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449" r:id="rId2"/>
    <p:sldId id="3442" r:id="rId3"/>
    <p:sldId id="3450" r:id="rId4"/>
    <p:sldId id="3412" r:id="rId5"/>
    <p:sldId id="3402" r:id="rId6"/>
    <p:sldId id="3406" r:id="rId7"/>
    <p:sldId id="3411" r:id="rId8"/>
    <p:sldId id="3419" r:id="rId9"/>
    <p:sldId id="3451" r:id="rId10"/>
    <p:sldId id="3418" r:id="rId11"/>
    <p:sldId id="3403" r:id="rId12"/>
    <p:sldId id="3405" r:id="rId13"/>
    <p:sldId id="3410" r:id="rId14"/>
    <p:sldId id="3416" r:id="rId15"/>
    <p:sldId id="3452" r:id="rId16"/>
    <p:sldId id="3421" r:id="rId17"/>
    <p:sldId id="3404" r:id="rId18"/>
    <p:sldId id="3408" r:id="rId19"/>
    <p:sldId id="3413" r:id="rId20"/>
    <p:sldId id="3407" r:id="rId21"/>
    <p:sldId id="3453" r:id="rId22"/>
    <p:sldId id="3415" r:id="rId23"/>
    <p:sldId id="3417" r:id="rId24"/>
    <p:sldId id="3414" r:id="rId25"/>
    <p:sldId id="3422" r:id="rId26"/>
    <p:sldId id="3454" r:id="rId27"/>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orient="horz" pos="4183">
          <p15:clr>
            <a:srgbClr val="A4A3A4"/>
          </p15:clr>
        </p15:guide>
        <p15:guide id="3" pos="4050">
          <p15:clr>
            <a:srgbClr val="A4A3A4"/>
          </p15:clr>
        </p15:guide>
        <p15:guide id="4" pos="7588">
          <p15:clr>
            <a:srgbClr val="A4A3A4"/>
          </p15:clr>
        </p15:guide>
        <p15:guide id="5" pos="376">
          <p15:clr>
            <a:srgbClr val="A4A3A4"/>
          </p15:clr>
        </p15:guide>
        <p15:guide id="6" pos="1350">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3F04"/>
    <a:srgbClr val="D24726"/>
    <a:srgbClr val="7F7F7F"/>
    <a:srgbClr val="BD392F"/>
    <a:srgbClr val="150F59"/>
    <a:srgbClr val="FFFFFF"/>
    <a:srgbClr val="297E9B"/>
    <a:srgbClr val="900000"/>
    <a:srgbClr val="0FC7D3"/>
    <a:srgbClr val="EC2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2" autoAdjust="0"/>
    <p:restoredTop sz="96856" autoAdjust="0"/>
  </p:normalViewPr>
  <p:slideViewPr>
    <p:cSldViewPr>
      <p:cViewPr varScale="1">
        <p:scale>
          <a:sx n="108" d="100"/>
          <a:sy n="108" d="100"/>
        </p:scale>
        <p:origin x="792" y="108"/>
      </p:cViewPr>
      <p:guideLst>
        <p:guide orient="horz" pos="328"/>
        <p:guide orient="horz" pos="4183"/>
        <p:guide pos="4050"/>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a:gsLst>
                  <a:gs pos="0">
                    <a:sysClr val="window" lastClr="FFFFFF">
                      <a:lumMod val="75000"/>
                    </a:sysClr>
                  </a:gs>
                  <a:gs pos="100000">
                    <a:sysClr val="window" lastClr="FFFFFF"/>
                  </a:gs>
                </a:gsLst>
                <a:lin ang="5400000" scaled="0"/>
              </a:gradFill>
              <a:effectLst>
                <a:outerShdw blurRad="139700" dist="50800" dir="5400000" sx="101000" sy="101000" algn="ctr" rotWithShape="0">
                  <a:srgbClr val="000000">
                    <a:alpha val="43137"/>
                  </a:srgbClr>
                </a:outerShdw>
              </a:effectLst>
            </c:spPr>
            <c:extLst>
              <c:ext xmlns:c16="http://schemas.microsoft.com/office/drawing/2014/chart" uri="{C3380CC4-5D6E-409C-BE32-E72D297353CC}">
                <c16:uniqueId val="{00000001-DC6B-4CE5-82E9-4160A1E27919}"/>
              </c:ext>
            </c:extLst>
          </c:dPt>
          <c:dPt>
            <c:idx val="1"/>
            <c:bubble3D val="0"/>
            <c:spPr>
              <a:solidFill>
                <a:srgbClr val="4BACC6">
                  <a:lumMod val="50000"/>
                </a:srgbClr>
              </a:solidFill>
            </c:spPr>
            <c:extLst>
              <c:ext xmlns:c16="http://schemas.microsoft.com/office/drawing/2014/chart" uri="{C3380CC4-5D6E-409C-BE32-E72D297353CC}">
                <c16:uniqueId val="{00000003-DC6B-4CE5-82E9-4160A1E27919}"/>
              </c:ext>
            </c:extLst>
          </c:dPt>
          <c:val>
            <c:numRef>
              <c:f>Sheet1!$B$2:$B$3</c:f>
              <c:numCache>
                <c:formatCode>General</c:formatCode>
                <c:ptCount val="2"/>
                <c:pt idx="0">
                  <c:v>55</c:v>
                </c:pt>
                <c:pt idx="1">
                  <c:v>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4-DC6B-4CE5-82E9-4160A1E27919}"/>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a:gsLst>
                  <a:gs pos="0">
                    <a:sysClr val="window" lastClr="FFFFFF">
                      <a:lumMod val="75000"/>
                    </a:sysClr>
                  </a:gs>
                  <a:gs pos="100000">
                    <a:sysClr val="window" lastClr="FFFFFF"/>
                  </a:gs>
                </a:gsLst>
                <a:lin ang="5400000" scaled="0"/>
              </a:gradFill>
              <a:effectLst>
                <a:outerShdw blurRad="190500" dist="50800" dir="5400000" sx="107000" sy="107000" algn="ctr" rotWithShape="0">
                  <a:srgbClr val="000000">
                    <a:alpha val="43137"/>
                  </a:srgbClr>
                </a:outerShdw>
              </a:effectLst>
            </c:spPr>
            <c:extLst>
              <c:ext xmlns:c16="http://schemas.microsoft.com/office/drawing/2014/chart" uri="{C3380CC4-5D6E-409C-BE32-E72D297353CC}">
                <c16:uniqueId val="{00000001-0D64-44C1-A3FF-DD93BD2AA9F2}"/>
              </c:ext>
            </c:extLst>
          </c:dPt>
          <c:dPt>
            <c:idx val="1"/>
            <c:bubble3D val="0"/>
            <c:spPr>
              <a:solidFill>
                <a:srgbClr val="4BACC6">
                  <a:lumMod val="50000"/>
                </a:srgbClr>
              </a:solidFill>
            </c:spPr>
            <c:extLst>
              <c:ext xmlns:c16="http://schemas.microsoft.com/office/drawing/2014/chart" uri="{C3380CC4-5D6E-409C-BE32-E72D297353CC}">
                <c16:uniqueId val="{00000003-0D64-44C1-A3FF-DD93BD2AA9F2}"/>
              </c:ext>
            </c:extLst>
          </c:dPt>
          <c:val>
            <c:numRef>
              <c:f>Sheet1!$B$2:$B$3</c:f>
              <c:numCache>
                <c:formatCode>General</c:formatCode>
                <c:ptCount val="2"/>
                <c:pt idx="0">
                  <c:v>45</c:v>
                </c:pt>
                <c:pt idx="1">
                  <c:v>55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4-0D64-44C1-A3FF-DD93BD2AA9F2}"/>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a:gsLst>
                  <a:gs pos="0">
                    <a:sysClr val="window" lastClr="FFFFFF">
                      <a:lumMod val="75000"/>
                    </a:sysClr>
                  </a:gs>
                  <a:gs pos="100000">
                    <a:sysClr val="window" lastClr="FFFFFF"/>
                  </a:gs>
                </a:gsLst>
                <a:lin ang="5400000" scaled="0"/>
              </a:gradFill>
              <a:effectLst>
                <a:outerShdw blurRad="101600" dist="50800" dir="5400000" algn="ctr" rotWithShape="0">
                  <a:srgbClr val="000000">
                    <a:alpha val="43137"/>
                  </a:srgbClr>
                </a:outerShdw>
              </a:effectLst>
            </c:spPr>
            <c:extLst>
              <c:ext xmlns:c16="http://schemas.microsoft.com/office/drawing/2014/chart" uri="{C3380CC4-5D6E-409C-BE32-E72D297353CC}">
                <c16:uniqueId val="{00000001-2452-4FC5-8D17-689EA435C602}"/>
              </c:ext>
            </c:extLst>
          </c:dPt>
          <c:dPt>
            <c:idx val="1"/>
            <c:bubble3D val="0"/>
            <c:spPr>
              <a:solidFill>
                <a:srgbClr val="4BACC6">
                  <a:lumMod val="50000"/>
                </a:srgbClr>
              </a:solidFill>
            </c:spPr>
            <c:extLst>
              <c:ext xmlns:c16="http://schemas.microsoft.com/office/drawing/2014/chart" uri="{C3380CC4-5D6E-409C-BE32-E72D297353CC}">
                <c16:uniqueId val="{00000003-2452-4FC5-8D17-689EA435C602}"/>
              </c:ext>
            </c:extLst>
          </c:dPt>
          <c:val>
            <c:numRef>
              <c:f>Sheet1!$B$2:$B$3</c:f>
              <c:numCache>
                <c:formatCode>General</c:formatCode>
                <c:ptCount val="2"/>
                <c:pt idx="0">
                  <c:v>75</c:v>
                </c:pt>
                <c:pt idx="1">
                  <c:v>25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4-2452-4FC5-8D17-689EA435C602}"/>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endParaRPr lang="zh-CN"/>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gradFill>
                <a:gsLst>
                  <a:gs pos="0">
                    <a:sysClr val="window" lastClr="FFFFFF">
                      <a:lumMod val="75000"/>
                    </a:sysClr>
                  </a:gs>
                  <a:gs pos="100000">
                    <a:sysClr val="window" lastClr="FFFFFF"/>
                  </a:gs>
                </a:gsLst>
                <a:lin ang="5400000" scaled="0"/>
              </a:gradFill>
              <a:effectLst>
                <a:outerShdw blurRad="114300" dist="50800" dir="5400000" sx="102000" sy="102000" algn="ctr" rotWithShape="0">
                  <a:srgbClr val="000000">
                    <a:alpha val="43137"/>
                  </a:srgbClr>
                </a:outerShdw>
              </a:effectLst>
            </c:spPr>
            <c:extLst>
              <c:ext xmlns:c16="http://schemas.microsoft.com/office/drawing/2014/chart" uri="{C3380CC4-5D6E-409C-BE32-E72D297353CC}">
                <c16:uniqueId val="{00000001-CA72-4421-B335-E572EF80ADC0}"/>
              </c:ext>
            </c:extLst>
          </c:dPt>
          <c:dPt>
            <c:idx val="1"/>
            <c:bubble3D val="0"/>
            <c:spPr>
              <a:solidFill>
                <a:srgbClr val="4BACC6">
                  <a:lumMod val="50000"/>
                </a:srgbClr>
              </a:solidFill>
            </c:spPr>
            <c:extLst>
              <c:ext xmlns:c16="http://schemas.microsoft.com/office/drawing/2014/chart" uri="{C3380CC4-5D6E-409C-BE32-E72D297353CC}">
                <c16:uniqueId val="{00000003-CA72-4421-B335-E572EF80ADC0}"/>
              </c:ext>
            </c:extLst>
          </c:dPt>
          <c:val>
            <c:numRef>
              <c:f>Sheet1!$B$2:$B$3</c:f>
              <c:numCache>
                <c:formatCode>General</c:formatCode>
                <c:ptCount val="2"/>
                <c:pt idx="0">
                  <c:v>60</c:v>
                </c:pt>
                <c:pt idx="1">
                  <c:v>40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numCache>
                  </c:numRef>
                </c15:cat>
              </c15:filteredCategoryTitle>
            </c:ext>
            <c:ext xmlns:c16="http://schemas.microsoft.com/office/drawing/2014/chart" uri="{C3380CC4-5D6E-409C-BE32-E72D297353CC}">
              <c16:uniqueId val="{00000004-CA72-4421-B335-E572EF80ADC0}"/>
            </c:ext>
          </c:extLst>
        </c:ser>
        <c:dLbls>
          <c:showLegendKey val="0"/>
          <c:showVal val="0"/>
          <c:showCatName val="0"/>
          <c:showSerName val="0"/>
          <c:showPercent val="0"/>
          <c:showBubbleSize val="0"/>
          <c:showLeaderLines val="1"/>
        </c:dLbls>
        <c:firstSliceAng val="0"/>
        <c:holeSize val="82"/>
      </c:doughnutChart>
    </c:plotArea>
    <c:plotVisOnly val="1"/>
    <c:dispBlanksAs val="zero"/>
    <c:showDLblsOverMax val="0"/>
  </c:chart>
  <c:txPr>
    <a:bodyPr/>
    <a:lstStyle/>
    <a:p>
      <a:pPr>
        <a:defRPr lang="zh-CN" sz="1800"/>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90"/>
            <a:ext cx="12867692" cy="7229660"/>
          </a:xfrm>
          <a:prstGeom prst="rect">
            <a:avLst/>
          </a:prstGeom>
        </p:spPr>
      </p:pic>
      <p:sp>
        <p:nvSpPr>
          <p:cNvPr id="3" name="矩形 2"/>
          <p:cNvSpPr/>
          <p:nvPr userDrawn="1"/>
        </p:nvSpPr>
        <p:spPr>
          <a:xfrm>
            <a:off x="251520" y="217587"/>
            <a:ext cx="12607230" cy="66243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数据 3"/>
          <p:cNvSpPr/>
          <p:nvPr userDrawn="1"/>
        </p:nvSpPr>
        <p:spPr>
          <a:xfrm rot="16200000">
            <a:off x="-286816" y="341683"/>
            <a:ext cx="825159" cy="251521"/>
          </a:xfrm>
          <a:prstGeom prst="flowChartInputOut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711" y="3327670"/>
            <a:ext cx="2604459"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rPr>
              <a:t>汇报人：</a:t>
            </a:r>
            <a:r>
              <a:rPr lang="en-US" altLang="zh-CN" sz="160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rPr>
              <a:t>xiazaii</a:t>
            </a:r>
            <a:endParaRPr lang="zh-CN" altLang="en-US" sz="1600" dirty="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extBox 3"/>
          <p:cNvSpPr txBox="1"/>
          <p:nvPr/>
        </p:nvSpPr>
        <p:spPr>
          <a:xfrm>
            <a:off x="452711" y="1989296"/>
            <a:ext cx="6773804" cy="1323439"/>
          </a:xfrm>
          <a:prstGeom prst="rect">
            <a:avLst/>
          </a:prstGeom>
          <a:noFill/>
        </p:spPr>
        <p:txBody>
          <a:bodyPr wrap="square">
            <a:spAutoFit/>
          </a:bodyPr>
          <a:lstStyle/>
          <a:p>
            <a:pPr>
              <a:defRPr/>
            </a:pPr>
            <a:r>
              <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教师说课</a:t>
            </a:r>
            <a:r>
              <a:rPr lang="en-US" altLang="zh-CN"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endPar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nvSpPr>
        <p:spPr>
          <a:xfrm>
            <a:off x="452711" y="1486863"/>
            <a:ext cx="5884576" cy="523220"/>
          </a:xfrm>
          <a:prstGeom prst="rect">
            <a:avLst/>
          </a:prstGeom>
        </p:spPr>
        <p:txBody>
          <a:bodyPr wrap="square" anchor="ctr">
            <a:spAutoFit/>
          </a:bodyPr>
          <a:lstStyle/>
          <a:p>
            <a:r>
              <a:rPr lang="en-US" altLang="zh-CN" sz="2800" dirty="0">
                <a:solidFill>
                  <a:schemeClr val="accent1"/>
                </a:solidFill>
                <a:effectLst>
                  <a:outerShdw blurRad="38100" dist="38100" dir="2700000" algn="tl">
                    <a:srgbClr val="000000">
                      <a:alpha val="43137"/>
                    </a:srgbClr>
                  </a:outerShdw>
                </a:effectLst>
                <a:latin typeface="Arial" panose="020B0604020202020204" pitchFamily="34" charset="0"/>
                <a:ea typeface="华康俪金黑W8(P)" panose="020B0800000000000000" pitchFamily="34" charset="-122"/>
                <a:cs typeface="Arial" panose="020B0604020202020204" pitchFamily="34" charset="0"/>
              </a:rPr>
              <a:t>The teacher speaking lesson PPT</a:t>
            </a:r>
          </a:p>
        </p:txBody>
      </p:sp>
      <p:pic>
        <p:nvPicPr>
          <p:cNvPr id="2" name="Chairlift - Brui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124575" y="-86081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1" decel="10000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23" presetClass="entr" presetSubtype="36" fill="hold" grpId="0" nodeType="afterEffect">
                                  <p:stCondLst>
                                    <p:cond delay="0"/>
                                  </p:stCondLst>
                                  <p:iterate type="lt">
                                    <p:tmPct val="18000"/>
                                  </p:iterate>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strVal val="(6*min(max(#ppt_w*#ppt_h,.3),1)-7.4)/-.7*#ppt_w"/>
                                          </p:val>
                                        </p:tav>
                                        <p:tav tm="100000">
                                          <p:val>
                                            <p:strVal val="#ppt_w"/>
                                          </p:val>
                                        </p:tav>
                                      </p:tavLst>
                                    </p:anim>
                                    <p:anim calcmode="lin" valueType="num">
                                      <p:cBhvr>
                                        <p:cTn id="21" dur="500" fill="hold"/>
                                        <p:tgtEl>
                                          <p:spTgt spid="11"/>
                                        </p:tgtEl>
                                        <p:attrNameLst>
                                          <p:attrName>ppt_h</p:attrName>
                                        </p:attrNameLst>
                                      </p:cBhvr>
                                      <p:tavLst>
                                        <p:tav tm="0">
                                          <p:val>
                                            <p:strVal val="(6*min(max(#ppt_w*#ppt_h,.3),1)-7.4)/-.7*#ppt_h"/>
                                          </p:val>
                                        </p:tav>
                                        <p:tav tm="100000">
                                          <p:val>
                                            <p:strVal val="#ppt_h"/>
                                          </p:val>
                                        </p:tav>
                                      </p:tavLst>
                                    </p:anim>
                                    <p:anim calcmode="lin" valueType="num">
                                      <p:cBhvr>
                                        <p:cTn id="22" dur="500" fill="hold"/>
                                        <p:tgtEl>
                                          <p:spTgt spid="11"/>
                                        </p:tgtEl>
                                        <p:attrNameLst>
                                          <p:attrName>ppt_x</p:attrName>
                                        </p:attrNameLst>
                                      </p:cBhvr>
                                      <p:tavLst>
                                        <p:tav tm="0">
                                          <p:val>
                                            <p:fltVal val="0.5"/>
                                          </p:val>
                                        </p:tav>
                                        <p:tav tm="100000">
                                          <p:val>
                                            <p:strVal val="#ppt_x"/>
                                          </p:val>
                                        </p:tav>
                                      </p:tavLst>
                                    </p:anim>
                                    <p:anim calcmode="lin" valueType="num">
                                      <p:cBhvr>
                                        <p:cTn id="23"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24" fill="hold">
                            <p:stCondLst>
                              <p:cond delay="3540"/>
                            </p:stCondLst>
                            <p:childTnLst>
                              <p:par>
                                <p:cTn id="25" presetID="2" presetClass="entr" presetSubtype="2" decel="10000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50" fill="hold"/>
                                        <p:tgtEl>
                                          <p:spTgt spid="9"/>
                                        </p:tgtEl>
                                        <p:attrNameLst>
                                          <p:attrName>ppt_x</p:attrName>
                                        </p:attrNameLst>
                                      </p:cBhvr>
                                      <p:tavLst>
                                        <p:tav tm="0">
                                          <p:val>
                                            <p:strVal val="1+#ppt_w/2"/>
                                          </p:val>
                                        </p:tav>
                                        <p:tav tm="100000">
                                          <p:val>
                                            <p:strVal val="#ppt_x"/>
                                          </p:val>
                                        </p:tav>
                                      </p:tavLst>
                                    </p:anim>
                                    <p:anim calcmode="lin" valueType="num">
                                      <p:cBhvr additive="base">
                                        <p:cTn id="28" dur="3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9" repeatCount="indefinite" fill="remove" display="0">
                  <p:stCondLst>
                    <p:cond delay="indefinite"/>
                  </p:stCondLst>
                  <p:endCondLst>
                    <p:cond evt="onStopAudio" delay="0">
                      <p:tgtEl>
                        <p:sldTgt/>
                      </p:tgtEl>
                    </p:cond>
                  </p:endCondLst>
                </p:cTn>
                <p:tgtEl>
                  <p:spTgt spid="2"/>
                </p:tgtEl>
              </p:cMediaNode>
            </p:audio>
          </p:childTnLst>
        </p:cTn>
      </p:par>
    </p:tnLst>
    <p:bldLst>
      <p:bldP spid="9"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9"/>
          <p:cNvSpPr>
            <a:spLocks noEditPoints="1"/>
          </p:cNvSpPr>
          <p:nvPr/>
        </p:nvSpPr>
        <p:spPr bwMode="auto">
          <a:xfrm>
            <a:off x="1534298" y="2209847"/>
            <a:ext cx="1436140" cy="143905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5" name="Freeform 10"/>
          <p:cNvSpPr/>
          <p:nvPr/>
        </p:nvSpPr>
        <p:spPr bwMode="auto">
          <a:xfrm>
            <a:off x="1192121" y="1870069"/>
            <a:ext cx="1061495" cy="1061804"/>
          </a:xfrm>
          <a:custGeom>
            <a:avLst/>
            <a:gdLst>
              <a:gd name="T0" fmla="*/ 218 w 218"/>
              <a:gd name="T1" fmla="*/ 109 h 218"/>
              <a:gd name="T2" fmla="*/ 218 w 218"/>
              <a:gd name="T3" fmla="*/ 0 h 218"/>
              <a:gd name="T4" fmla="*/ 0 w 218"/>
              <a:gd name="T5" fmla="*/ 218 h 218"/>
              <a:gd name="T6" fmla="*/ 109 w 218"/>
              <a:gd name="T7" fmla="*/ 218 h 218"/>
              <a:gd name="T8" fmla="*/ 218 w 218"/>
              <a:gd name="T9" fmla="*/ 109 h 218"/>
            </a:gdLst>
            <a:ahLst/>
            <a:cxnLst>
              <a:cxn ang="0">
                <a:pos x="T0" y="T1"/>
              </a:cxn>
              <a:cxn ang="0">
                <a:pos x="T2" y="T3"/>
              </a:cxn>
              <a:cxn ang="0">
                <a:pos x="T4" y="T5"/>
              </a:cxn>
              <a:cxn ang="0">
                <a:pos x="T6" y="T7"/>
              </a:cxn>
              <a:cxn ang="0">
                <a:pos x="T8" y="T9"/>
              </a:cxn>
            </a:cxnLst>
            <a:rect l="0" t="0" r="r" b="b"/>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6" name="TextBox 58"/>
          <p:cNvSpPr txBox="1">
            <a:spLocks noChangeArrowheads="1"/>
          </p:cNvSpPr>
          <p:nvPr/>
        </p:nvSpPr>
        <p:spPr bwMode="auto">
          <a:xfrm>
            <a:off x="1819995"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25%</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7" name="Freeform 14"/>
          <p:cNvSpPr>
            <a:spLocks noEditPoints="1"/>
          </p:cNvSpPr>
          <p:nvPr/>
        </p:nvSpPr>
        <p:spPr bwMode="auto">
          <a:xfrm>
            <a:off x="4181665" y="2209920"/>
            <a:ext cx="1432377" cy="1439373"/>
          </a:xfrm>
          <a:custGeom>
            <a:avLst/>
            <a:gdLst>
              <a:gd name="T0" fmla="*/ 147 w 294"/>
              <a:gd name="T1" fmla="*/ 0 h 295"/>
              <a:gd name="T2" fmla="*/ 0 w 294"/>
              <a:gd name="T3" fmla="*/ 148 h 295"/>
              <a:gd name="T4" fmla="*/ 147 w 294"/>
              <a:gd name="T5" fmla="*/ 295 h 295"/>
              <a:gd name="T6" fmla="*/ 294 w 294"/>
              <a:gd name="T7" fmla="*/ 148 h 295"/>
              <a:gd name="T8" fmla="*/ 147 w 294"/>
              <a:gd name="T9" fmla="*/ 0 h 295"/>
              <a:gd name="T10" fmla="*/ 147 w 294"/>
              <a:gd name="T11" fmla="*/ 221 h 295"/>
              <a:gd name="T12" fmla="*/ 73 w 294"/>
              <a:gd name="T13" fmla="*/ 148 h 295"/>
              <a:gd name="T14" fmla="*/ 147 w 294"/>
              <a:gd name="T15" fmla="*/ 74 h 295"/>
              <a:gd name="T16" fmla="*/ 221 w 294"/>
              <a:gd name="T17" fmla="*/ 148 h 295"/>
              <a:gd name="T18" fmla="*/ 147 w 294"/>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8" name="Freeform 15"/>
          <p:cNvSpPr/>
          <p:nvPr/>
        </p:nvSpPr>
        <p:spPr bwMode="auto">
          <a:xfrm>
            <a:off x="3841693" y="1870069"/>
            <a:ext cx="1057410" cy="2119077"/>
          </a:xfrm>
          <a:custGeom>
            <a:avLst/>
            <a:gdLst>
              <a:gd name="T0" fmla="*/ 108 w 217"/>
              <a:gd name="T1" fmla="*/ 218 h 435"/>
              <a:gd name="T2" fmla="*/ 217 w 217"/>
              <a:gd name="T3" fmla="*/ 109 h 435"/>
              <a:gd name="T4" fmla="*/ 217 w 217"/>
              <a:gd name="T5" fmla="*/ 0 h 435"/>
              <a:gd name="T6" fmla="*/ 0 w 217"/>
              <a:gd name="T7" fmla="*/ 218 h 435"/>
              <a:gd name="T8" fmla="*/ 217 w 217"/>
              <a:gd name="T9" fmla="*/ 435 h 435"/>
              <a:gd name="T10" fmla="*/ 217 w 217"/>
              <a:gd name="T11" fmla="*/ 326 h 435"/>
              <a:gd name="T12" fmla="*/ 108 w 217"/>
              <a:gd name="T13" fmla="*/ 218 h 435"/>
            </a:gdLst>
            <a:ahLst/>
            <a:cxnLst>
              <a:cxn ang="0">
                <a:pos x="T0" y="T1"/>
              </a:cxn>
              <a:cxn ang="0">
                <a:pos x="T2" y="T3"/>
              </a:cxn>
              <a:cxn ang="0">
                <a:pos x="T4" y="T5"/>
              </a:cxn>
              <a:cxn ang="0">
                <a:pos x="T6" y="T7"/>
              </a:cxn>
              <a:cxn ang="0">
                <a:pos x="T8" y="T9"/>
              </a:cxn>
              <a:cxn ang="0">
                <a:pos x="T10" y="T11"/>
              </a:cxn>
              <a:cxn ang="0">
                <a:pos x="T12" y="T13"/>
              </a:cxn>
            </a:cxnLst>
            <a:rect l="0" t="0" r="r" b="b"/>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9" name="TextBox 59"/>
          <p:cNvSpPr txBox="1">
            <a:spLocks noChangeArrowheads="1"/>
          </p:cNvSpPr>
          <p:nvPr/>
        </p:nvSpPr>
        <p:spPr bwMode="auto">
          <a:xfrm>
            <a:off x="4465592"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50%</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0" name="Freeform 19"/>
          <p:cNvSpPr>
            <a:spLocks noEditPoints="1"/>
          </p:cNvSpPr>
          <p:nvPr/>
        </p:nvSpPr>
        <p:spPr bwMode="auto">
          <a:xfrm>
            <a:off x="6827549" y="2209920"/>
            <a:ext cx="1436460" cy="1439373"/>
          </a:xfrm>
          <a:custGeom>
            <a:avLst/>
            <a:gdLst>
              <a:gd name="T0" fmla="*/ 148 w 295"/>
              <a:gd name="T1" fmla="*/ 0 h 295"/>
              <a:gd name="T2" fmla="*/ 0 w 295"/>
              <a:gd name="T3" fmla="*/ 148 h 295"/>
              <a:gd name="T4" fmla="*/ 148 w 295"/>
              <a:gd name="T5" fmla="*/ 295 h 295"/>
              <a:gd name="T6" fmla="*/ 295 w 295"/>
              <a:gd name="T7" fmla="*/ 148 h 295"/>
              <a:gd name="T8" fmla="*/ 148 w 295"/>
              <a:gd name="T9" fmla="*/ 0 h 295"/>
              <a:gd name="T10" fmla="*/ 148 w 295"/>
              <a:gd name="T11" fmla="*/ 221 h 295"/>
              <a:gd name="T12" fmla="*/ 74 w 295"/>
              <a:gd name="T13" fmla="*/ 148 h 295"/>
              <a:gd name="T14" fmla="*/ 148 w 295"/>
              <a:gd name="T15" fmla="*/ 74 h 295"/>
              <a:gd name="T16" fmla="*/ 221 w 295"/>
              <a:gd name="T17" fmla="*/ 148 h 295"/>
              <a:gd name="T18" fmla="*/ 148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1" name="Freeform 20"/>
          <p:cNvSpPr/>
          <p:nvPr/>
        </p:nvSpPr>
        <p:spPr bwMode="auto">
          <a:xfrm>
            <a:off x="6485298" y="1870069"/>
            <a:ext cx="2118465" cy="2119077"/>
          </a:xfrm>
          <a:custGeom>
            <a:avLst/>
            <a:gdLst>
              <a:gd name="T0" fmla="*/ 435 w 435"/>
              <a:gd name="T1" fmla="*/ 218 h 435"/>
              <a:gd name="T2" fmla="*/ 326 w 435"/>
              <a:gd name="T3" fmla="*/ 218 h 435"/>
              <a:gd name="T4" fmla="*/ 326 w 435"/>
              <a:gd name="T5" fmla="*/ 218 h 435"/>
              <a:gd name="T6" fmla="*/ 218 w 435"/>
              <a:gd name="T7" fmla="*/ 326 h 435"/>
              <a:gd name="T8" fmla="*/ 109 w 435"/>
              <a:gd name="T9" fmla="*/ 218 h 435"/>
              <a:gd name="T10" fmla="*/ 218 w 435"/>
              <a:gd name="T11" fmla="*/ 109 h 435"/>
              <a:gd name="T12" fmla="*/ 218 w 435"/>
              <a:gd name="T13" fmla="*/ 0 h 435"/>
              <a:gd name="T14" fmla="*/ 0 w 435"/>
              <a:gd name="T15" fmla="*/ 218 h 435"/>
              <a:gd name="T16" fmla="*/ 218 w 435"/>
              <a:gd name="T17" fmla="*/ 435 h 435"/>
              <a:gd name="T18" fmla="*/ 435 w 435"/>
              <a:gd name="T19" fmla="*/ 21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TextBox 60"/>
          <p:cNvSpPr txBox="1">
            <a:spLocks noChangeArrowheads="1"/>
          </p:cNvSpPr>
          <p:nvPr/>
        </p:nvSpPr>
        <p:spPr bwMode="auto">
          <a:xfrm>
            <a:off x="7113172" y="2717700"/>
            <a:ext cx="864704"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75%</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3" name="Freeform 24"/>
          <p:cNvSpPr>
            <a:spLocks noEditPoints="1"/>
          </p:cNvSpPr>
          <p:nvPr/>
        </p:nvSpPr>
        <p:spPr bwMode="auto">
          <a:xfrm>
            <a:off x="9812017" y="2209920"/>
            <a:ext cx="1436459" cy="1439373"/>
          </a:xfrm>
          <a:custGeom>
            <a:avLst/>
            <a:gdLst>
              <a:gd name="T0" fmla="*/ 147 w 295"/>
              <a:gd name="T1" fmla="*/ 0 h 295"/>
              <a:gd name="T2" fmla="*/ 0 w 295"/>
              <a:gd name="T3" fmla="*/ 148 h 295"/>
              <a:gd name="T4" fmla="*/ 147 w 295"/>
              <a:gd name="T5" fmla="*/ 295 h 295"/>
              <a:gd name="T6" fmla="*/ 295 w 295"/>
              <a:gd name="T7" fmla="*/ 148 h 295"/>
              <a:gd name="T8" fmla="*/ 147 w 295"/>
              <a:gd name="T9" fmla="*/ 0 h 295"/>
              <a:gd name="T10" fmla="*/ 147 w 295"/>
              <a:gd name="T11" fmla="*/ 221 h 295"/>
              <a:gd name="T12" fmla="*/ 74 w 295"/>
              <a:gd name="T13" fmla="*/ 148 h 295"/>
              <a:gd name="T14" fmla="*/ 147 w 295"/>
              <a:gd name="T15" fmla="*/ 74 h 295"/>
              <a:gd name="T16" fmla="*/ 221 w 295"/>
              <a:gd name="T17" fmla="*/ 148 h 295"/>
              <a:gd name="T18" fmla="*/ 147 w 295"/>
              <a:gd name="T19" fmla="*/ 2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accent5">
              <a:lumMod val="50000"/>
            </a:schemeClr>
          </a:solidFill>
          <a:ln>
            <a:noFill/>
          </a:ln>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4" name="Freeform 25"/>
          <p:cNvSpPr>
            <a:spLocks noEditPoints="1"/>
          </p:cNvSpPr>
          <p:nvPr/>
        </p:nvSpPr>
        <p:spPr bwMode="auto">
          <a:xfrm>
            <a:off x="9472263" y="1870069"/>
            <a:ext cx="2118464" cy="2119077"/>
          </a:xfrm>
          <a:custGeom>
            <a:avLst/>
            <a:gdLst>
              <a:gd name="T0" fmla="*/ 217 w 435"/>
              <a:gd name="T1" fmla="*/ 0 h 435"/>
              <a:gd name="T2" fmla="*/ 0 w 435"/>
              <a:gd name="T3" fmla="*/ 218 h 435"/>
              <a:gd name="T4" fmla="*/ 217 w 435"/>
              <a:gd name="T5" fmla="*/ 435 h 435"/>
              <a:gd name="T6" fmla="*/ 435 w 435"/>
              <a:gd name="T7" fmla="*/ 218 h 435"/>
              <a:gd name="T8" fmla="*/ 217 w 435"/>
              <a:gd name="T9" fmla="*/ 0 h 435"/>
              <a:gd name="T10" fmla="*/ 217 w 435"/>
              <a:gd name="T11" fmla="*/ 326 h 435"/>
              <a:gd name="T12" fmla="*/ 109 w 435"/>
              <a:gd name="T13" fmla="*/ 218 h 435"/>
              <a:gd name="T14" fmla="*/ 217 w 435"/>
              <a:gd name="T15" fmla="*/ 109 h 435"/>
              <a:gd name="T16" fmla="*/ 326 w 435"/>
              <a:gd name="T17" fmla="*/ 218 h 435"/>
              <a:gd name="T18" fmla="*/ 217 w 435"/>
              <a:gd name="T19" fmla="*/ 32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gradFill>
            <a:gsLst>
              <a:gs pos="0">
                <a:sysClr val="window" lastClr="FFFFFF">
                  <a:lumMod val="75000"/>
                </a:sysClr>
              </a:gs>
              <a:gs pos="100000">
                <a:sysClr val="window" lastClr="FFFFFF"/>
              </a:gs>
            </a:gsLst>
            <a:lin ang="5400000" scaled="0"/>
          </a:gradFill>
          <a:ln>
            <a:noFill/>
          </a:ln>
          <a:effectLst>
            <a:outerShdw blurRad="215900" dist="50800" dir="5400000" sx="111000" sy="111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5" name="TextBox 61"/>
          <p:cNvSpPr txBox="1">
            <a:spLocks noChangeArrowheads="1"/>
          </p:cNvSpPr>
          <p:nvPr/>
        </p:nvSpPr>
        <p:spPr bwMode="auto">
          <a:xfrm>
            <a:off x="10003766" y="2717700"/>
            <a:ext cx="1055461" cy="48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dirty="0">
                <a:solidFill>
                  <a:srgbClr val="262626"/>
                </a:solidFill>
                <a:latin typeface="微软雅黑" panose="020B0503020204020204" pitchFamily="34" charset="-122"/>
                <a:ea typeface="微软雅黑" panose="020B0503020204020204" pitchFamily="34" charset="-122"/>
              </a:rPr>
              <a:t>100%</a:t>
            </a:r>
            <a:endParaRPr lang="zh-CN" altLang="en-US" sz="2530" dirty="0">
              <a:solidFill>
                <a:srgbClr val="262626"/>
              </a:solidFill>
              <a:latin typeface="微软雅黑" panose="020B0503020204020204" pitchFamily="34" charset="-122"/>
              <a:ea typeface="微软雅黑" panose="020B0503020204020204" pitchFamily="34" charset="-122"/>
            </a:endParaRPr>
          </a:p>
        </p:txBody>
      </p:sp>
      <p:sp>
        <p:nvSpPr>
          <p:cNvPr id="16" name="文本框 10"/>
          <p:cNvSpPr txBox="1">
            <a:spLocks noChangeArrowheads="1"/>
          </p:cNvSpPr>
          <p:nvPr/>
        </p:nvSpPr>
        <p:spPr bwMode="auto">
          <a:xfrm>
            <a:off x="645798" y="5701179"/>
            <a:ext cx="11779854" cy="876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85" dirty="0">
              <a:latin typeface="微软雅黑" panose="020B0503020204020204" pitchFamily="34" charset="-122"/>
              <a:ea typeface="微软雅黑" panose="020B0503020204020204" pitchFamily="34" charset="-122"/>
            </a:endParaRPr>
          </a:p>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endParaRPr lang="en-US" altLang="zh-CN" sz="1685" dirty="0">
              <a:latin typeface="微软雅黑" panose="020B0503020204020204" pitchFamily="34" charset="-122"/>
              <a:ea typeface="微软雅黑" panose="020B0503020204020204" pitchFamily="34" charset="-122"/>
            </a:endParaRPr>
          </a:p>
          <a:p>
            <a:pPr>
              <a:lnSpc>
                <a:spcPct val="100000"/>
              </a:lnSpc>
              <a:spcBef>
                <a:spcPts val="0"/>
              </a:spcBef>
              <a:buNone/>
            </a:pPr>
            <a:r>
              <a:rPr lang="zh-CN" altLang="en-US" sz="1685" dirty="0">
                <a:latin typeface="微软雅黑" panose="020B0503020204020204" pitchFamily="34" charset="-122"/>
                <a:ea typeface="微软雅黑" panose="020B0503020204020204" pitchFamily="34" charset="-122"/>
              </a:rPr>
              <a:t>点击输入内容点击输入内容点击输入内容点击输入内容点击输入内容点击输入内容点击输入内容点击输入内容点击输入内容</a:t>
            </a:r>
          </a:p>
        </p:txBody>
      </p:sp>
      <p:sp>
        <p:nvSpPr>
          <p:cNvPr id="17" name="TextBox 16"/>
          <p:cNvSpPr txBox="1"/>
          <p:nvPr/>
        </p:nvSpPr>
        <p:spPr>
          <a:xfrm>
            <a:off x="1248437"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一季度目标</a:t>
            </a:r>
          </a:p>
        </p:txBody>
      </p:sp>
      <p:sp>
        <p:nvSpPr>
          <p:cNvPr id="18" name="TextBox 17"/>
          <p:cNvSpPr txBox="1"/>
          <p:nvPr/>
        </p:nvSpPr>
        <p:spPr>
          <a:xfrm>
            <a:off x="3991013"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二季度目标</a:t>
            </a:r>
          </a:p>
        </p:txBody>
      </p:sp>
      <p:sp>
        <p:nvSpPr>
          <p:cNvPr id="19" name="TextBox 18"/>
          <p:cNvSpPr txBox="1"/>
          <p:nvPr/>
        </p:nvSpPr>
        <p:spPr>
          <a:xfrm>
            <a:off x="6637689"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三季度目标</a:t>
            </a:r>
          </a:p>
        </p:txBody>
      </p:sp>
      <p:sp>
        <p:nvSpPr>
          <p:cNvPr id="20" name="TextBox 19"/>
          <p:cNvSpPr txBox="1"/>
          <p:nvPr/>
        </p:nvSpPr>
        <p:spPr>
          <a:xfrm>
            <a:off x="9624656" y="4116567"/>
            <a:ext cx="1813681" cy="486791"/>
          </a:xfrm>
          <a:prstGeom prst="rect">
            <a:avLst/>
          </a:prstGeom>
          <a:noFill/>
        </p:spPr>
        <p:txBody>
          <a:bodyPr wrap="none" lIns="96383" tIns="48192" rIns="96383" bIns="48192" rtlCol="0">
            <a:spAutoFit/>
          </a:bodyPr>
          <a:lstStyle/>
          <a:p>
            <a:pPr algn="ctr"/>
            <a:r>
              <a:rPr lang="zh-CN" altLang="en-US" sz="2530" dirty="0">
                <a:latin typeface="微软雅黑" panose="020B0503020204020204" pitchFamily="34" charset="-122"/>
                <a:ea typeface="微软雅黑" panose="020B0503020204020204" pitchFamily="34" charset="-122"/>
              </a:rPr>
              <a:t>四季度目标</a:t>
            </a:r>
          </a:p>
        </p:txBody>
      </p:sp>
      <p:grpSp>
        <p:nvGrpSpPr>
          <p:cNvPr id="21" name="组合 20"/>
          <p:cNvGrpSpPr/>
          <p:nvPr/>
        </p:nvGrpSpPr>
        <p:grpSpPr>
          <a:xfrm>
            <a:off x="736707" y="5179506"/>
            <a:ext cx="11461238" cy="521672"/>
            <a:chOff x="698575" y="4912345"/>
            <a:chExt cx="10873208" cy="494764"/>
          </a:xfrm>
          <a:solidFill>
            <a:schemeClr val="accent5">
              <a:lumMod val="50000"/>
            </a:schemeClr>
          </a:solidFill>
        </p:grpSpPr>
        <p:cxnSp>
          <p:nvCxnSpPr>
            <p:cNvPr id="22" name="直接连接符 21"/>
            <p:cNvCxnSpPr/>
            <p:nvPr/>
          </p:nvCxnSpPr>
          <p:spPr>
            <a:xfrm>
              <a:off x="698575" y="5302002"/>
              <a:ext cx="10873208" cy="0"/>
            </a:xfrm>
            <a:prstGeom prst="line">
              <a:avLst/>
            </a:prstGeom>
            <a:grpFill/>
            <a:ln>
              <a:solidFill>
                <a:schemeClr val="accent5">
                  <a:lumMod val="50000"/>
                </a:schemeClr>
              </a:solidFill>
            </a:ln>
          </p:spPr>
          <p:style>
            <a:lnRef idx="3">
              <a:schemeClr val="accent5"/>
            </a:lnRef>
            <a:fillRef idx="0">
              <a:schemeClr val="accent5"/>
            </a:fillRef>
            <a:effectRef idx="2">
              <a:schemeClr val="accent5"/>
            </a:effectRef>
            <a:fontRef idx="minor">
              <a:schemeClr val="tx1"/>
            </a:fontRef>
          </p:style>
        </p:cxnSp>
        <p:sp>
          <p:nvSpPr>
            <p:cNvPr id="23" name="矩形 22"/>
            <p:cNvSpPr/>
            <p:nvPr/>
          </p:nvSpPr>
          <p:spPr>
            <a:xfrm>
              <a:off x="2906138" y="4912345"/>
              <a:ext cx="6222919" cy="494764"/>
            </a:xfrm>
            <a:prstGeom prst="rect">
              <a:avLst/>
            </a:prstGeom>
            <a:grpFill/>
            <a:ln>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4" name="TextBox 23"/>
          <p:cNvSpPr txBox="1"/>
          <p:nvPr/>
        </p:nvSpPr>
        <p:spPr>
          <a:xfrm>
            <a:off x="4004502" y="5179506"/>
            <a:ext cx="4404134" cy="486791"/>
          </a:xfrm>
          <a:prstGeom prst="rect">
            <a:avLst/>
          </a:prstGeom>
          <a:noFill/>
        </p:spPr>
        <p:txBody>
          <a:bodyPr wrap="none" lIns="96383" tIns="48192" rIns="96383" bIns="48192" rtlCol="0">
            <a:spAutoFit/>
          </a:bodyPr>
          <a:lstStyle/>
          <a:p>
            <a:pPr algn="ctr"/>
            <a:r>
              <a:rPr lang="zh-CN" altLang="en-US" sz="2530" b="1" dirty="0">
                <a:solidFill>
                  <a:schemeClr val="bg1"/>
                </a:solidFill>
                <a:latin typeface="微软雅黑" panose="020B0503020204020204" pitchFamily="34" charset="-122"/>
                <a:ea typeface="微软雅黑" panose="020B0503020204020204" pitchFamily="34" charset="-122"/>
              </a:rPr>
              <a:t>输入标题说明指标内容和建议</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16"/>
                                        </p:tgtEl>
                                        <p:attrNameLst>
                                          <p:attrName>ppt_y</p:attrName>
                                        </p:attrNameLst>
                                      </p:cBhvr>
                                      <p:tavLst>
                                        <p:tav tm="0">
                                          <p:val>
                                            <p:strVal val="#ppt_y"/>
                                          </p:val>
                                        </p:tav>
                                        <p:tav tm="100000">
                                          <p:val>
                                            <p:strVal val="#ppt_y"/>
                                          </p:val>
                                        </p:tav>
                                      </p:tavLst>
                                    </p:anim>
                                    <p:anim calcmode="lin" valueType="num">
                                      <p:cBhvr>
                                        <p:cTn id="15"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3" dur="1000" fill="hold"/>
                                        <p:tgtEl>
                                          <p:spTgt spid="17"/>
                                        </p:tgtEl>
                                        <p:attrNameLst>
                                          <p:attrName>ppt_y</p:attrName>
                                        </p:attrNameLst>
                                      </p:cBhvr>
                                      <p:tavLst>
                                        <p:tav tm="0">
                                          <p:val>
                                            <p:strVal val="#ppt_y"/>
                                          </p:val>
                                        </p:tav>
                                        <p:tav tm="100000">
                                          <p:val>
                                            <p:strVal val="#ppt_y"/>
                                          </p:val>
                                        </p:tav>
                                      </p:tavLst>
                                    </p:anim>
                                    <p:anim calcmode="lin" valueType="num">
                                      <p:cBhvr>
                                        <p:cTn id="24"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5"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000" tmFilter="0,0; .5, 1; 1, 1"/>
                                        <p:tgtEl>
                                          <p:spTgt spid="1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18"/>
                                        </p:tgtEl>
                                        <p:attrNameLst>
                                          <p:attrName>ppt_y</p:attrName>
                                        </p:attrNameLst>
                                      </p:cBhvr>
                                      <p:tavLst>
                                        <p:tav tm="0">
                                          <p:val>
                                            <p:strVal val="#ppt_y"/>
                                          </p:val>
                                        </p:tav>
                                        <p:tav tm="100000">
                                          <p:val>
                                            <p:strVal val="#ppt_y"/>
                                          </p:val>
                                        </p:tav>
                                      </p:tavLst>
                                    </p:anim>
                                    <p:anim calcmode="lin" valueType="num">
                                      <p:cBhvr>
                                        <p:cTn id="31" dur="10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18"/>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 calcmode="lin" valueType="num">
                                      <p:cBhvr>
                                        <p:cTn id="36" dur="10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7" dur="1000" fill="hold"/>
                                        <p:tgtEl>
                                          <p:spTgt spid="19"/>
                                        </p:tgtEl>
                                        <p:attrNameLst>
                                          <p:attrName>ppt_y</p:attrName>
                                        </p:attrNameLst>
                                      </p:cBhvr>
                                      <p:tavLst>
                                        <p:tav tm="0">
                                          <p:val>
                                            <p:strVal val="#ppt_y"/>
                                          </p:val>
                                        </p:tav>
                                        <p:tav tm="100000">
                                          <p:val>
                                            <p:strVal val="#ppt_y"/>
                                          </p:val>
                                        </p:tav>
                                      </p:tavLst>
                                    </p:anim>
                                    <p:anim calcmode="lin" valueType="num">
                                      <p:cBhvr>
                                        <p:cTn id="38" dur="10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9" dur="10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1000" tmFilter="0,0; .5, 1; 1, 1"/>
                                        <p:tgtEl>
                                          <p:spTgt spid="19"/>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4" dur="1000" fill="hold"/>
                                        <p:tgtEl>
                                          <p:spTgt spid="20"/>
                                        </p:tgtEl>
                                        <p:attrNameLst>
                                          <p:attrName>ppt_y</p:attrName>
                                        </p:attrNameLst>
                                      </p:cBhvr>
                                      <p:tavLst>
                                        <p:tav tm="0">
                                          <p:val>
                                            <p:strVal val="#ppt_y"/>
                                          </p:val>
                                        </p:tav>
                                        <p:tav tm="100000">
                                          <p:val>
                                            <p:strVal val="#ppt_y"/>
                                          </p:val>
                                        </p:tav>
                                      </p:tavLst>
                                    </p:anim>
                                    <p:anim calcmode="lin" valueType="num">
                                      <p:cBhvr>
                                        <p:cTn id="45" dur="10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6" dur="10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000" tmFilter="0,0; .5, 1; 1, 1"/>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80">
                                          <p:stCondLst>
                                            <p:cond delay="0"/>
                                          </p:stCondLst>
                                        </p:cTn>
                                        <p:tgtEl>
                                          <p:spTgt spid="5"/>
                                        </p:tgtEl>
                                      </p:cBhvr>
                                    </p:animEffect>
                                    <p:anim calcmode="lin" valueType="num">
                                      <p:cBhvr>
                                        <p:cTn id="6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5" dur="26">
                                          <p:stCondLst>
                                            <p:cond delay="650"/>
                                          </p:stCondLst>
                                        </p:cTn>
                                        <p:tgtEl>
                                          <p:spTgt spid="5"/>
                                        </p:tgtEl>
                                      </p:cBhvr>
                                      <p:to x="100000" y="60000"/>
                                    </p:animScale>
                                    <p:animScale>
                                      <p:cBhvr>
                                        <p:cTn id="66" dur="166" decel="50000">
                                          <p:stCondLst>
                                            <p:cond delay="676"/>
                                          </p:stCondLst>
                                        </p:cTn>
                                        <p:tgtEl>
                                          <p:spTgt spid="5"/>
                                        </p:tgtEl>
                                      </p:cBhvr>
                                      <p:to x="100000" y="100000"/>
                                    </p:animScale>
                                    <p:animScale>
                                      <p:cBhvr>
                                        <p:cTn id="67" dur="26">
                                          <p:stCondLst>
                                            <p:cond delay="1312"/>
                                          </p:stCondLst>
                                        </p:cTn>
                                        <p:tgtEl>
                                          <p:spTgt spid="5"/>
                                        </p:tgtEl>
                                      </p:cBhvr>
                                      <p:to x="100000" y="80000"/>
                                    </p:animScale>
                                    <p:animScale>
                                      <p:cBhvr>
                                        <p:cTn id="68" dur="166" decel="50000">
                                          <p:stCondLst>
                                            <p:cond delay="1338"/>
                                          </p:stCondLst>
                                        </p:cTn>
                                        <p:tgtEl>
                                          <p:spTgt spid="5"/>
                                        </p:tgtEl>
                                      </p:cBhvr>
                                      <p:to x="100000" y="100000"/>
                                    </p:animScale>
                                    <p:animScale>
                                      <p:cBhvr>
                                        <p:cTn id="69" dur="26">
                                          <p:stCondLst>
                                            <p:cond delay="1642"/>
                                          </p:stCondLst>
                                        </p:cTn>
                                        <p:tgtEl>
                                          <p:spTgt spid="5"/>
                                        </p:tgtEl>
                                      </p:cBhvr>
                                      <p:to x="100000" y="90000"/>
                                    </p:animScale>
                                    <p:animScale>
                                      <p:cBhvr>
                                        <p:cTn id="70" dur="166" decel="50000">
                                          <p:stCondLst>
                                            <p:cond delay="1668"/>
                                          </p:stCondLst>
                                        </p:cTn>
                                        <p:tgtEl>
                                          <p:spTgt spid="5"/>
                                        </p:tgtEl>
                                      </p:cBhvr>
                                      <p:to x="100000" y="100000"/>
                                    </p:animScale>
                                    <p:animScale>
                                      <p:cBhvr>
                                        <p:cTn id="71" dur="26">
                                          <p:stCondLst>
                                            <p:cond delay="1808"/>
                                          </p:stCondLst>
                                        </p:cTn>
                                        <p:tgtEl>
                                          <p:spTgt spid="5"/>
                                        </p:tgtEl>
                                      </p:cBhvr>
                                      <p:to x="100000" y="95000"/>
                                    </p:animScale>
                                    <p:animScale>
                                      <p:cBhvr>
                                        <p:cTn id="72" dur="166" decel="50000">
                                          <p:stCondLst>
                                            <p:cond delay="1834"/>
                                          </p:stCondLst>
                                        </p:cTn>
                                        <p:tgtEl>
                                          <p:spTgt spid="5"/>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500" fill="hold"/>
                                        <p:tgtEl>
                                          <p:spTgt spid="6"/>
                                        </p:tgtEl>
                                        <p:attrNameLst>
                                          <p:attrName>ppt_w</p:attrName>
                                        </p:attrNameLst>
                                      </p:cBhvr>
                                      <p:tavLst>
                                        <p:tav tm="0">
                                          <p:val>
                                            <p:fltVal val="0"/>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animEffect transition="in" filter="fade">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500" fill="hold"/>
                                        <p:tgtEl>
                                          <p:spTgt spid="7"/>
                                        </p:tgtEl>
                                        <p:attrNameLst>
                                          <p:attrName>ppt_w</p:attrName>
                                        </p:attrNameLst>
                                      </p:cBhvr>
                                      <p:tavLst>
                                        <p:tav tm="0">
                                          <p:val>
                                            <p:fltVal val="0"/>
                                          </p:val>
                                        </p:tav>
                                        <p:tav tm="100000">
                                          <p:val>
                                            <p:strVal val="#ppt_w"/>
                                          </p:val>
                                        </p:tav>
                                      </p:tavLst>
                                    </p:anim>
                                    <p:anim calcmode="lin" valueType="num">
                                      <p:cBhvr>
                                        <p:cTn id="85" dur="500" fill="hold"/>
                                        <p:tgtEl>
                                          <p:spTgt spid="7"/>
                                        </p:tgtEl>
                                        <p:attrNameLst>
                                          <p:attrName>ppt_h</p:attrName>
                                        </p:attrNameLst>
                                      </p:cBhvr>
                                      <p:tavLst>
                                        <p:tav tm="0">
                                          <p:val>
                                            <p:fltVal val="0"/>
                                          </p:val>
                                        </p:tav>
                                        <p:tav tm="100000">
                                          <p:val>
                                            <p:strVal val="#ppt_h"/>
                                          </p:val>
                                        </p:tav>
                                      </p:tavLst>
                                    </p:anim>
                                    <p:animEffect transition="in" filter="fade">
                                      <p:cBhvr>
                                        <p:cTn id="86" dur="500"/>
                                        <p:tgtEl>
                                          <p:spTgt spid="7"/>
                                        </p:tgtEl>
                                      </p:cBhvr>
                                    </p:animEffect>
                                  </p:childTnLst>
                                </p:cTn>
                              </p:par>
                            </p:childTnLst>
                          </p:cTn>
                        </p:par>
                      </p:childTnLst>
                    </p:cTn>
                  </p:par>
                  <p:par>
                    <p:cTn id="87" fill="hold">
                      <p:stCondLst>
                        <p:cond delay="indefinite"/>
                      </p:stCondLst>
                      <p:childTnLst>
                        <p:par>
                          <p:cTn id="88" fill="hold">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wipe(down)">
                                      <p:cBhvr>
                                        <p:cTn id="91" dur="580">
                                          <p:stCondLst>
                                            <p:cond delay="0"/>
                                          </p:stCondLst>
                                        </p:cTn>
                                        <p:tgtEl>
                                          <p:spTgt spid="8"/>
                                        </p:tgtEl>
                                      </p:cBhvr>
                                    </p:animEffect>
                                    <p:anim calcmode="lin" valueType="num">
                                      <p:cBhvr>
                                        <p:cTn id="9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97" dur="26">
                                          <p:stCondLst>
                                            <p:cond delay="650"/>
                                          </p:stCondLst>
                                        </p:cTn>
                                        <p:tgtEl>
                                          <p:spTgt spid="8"/>
                                        </p:tgtEl>
                                      </p:cBhvr>
                                      <p:to x="100000" y="60000"/>
                                    </p:animScale>
                                    <p:animScale>
                                      <p:cBhvr>
                                        <p:cTn id="98" dur="166" decel="50000">
                                          <p:stCondLst>
                                            <p:cond delay="676"/>
                                          </p:stCondLst>
                                        </p:cTn>
                                        <p:tgtEl>
                                          <p:spTgt spid="8"/>
                                        </p:tgtEl>
                                      </p:cBhvr>
                                      <p:to x="100000" y="100000"/>
                                    </p:animScale>
                                    <p:animScale>
                                      <p:cBhvr>
                                        <p:cTn id="99" dur="26">
                                          <p:stCondLst>
                                            <p:cond delay="1312"/>
                                          </p:stCondLst>
                                        </p:cTn>
                                        <p:tgtEl>
                                          <p:spTgt spid="8"/>
                                        </p:tgtEl>
                                      </p:cBhvr>
                                      <p:to x="100000" y="80000"/>
                                    </p:animScale>
                                    <p:animScale>
                                      <p:cBhvr>
                                        <p:cTn id="100" dur="166" decel="50000">
                                          <p:stCondLst>
                                            <p:cond delay="1338"/>
                                          </p:stCondLst>
                                        </p:cTn>
                                        <p:tgtEl>
                                          <p:spTgt spid="8"/>
                                        </p:tgtEl>
                                      </p:cBhvr>
                                      <p:to x="100000" y="100000"/>
                                    </p:animScale>
                                    <p:animScale>
                                      <p:cBhvr>
                                        <p:cTn id="101" dur="26">
                                          <p:stCondLst>
                                            <p:cond delay="1642"/>
                                          </p:stCondLst>
                                        </p:cTn>
                                        <p:tgtEl>
                                          <p:spTgt spid="8"/>
                                        </p:tgtEl>
                                      </p:cBhvr>
                                      <p:to x="100000" y="90000"/>
                                    </p:animScale>
                                    <p:animScale>
                                      <p:cBhvr>
                                        <p:cTn id="102" dur="166" decel="50000">
                                          <p:stCondLst>
                                            <p:cond delay="1668"/>
                                          </p:stCondLst>
                                        </p:cTn>
                                        <p:tgtEl>
                                          <p:spTgt spid="8"/>
                                        </p:tgtEl>
                                      </p:cBhvr>
                                      <p:to x="100000" y="100000"/>
                                    </p:animScale>
                                    <p:animScale>
                                      <p:cBhvr>
                                        <p:cTn id="103" dur="26">
                                          <p:stCondLst>
                                            <p:cond delay="1808"/>
                                          </p:stCondLst>
                                        </p:cTn>
                                        <p:tgtEl>
                                          <p:spTgt spid="8"/>
                                        </p:tgtEl>
                                      </p:cBhvr>
                                      <p:to x="100000" y="95000"/>
                                    </p:animScale>
                                    <p:animScale>
                                      <p:cBhvr>
                                        <p:cTn id="104" dur="166" decel="50000">
                                          <p:stCondLst>
                                            <p:cond delay="1834"/>
                                          </p:stCondLst>
                                        </p:cTn>
                                        <p:tgtEl>
                                          <p:spTgt spid="8"/>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 calcmode="lin" valueType="num">
                                      <p:cBhvr>
                                        <p:cTn id="109" dur="500" fill="hold"/>
                                        <p:tgtEl>
                                          <p:spTgt spid="9"/>
                                        </p:tgtEl>
                                        <p:attrNameLst>
                                          <p:attrName>ppt_w</p:attrName>
                                        </p:attrNameLst>
                                      </p:cBhvr>
                                      <p:tavLst>
                                        <p:tav tm="0">
                                          <p:val>
                                            <p:fltVal val="0"/>
                                          </p:val>
                                        </p:tav>
                                        <p:tav tm="100000">
                                          <p:val>
                                            <p:strVal val="#ppt_w"/>
                                          </p:val>
                                        </p:tav>
                                      </p:tavLst>
                                    </p:anim>
                                    <p:anim calcmode="lin" valueType="num">
                                      <p:cBhvr>
                                        <p:cTn id="110" dur="500" fill="hold"/>
                                        <p:tgtEl>
                                          <p:spTgt spid="9"/>
                                        </p:tgtEl>
                                        <p:attrNameLst>
                                          <p:attrName>ppt_h</p:attrName>
                                        </p:attrNameLst>
                                      </p:cBhvr>
                                      <p:tavLst>
                                        <p:tav tm="0">
                                          <p:val>
                                            <p:fltVal val="0"/>
                                          </p:val>
                                        </p:tav>
                                        <p:tav tm="100000">
                                          <p:val>
                                            <p:strVal val="#ppt_h"/>
                                          </p:val>
                                        </p:tav>
                                      </p:tavLst>
                                    </p:anim>
                                    <p:animEffect transition="in" filter="fade">
                                      <p:cBhvr>
                                        <p:cTn id="111" dur="500"/>
                                        <p:tgtEl>
                                          <p:spTgt spid="9"/>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10"/>
                                        </p:tgtEl>
                                        <p:attrNameLst>
                                          <p:attrName>style.visibility</p:attrName>
                                        </p:attrNameLst>
                                      </p:cBhvr>
                                      <p:to>
                                        <p:strVal val="visible"/>
                                      </p:to>
                                    </p:set>
                                    <p:anim calcmode="lin" valueType="num">
                                      <p:cBhvr>
                                        <p:cTn id="116" dur="500" fill="hold"/>
                                        <p:tgtEl>
                                          <p:spTgt spid="10"/>
                                        </p:tgtEl>
                                        <p:attrNameLst>
                                          <p:attrName>ppt_w</p:attrName>
                                        </p:attrNameLst>
                                      </p:cBhvr>
                                      <p:tavLst>
                                        <p:tav tm="0">
                                          <p:val>
                                            <p:fltVal val="0"/>
                                          </p:val>
                                        </p:tav>
                                        <p:tav tm="100000">
                                          <p:val>
                                            <p:strVal val="#ppt_w"/>
                                          </p:val>
                                        </p:tav>
                                      </p:tavLst>
                                    </p:anim>
                                    <p:anim calcmode="lin" valueType="num">
                                      <p:cBhvr>
                                        <p:cTn id="117" dur="500" fill="hold"/>
                                        <p:tgtEl>
                                          <p:spTgt spid="10"/>
                                        </p:tgtEl>
                                        <p:attrNameLst>
                                          <p:attrName>ppt_h</p:attrName>
                                        </p:attrNameLst>
                                      </p:cBhvr>
                                      <p:tavLst>
                                        <p:tav tm="0">
                                          <p:val>
                                            <p:fltVal val="0"/>
                                          </p:val>
                                        </p:tav>
                                        <p:tav tm="100000">
                                          <p:val>
                                            <p:strVal val="#ppt_h"/>
                                          </p:val>
                                        </p:tav>
                                      </p:tavLst>
                                    </p:anim>
                                    <p:animEffect transition="in" filter="fade">
                                      <p:cBhvr>
                                        <p:cTn id="118" dur="500"/>
                                        <p:tgtEl>
                                          <p:spTgt spid="10"/>
                                        </p:tgtEl>
                                      </p:cBhvr>
                                    </p:animEffect>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wipe(down)">
                                      <p:cBhvr>
                                        <p:cTn id="123" dur="580">
                                          <p:stCondLst>
                                            <p:cond delay="0"/>
                                          </p:stCondLst>
                                        </p:cTn>
                                        <p:tgtEl>
                                          <p:spTgt spid="11"/>
                                        </p:tgtEl>
                                      </p:cBhvr>
                                    </p:animEffect>
                                    <p:anim calcmode="lin" valueType="num">
                                      <p:cBhvr>
                                        <p:cTn id="1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9" dur="26">
                                          <p:stCondLst>
                                            <p:cond delay="650"/>
                                          </p:stCondLst>
                                        </p:cTn>
                                        <p:tgtEl>
                                          <p:spTgt spid="11"/>
                                        </p:tgtEl>
                                      </p:cBhvr>
                                      <p:to x="100000" y="60000"/>
                                    </p:animScale>
                                    <p:animScale>
                                      <p:cBhvr>
                                        <p:cTn id="130" dur="166" decel="50000">
                                          <p:stCondLst>
                                            <p:cond delay="676"/>
                                          </p:stCondLst>
                                        </p:cTn>
                                        <p:tgtEl>
                                          <p:spTgt spid="11"/>
                                        </p:tgtEl>
                                      </p:cBhvr>
                                      <p:to x="100000" y="100000"/>
                                    </p:animScale>
                                    <p:animScale>
                                      <p:cBhvr>
                                        <p:cTn id="131" dur="26">
                                          <p:stCondLst>
                                            <p:cond delay="1312"/>
                                          </p:stCondLst>
                                        </p:cTn>
                                        <p:tgtEl>
                                          <p:spTgt spid="11"/>
                                        </p:tgtEl>
                                      </p:cBhvr>
                                      <p:to x="100000" y="80000"/>
                                    </p:animScale>
                                    <p:animScale>
                                      <p:cBhvr>
                                        <p:cTn id="132" dur="166" decel="50000">
                                          <p:stCondLst>
                                            <p:cond delay="1338"/>
                                          </p:stCondLst>
                                        </p:cTn>
                                        <p:tgtEl>
                                          <p:spTgt spid="11"/>
                                        </p:tgtEl>
                                      </p:cBhvr>
                                      <p:to x="100000" y="100000"/>
                                    </p:animScale>
                                    <p:animScale>
                                      <p:cBhvr>
                                        <p:cTn id="133" dur="26">
                                          <p:stCondLst>
                                            <p:cond delay="1642"/>
                                          </p:stCondLst>
                                        </p:cTn>
                                        <p:tgtEl>
                                          <p:spTgt spid="11"/>
                                        </p:tgtEl>
                                      </p:cBhvr>
                                      <p:to x="100000" y="90000"/>
                                    </p:animScale>
                                    <p:animScale>
                                      <p:cBhvr>
                                        <p:cTn id="134" dur="166" decel="50000">
                                          <p:stCondLst>
                                            <p:cond delay="1668"/>
                                          </p:stCondLst>
                                        </p:cTn>
                                        <p:tgtEl>
                                          <p:spTgt spid="11"/>
                                        </p:tgtEl>
                                      </p:cBhvr>
                                      <p:to x="100000" y="100000"/>
                                    </p:animScale>
                                    <p:animScale>
                                      <p:cBhvr>
                                        <p:cTn id="135" dur="26">
                                          <p:stCondLst>
                                            <p:cond delay="1808"/>
                                          </p:stCondLst>
                                        </p:cTn>
                                        <p:tgtEl>
                                          <p:spTgt spid="11"/>
                                        </p:tgtEl>
                                      </p:cBhvr>
                                      <p:to x="100000" y="95000"/>
                                    </p:animScale>
                                    <p:animScale>
                                      <p:cBhvr>
                                        <p:cTn id="136" dur="166" decel="50000">
                                          <p:stCondLst>
                                            <p:cond delay="1834"/>
                                          </p:stCondLst>
                                        </p:cTn>
                                        <p:tgtEl>
                                          <p:spTgt spid="11"/>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p:cTn id="141" dur="500" fill="hold"/>
                                        <p:tgtEl>
                                          <p:spTgt spid="12"/>
                                        </p:tgtEl>
                                        <p:attrNameLst>
                                          <p:attrName>ppt_w</p:attrName>
                                        </p:attrNameLst>
                                      </p:cBhvr>
                                      <p:tavLst>
                                        <p:tav tm="0">
                                          <p:val>
                                            <p:fltVal val="0"/>
                                          </p:val>
                                        </p:tav>
                                        <p:tav tm="100000">
                                          <p:val>
                                            <p:strVal val="#ppt_w"/>
                                          </p:val>
                                        </p:tav>
                                      </p:tavLst>
                                    </p:anim>
                                    <p:anim calcmode="lin" valueType="num">
                                      <p:cBhvr>
                                        <p:cTn id="142" dur="500" fill="hold"/>
                                        <p:tgtEl>
                                          <p:spTgt spid="12"/>
                                        </p:tgtEl>
                                        <p:attrNameLst>
                                          <p:attrName>ppt_h</p:attrName>
                                        </p:attrNameLst>
                                      </p:cBhvr>
                                      <p:tavLst>
                                        <p:tav tm="0">
                                          <p:val>
                                            <p:fltVal val="0"/>
                                          </p:val>
                                        </p:tav>
                                        <p:tav tm="100000">
                                          <p:val>
                                            <p:strVal val="#ppt_h"/>
                                          </p:val>
                                        </p:tav>
                                      </p:tavLst>
                                    </p:anim>
                                    <p:animEffect transition="in" filter="fade">
                                      <p:cBhvr>
                                        <p:cTn id="143" dur="500"/>
                                        <p:tgtEl>
                                          <p:spTgt spid="12"/>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3"/>
                                        </p:tgtEl>
                                        <p:attrNameLst>
                                          <p:attrName>style.visibility</p:attrName>
                                        </p:attrNameLst>
                                      </p:cBhvr>
                                      <p:to>
                                        <p:strVal val="visible"/>
                                      </p:to>
                                    </p:set>
                                    <p:anim calcmode="lin" valueType="num">
                                      <p:cBhvr>
                                        <p:cTn id="148" dur="500" fill="hold"/>
                                        <p:tgtEl>
                                          <p:spTgt spid="13"/>
                                        </p:tgtEl>
                                        <p:attrNameLst>
                                          <p:attrName>ppt_w</p:attrName>
                                        </p:attrNameLst>
                                      </p:cBhvr>
                                      <p:tavLst>
                                        <p:tav tm="0">
                                          <p:val>
                                            <p:fltVal val="0"/>
                                          </p:val>
                                        </p:tav>
                                        <p:tav tm="100000">
                                          <p:val>
                                            <p:strVal val="#ppt_w"/>
                                          </p:val>
                                        </p:tav>
                                      </p:tavLst>
                                    </p:anim>
                                    <p:anim calcmode="lin" valueType="num">
                                      <p:cBhvr>
                                        <p:cTn id="149" dur="500" fill="hold"/>
                                        <p:tgtEl>
                                          <p:spTgt spid="13"/>
                                        </p:tgtEl>
                                        <p:attrNameLst>
                                          <p:attrName>ppt_h</p:attrName>
                                        </p:attrNameLst>
                                      </p:cBhvr>
                                      <p:tavLst>
                                        <p:tav tm="0">
                                          <p:val>
                                            <p:fltVal val="0"/>
                                          </p:val>
                                        </p:tav>
                                        <p:tav tm="100000">
                                          <p:val>
                                            <p:strVal val="#ppt_h"/>
                                          </p:val>
                                        </p:tav>
                                      </p:tavLst>
                                    </p:anim>
                                    <p:animEffect transition="in" filter="fade">
                                      <p:cBhvr>
                                        <p:cTn id="150" dur="500"/>
                                        <p:tgtEl>
                                          <p:spTgt spid="13"/>
                                        </p:tgtEl>
                                      </p:cBhvr>
                                    </p:animEffect>
                                  </p:childTnLst>
                                </p:cTn>
                              </p:par>
                            </p:childTnLst>
                          </p:cTn>
                        </p:par>
                      </p:childTnLst>
                    </p:cTn>
                  </p:par>
                  <p:par>
                    <p:cTn id="151" fill="hold">
                      <p:stCondLst>
                        <p:cond delay="indefinite"/>
                      </p:stCondLst>
                      <p:childTnLst>
                        <p:par>
                          <p:cTn id="152" fill="hold">
                            <p:stCondLst>
                              <p:cond delay="0"/>
                            </p:stCondLst>
                            <p:childTnLst>
                              <p:par>
                                <p:cTn id="153" presetID="26" presetClass="entr" presetSubtype="0" fill="hold" grpId="0" nodeType="clickEffect">
                                  <p:stCondLst>
                                    <p:cond delay="0"/>
                                  </p:stCondLst>
                                  <p:childTnLst>
                                    <p:set>
                                      <p:cBhvr>
                                        <p:cTn id="154" dur="1" fill="hold">
                                          <p:stCondLst>
                                            <p:cond delay="0"/>
                                          </p:stCondLst>
                                        </p:cTn>
                                        <p:tgtEl>
                                          <p:spTgt spid="14"/>
                                        </p:tgtEl>
                                        <p:attrNameLst>
                                          <p:attrName>style.visibility</p:attrName>
                                        </p:attrNameLst>
                                      </p:cBhvr>
                                      <p:to>
                                        <p:strVal val="visible"/>
                                      </p:to>
                                    </p:set>
                                    <p:animEffect transition="in" filter="wipe(down)">
                                      <p:cBhvr>
                                        <p:cTn id="155" dur="580">
                                          <p:stCondLst>
                                            <p:cond delay="0"/>
                                          </p:stCondLst>
                                        </p:cTn>
                                        <p:tgtEl>
                                          <p:spTgt spid="14"/>
                                        </p:tgtEl>
                                      </p:cBhvr>
                                    </p:animEffect>
                                    <p:anim calcmode="lin" valueType="num">
                                      <p:cBhvr>
                                        <p:cTn id="1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61" dur="26">
                                          <p:stCondLst>
                                            <p:cond delay="650"/>
                                          </p:stCondLst>
                                        </p:cTn>
                                        <p:tgtEl>
                                          <p:spTgt spid="14"/>
                                        </p:tgtEl>
                                      </p:cBhvr>
                                      <p:to x="100000" y="60000"/>
                                    </p:animScale>
                                    <p:animScale>
                                      <p:cBhvr>
                                        <p:cTn id="162" dur="166" decel="50000">
                                          <p:stCondLst>
                                            <p:cond delay="676"/>
                                          </p:stCondLst>
                                        </p:cTn>
                                        <p:tgtEl>
                                          <p:spTgt spid="14"/>
                                        </p:tgtEl>
                                      </p:cBhvr>
                                      <p:to x="100000" y="100000"/>
                                    </p:animScale>
                                    <p:animScale>
                                      <p:cBhvr>
                                        <p:cTn id="163" dur="26">
                                          <p:stCondLst>
                                            <p:cond delay="1312"/>
                                          </p:stCondLst>
                                        </p:cTn>
                                        <p:tgtEl>
                                          <p:spTgt spid="14"/>
                                        </p:tgtEl>
                                      </p:cBhvr>
                                      <p:to x="100000" y="80000"/>
                                    </p:animScale>
                                    <p:animScale>
                                      <p:cBhvr>
                                        <p:cTn id="164" dur="166" decel="50000">
                                          <p:stCondLst>
                                            <p:cond delay="1338"/>
                                          </p:stCondLst>
                                        </p:cTn>
                                        <p:tgtEl>
                                          <p:spTgt spid="14"/>
                                        </p:tgtEl>
                                      </p:cBhvr>
                                      <p:to x="100000" y="100000"/>
                                    </p:animScale>
                                    <p:animScale>
                                      <p:cBhvr>
                                        <p:cTn id="165" dur="26">
                                          <p:stCondLst>
                                            <p:cond delay="1642"/>
                                          </p:stCondLst>
                                        </p:cTn>
                                        <p:tgtEl>
                                          <p:spTgt spid="14"/>
                                        </p:tgtEl>
                                      </p:cBhvr>
                                      <p:to x="100000" y="90000"/>
                                    </p:animScale>
                                    <p:animScale>
                                      <p:cBhvr>
                                        <p:cTn id="166" dur="166" decel="50000">
                                          <p:stCondLst>
                                            <p:cond delay="1668"/>
                                          </p:stCondLst>
                                        </p:cTn>
                                        <p:tgtEl>
                                          <p:spTgt spid="14"/>
                                        </p:tgtEl>
                                      </p:cBhvr>
                                      <p:to x="100000" y="100000"/>
                                    </p:animScale>
                                    <p:animScale>
                                      <p:cBhvr>
                                        <p:cTn id="167" dur="26">
                                          <p:stCondLst>
                                            <p:cond delay="1808"/>
                                          </p:stCondLst>
                                        </p:cTn>
                                        <p:tgtEl>
                                          <p:spTgt spid="14"/>
                                        </p:tgtEl>
                                      </p:cBhvr>
                                      <p:to x="100000" y="95000"/>
                                    </p:animScale>
                                    <p:animScale>
                                      <p:cBhvr>
                                        <p:cTn id="168" dur="166" decel="50000">
                                          <p:stCondLst>
                                            <p:cond delay="1834"/>
                                          </p:stCondLst>
                                        </p:cTn>
                                        <p:tgtEl>
                                          <p:spTgt spid="14"/>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grpId="0" nodeType="clickEffect">
                                  <p:stCondLst>
                                    <p:cond delay="0"/>
                                  </p:stCondLst>
                                  <p:childTnLst>
                                    <p:set>
                                      <p:cBhvr>
                                        <p:cTn id="172" dur="1" fill="hold">
                                          <p:stCondLst>
                                            <p:cond delay="0"/>
                                          </p:stCondLst>
                                        </p:cTn>
                                        <p:tgtEl>
                                          <p:spTgt spid="15"/>
                                        </p:tgtEl>
                                        <p:attrNameLst>
                                          <p:attrName>style.visibility</p:attrName>
                                        </p:attrNameLst>
                                      </p:cBhvr>
                                      <p:to>
                                        <p:strVal val="visible"/>
                                      </p:to>
                                    </p:set>
                                    <p:anim calcmode="lin" valueType="num">
                                      <p:cBhvr>
                                        <p:cTn id="173" dur="500" fill="hold"/>
                                        <p:tgtEl>
                                          <p:spTgt spid="15"/>
                                        </p:tgtEl>
                                        <p:attrNameLst>
                                          <p:attrName>ppt_w</p:attrName>
                                        </p:attrNameLst>
                                      </p:cBhvr>
                                      <p:tavLst>
                                        <p:tav tm="0">
                                          <p:val>
                                            <p:fltVal val="0"/>
                                          </p:val>
                                        </p:tav>
                                        <p:tav tm="100000">
                                          <p:val>
                                            <p:strVal val="#ppt_w"/>
                                          </p:val>
                                        </p:tav>
                                      </p:tavLst>
                                    </p:anim>
                                    <p:anim calcmode="lin" valueType="num">
                                      <p:cBhvr>
                                        <p:cTn id="174" dur="500" fill="hold"/>
                                        <p:tgtEl>
                                          <p:spTgt spid="15"/>
                                        </p:tgtEl>
                                        <p:attrNameLst>
                                          <p:attrName>ppt_h</p:attrName>
                                        </p:attrNameLst>
                                      </p:cBhvr>
                                      <p:tavLst>
                                        <p:tav tm="0">
                                          <p:val>
                                            <p:fltVal val="0"/>
                                          </p:val>
                                        </p:tav>
                                        <p:tav tm="100000">
                                          <p:val>
                                            <p:strVal val="#ppt_h"/>
                                          </p:val>
                                        </p:tav>
                                      </p:tavLst>
                                    </p:anim>
                                    <p:animEffect transition="in" filter="fade">
                                      <p:cBhvr>
                                        <p:cTn id="175" dur="500"/>
                                        <p:tgtEl>
                                          <p:spTgt spid="15"/>
                                        </p:tgtEl>
                                      </p:cBhvr>
                                    </p:animEffect>
                                  </p:childTnLst>
                                </p:cTn>
                              </p:par>
                            </p:childTnLst>
                          </p:cTn>
                        </p:par>
                      </p:childTnLst>
                    </p:cTn>
                  </p:par>
                  <p:par>
                    <p:cTn id="176" fill="hold">
                      <p:stCondLst>
                        <p:cond delay="indefinite"/>
                      </p:stCondLst>
                      <p:childTnLst>
                        <p:par>
                          <p:cTn id="177" fill="hold">
                            <p:stCondLst>
                              <p:cond delay="0"/>
                            </p:stCondLst>
                            <p:childTnLst>
                              <p:par>
                                <p:cTn id="178" presetID="16" presetClass="entr" presetSubtype="21" fill="hold" nodeType="clickEffect">
                                  <p:stCondLst>
                                    <p:cond delay="0"/>
                                  </p:stCondLst>
                                  <p:childTnLst>
                                    <p:set>
                                      <p:cBhvr>
                                        <p:cTn id="179" dur="1" fill="hold">
                                          <p:stCondLst>
                                            <p:cond delay="0"/>
                                          </p:stCondLst>
                                        </p:cTn>
                                        <p:tgtEl>
                                          <p:spTgt spid="21"/>
                                        </p:tgtEl>
                                        <p:attrNameLst>
                                          <p:attrName>style.visibility</p:attrName>
                                        </p:attrNameLst>
                                      </p:cBhvr>
                                      <p:to>
                                        <p:strVal val="visible"/>
                                      </p:to>
                                    </p:set>
                                    <p:animEffect transition="in" filter="barn(inVertical)">
                                      <p:cBhvr>
                                        <p:cTn id="180" dur="500"/>
                                        <p:tgtEl>
                                          <p:spTgt spid="21"/>
                                        </p:tgtEl>
                                      </p:cBhvr>
                                    </p:animEffect>
                                  </p:childTnLst>
                                </p:cTn>
                              </p:par>
                            </p:childTnLst>
                          </p:cTn>
                        </p:par>
                      </p:childTnLst>
                    </p:cTn>
                  </p:par>
                  <p:par>
                    <p:cTn id="181" fill="hold">
                      <p:stCondLst>
                        <p:cond delay="indefinite"/>
                      </p:stCondLst>
                      <p:childTnLst>
                        <p:par>
                          <p:cTn id="182" fill="hold">
                            <p:stCondLst>
                              <p:cond delay="0"/>
                            </p:stCondLst>
                            <p:childTnLst>
                              <p:par>
                                <p:cTn id="183" presetID="41" presetClass="entr" presetSubtype="0" fill="hold" grpId="0" nodeType="clickEffect">
                                  <p:stCondLst>
                                    <p:cond delay="0"/>
                                  </p:stCondLst>
                                  <p:iterate type="lt">
                                    <p:tmPct val="10000"/>
                                  </p:iterate>
                                  <p:childTnLst>
                                    <p:set>
                                      <p:cBhvr>
                                        <p:cTn id="184" dur="1" fill="hold">
                                          <p:stCondLst>
                                            <p:cond delay="0"/>
                                          </p:stCondLst>
                                        </p:cTn>
                                        <p:tgtEl>
                                          <p:spTgt spid="24"/>
                                        </p:tgtEl>
                                        <p:attrNameLst>
                                          <p:attrName>style.visibility</p:attrName>
                                        </p:attrNameLst>
                                      </p:cBhvr>
                                      <p:to>
                                        <p:strVal val="visible"/>
                                      </p:to>
                                    </p:set>
                                    <p:anim calcmode="lin" valueType="num">
                                      <p:cBhvr>
                                        <p:cTn id="18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86" dur="500" fill="hold"/>
                                        <p:tgtEl>
                                          <p:spTgt spid="24"/>
                                        </p:tgtEl>
                                        <p:attrNameLst>
                                          <p:attrName>ppt_y</p:attrName>
                                        </p:attrNameLst>
                                      </p:cBhvr>
                                      <p:tavLst>
                                        <p:tav tm="0">
                                          <p:val>
                                            <p:strVal val="#ppt_y"/>
                                          </p:val>
                                        </p:tav>
                                        <p:tav tm="100000">
                                          <p:val>
                                            <p:strVal val="#ppt_y"/>
                                          </p:val>
                                        </p:tav>
                                      </p:tavLst>
                                    </p:anim>
                                    <p:anim calcmode="lin" valueType="num">
                                      <p:cBhvr>
                                        <p:cTn id="18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8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89"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p:bldP spid="7" grpId="0" animBg="1"/>
      <p:bldP spid="8" grpId="0" animBg="1"/>
      <p:bldP spid="9" grpId="0"/>
      <p:bldP spid="10" grpId="0" animBg="1"/>
      <p:bldP spid="11" grpId="0" animBg="1"/>
      <p:bldP spid="12" grpId="0"/>
      <p:bldP spid="13" grpId="0" animBg="1"/>
      <p:bldP spid="14" grpId="0" animBg="1"/>
      <p:bldP spid="15" grpId="0"/>
      <p:bldP spid="16" grpId="0"/>
      <p:bldP spid="17" grpId="0"/>
      <p:bldP spid="18" grpId="0"/>
      <p:bldP spid="19" grpId="0"/>
      <p:bldP spid="2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Rectangle 15"/>
          <p:cNvSpPr>
            <a:spLocks noChangeArrowheads="1"/>
          </p:cNvSpPr>
          <p:nvPr/>
        </p:nvSpPr>
        <p:spPr bwMode="auto">
          <a:xfrm rot="16200000">
            <a:off x="2237821" y="362744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5" name="Freeform 16"/>
          <p:cNvSpPr>
            <a:spLocks noEditPoints="1"/>
          </p:cNvSpPr>
          <p:nvPr/>
        </p:nvSpPr>
        <p:spPr bwMode="auto">
          <a:xfrm rot="16200000">
            <a:off x="961566" y="2375945"/>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6" name="Rectangle 15"/>
          <p:cNvSpPr>
            <a:spLocks noChangeArrowheads="1"/>
          </p:cNvSpPr>
          <p:nvPr/>
        </p:nvSpPr>
        <p:spPr bwMode="auto">
          <a:xfrm rot="16200000">
            <a:off x="2237821" y="329541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7" name="Rectangle 15"/>
          <p:cNvSpPr>
            <a:spLocks noChangeArrowheads="1"/>
          </p:cNvSpPr>
          <p:nvPr/>
        </p:nvSpPr>
        <p:spPr bwMode="auto">
          <a:xfrm rot="16200000">
            <a:off x="2237821" y="296338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8" name="Rectangle 15"/>
          <p:cNvSpPr>
            <a:spLocks noChangeArrowheads="1"/>
          </p:cNvSpPr>
          <p:nvPr/>
        </p:nvSpPr>
        <p:spPr bwMode="auto">
          <a:xfrm rot="16200000">
            <a:off x="4971727" y="362744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9" name="Freeform 16"/>
          <p:cNvSpPr>
            <a:spLocks noEditPoints="1"/>
          </p:cNvSpPr>
          <p:nvPr/>
        </p:nvSpPr>
        <p:spPr bwMode="auto">
          <a:xfrm rot="16200000">
            <a:off x="3695471" y="2375945"/>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10" name="Rectangle 15"/>
          <p:cNvSpPr>
            <a:spLocks noChangeArrowheads="1"/>
          </p:cNvSpPr>
          <p:nvPr/>
        </p:nvSpPr>
        <p:spPr bwMode="auto">
          <a:xfrm rot="16200000">
            <a:off x="4971727" y="329541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1" name="Rectangle 15"/>
          <p:cNvSpPr>
            <a:spLocks noChangeArrowheads="1"/>
          </p:cNvSpPr>
          <p:nvPr/>
        </p:nvSpPr>
        <p:spPr bwMode="auto">
          <a:xfrm rot="16200000">
            <a:off x="4971727" y="296338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2" name="Rectangle 15"/>
          <p:cNvSpPr>
            <a:spLocks noChangeArrowheads="1"/>
          </p:cNvSpPr>
          <p:nvPr/>
        </p:nvSpPr>
        <p:spPr bwMode="auto">
          <a:xfrm rot="16200000">
            <a:off x="4971727" y="2637807"/>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3" name="Rectangle 15"/>
          <p:cNvSpPr>
            <a:spLocks noChangeArrowheads="1"/>
          </p:cNvSpPr>
          <p:nvPr/>
        </p:nvSpPr>
        <p:spPr bwMode="auto">
          <a:xfrm rot="16200000">
            <a:off x="7697570" y="3622783"/>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4" name="Freeform 16"/>
          <p:cNvSpPr>
            <a:spLocks noEditPoints="1"/>
          </p:cNvSpPr>
          <p:nvPr/>
        </p:nvSpPr>
        <p:spPr bwMode="auto">
          <a:xfrm rot="16200000">
            <a:off x="6429375" y="2375944"/>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15" name="Rectangle 15"/>
          <p:cNvSpPr>
            <a:spLocks noChangeArrowheads="1"/>
          </p:cNvSpPr>
          <p:nvPr/>
        </p:nvSpPr>
        <p:spPr bwMode="auto">
          <a:xfrm rot="16200000">
            <a:off x="7698795" y="3281458"/>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6" name="Rectangle 15"/>
          <p:cNvSpPr>
            <a:spLocks noChangeArrowheads="1"/>
          </p:cNvSpPr>
          <p:nvPr/>
        </p:nvSpPr>
        <p:spPr bwMode="auto">
          <a:xfrm rot="16200000">
            <a:off x="7705630" y="2963381"/>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7" name="Rectangle 15"/>
          <p:cNvSpPr>
            <a:spLocks noChangeArrowheads="1"/>
          </p:cNvSpPr>
          <p:nvPr/>
        </p:nvSpPr>
        <p:spPr bwMode="auto">
          <a:xfrm rot="16200000">
            <a:off x="7698795" y="2672879"/>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8" name="Rectangle 15"/>
          <p:cNvSpPr>
            <a:spLocks noChangeArrowheads="1"/>
          </p:cNvSpPr>
          <p:nvPr/>
        </p:nvSpPr>
        <p:spPr bwMode="auto">
          <a:xfrm rot="16200000">
            <a:off x="7698796" y="235480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19" name="Rectangle 15"/>
          <p:cNvSpPr>
            <a:spLocks noChangeArrowheads="1"/>
          </p:cNvSpPr>
          <p:nvPr/>
        </p:nvSpPr>
        <p:spPr bwMode="auto">
          <a:xfrm rot="16200000">
            <a:off x="10439534" y="3627442"/>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0" name="Freeform 16"/>
          <p:cNvSpPr>
            <a:spLocks noEditPoints="1"/>
          </p:cNvSpPr>
          <p:nvPr/>
        </p:nvSpPr>
        <p:spPr bwMode="auto">
          <a:xfrm rot="16200000">
            <a:off x="9163279" y="2375944"/>
            <a:ext cx="2733904" cy="1366952"/>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gradFill>
            <a:gsLst>
              <a:gs pos="0">
                <a:schemeClr val="bg1">
                  <a:lumMod val="75000"/>
                </a:schemeClr>
              </a:gs>
              <a:gs pos="100000">
                <a:schemeClr val="bg1"/>
              </a:gs>
            </a:gsLst>
            <a:lin ang="5400000" scaled="0"/>
          </a:gra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ysClr val="windowText" lastClr="000000"/>
              </a:solidFill>
            </a:endParaRPr>
          </a:p>
        </p:txBody>
      </p:sp>
      <p:sp>
        <p:nvSpPr>
          <p:cNvPr id="21" name="Rectangle 21"/>
          <p:cNvSpPr>
            <a:spLocks noChangeArrowheads="1"/>
          </p:cNvSpPr>
          <p:nvPr/>
        </p:nvSpPr>
        <p:spPr bwMode="auto">
          <a:xfrm rot="16200000">
            <a:off x="10439534" y="329541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2" name="Rectangle 15"/>
          <p:cNvSpPr>
            <a:spLocks noChangeArrowheads="1"/>
          </p:cNvSpPr>
          <p:nvPr/>
        </p:nvSpPr>
        <p:spPr bwMode="auto">
          <a:xfrm rot="16200000">
            <a:off x="10439534" y="2963379"/>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3" name="Rectangle 15"/>
          <p:cNvSpPr>
            <a:spLocks noChangeArrowheads="1"/>
          </p:cNvSpPr>
          <p:nvPr/>
        </p:nvSpPr>
        <p:spPr bwMode="auto">
          <a:xfrm rot="16200000">
            <a:off x="10439534" y="2637805"/>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4" name="Rectangle 15"/>
          <p:cNvSpPr>
            <a:spLocks noChangeArrowheads="1"/>
          </p:cNvSpPr>
          <p:nvPr/>
        </p:nvSpPr>
        <p:spPr bwMode="auto">
          <a:xfrm rot="16200000">
            <a:off x="10432700" y="2316830"/>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5" name="Rectangle 15"/>
          <p:cNvSpPr>
            <a:spLocks noChangeArrowheads="1"/>
          </p:cNvSpPr>
          <p:nvPr/>
        </p:nvSpPr>
        <p:spPr bwMode="auto">
          <a:xfrm rot="16200000">
            <a:off x="10439534" y="2001971"/>
            <a:ext cx="195061" cy="773084"/>
          </a:xfrm>
          <a:prstGeom prst="rect">
            <a:avLst/>
          </a:prstGeom>
          <a:solidFill>
            <a:schemeClr val="accent5">
              <a:lumMod val="50000"/>
            </a:schemeClr>
          </a:solidFill>
          <a:ln>
            <a:noFill/>
          </a:ln>
          <a:effectLst>
            <a:outerShdw blurRad="101600" dist="50800" dir="5400000" sx="103000" sy="103000" algn="ctr" rotWithShape="0">
              <a:srgbClr val="000000">
                <a:alpha val="43137"/>
              </a:srgbClr>
            </a:outerShdw>
          </a:effectLst>
        </p:spPr>
        <p:txBody>
          <a:bodyPr vert="horz" wrap="square" lIns="96435" tIns="48218" rIns="96435" bIns="48218" numCol="1" anchor="t" anchorCtr="0" compatLnSpc="1"/>
          <a:lstStyle/>
          <a:p>
            <a:pPr defTabSz="1285240" fontAlgn="auto">
              <a:spcBef>
                <a:spcPts val="0"/>
              </a:spcBef>
              <a:spcAft>
                <a:spcPts val="0"/>
              </a:spcAft>
              <a:defRPr/>
            </a:pPr>
            <a:endParaRPr lang="zh-CN" altLang="en-US" sz="2530" kern="0">
              <a:solidFill>
                <a:srgbClr val="63A56C"/>
              </a:solidFill>
            </a:endParaRPr>
          </a:p>
        </p:txBody>
      </p:sp>
      <p:sp>
        <p:nvSpPr>
          <p:cNvPr id="26" name="TextBox 25"/>
          <p:cNvSpPr txBox="1"/>
          <p:nvPr/>
        </p:nvSpPr>
        <p:spPr>
          <a:xfrm>
            <a:off x="1879502" y="4482103"/>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70%</a:t>
            </a:r>
          </a:p>
        </p:txBody>
      </p:sp>
      <p:sp>
        <p:nvSpPr>
          <p:cNvPr id="27" name="TextBox 26"/>
          <p:cNvSpPr txBox="1"/>
          <p:nvPr/>
        </p:nvSpPr>
        <p:spPr>
          <a:xfrm>
            <a:off x="4620240" y="4482103"/>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80%</a:t>
            </a:r>
          </a:p>
        </p:txBody>
      </p:sp>
      <p:sp>
        <p:nvSpPr>
          <p:cNvPr id="28" name="TextBox 27"/>
          <p:cNvSpPr txBox="1"/>
          <p:nvPr/>
        </p:nvSpPr>
        <p:spPr>
          <a:xfrm>
            <a:off x="7408558" y="4480890"/>
            <a:ext cx="767026"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90%</a:t>
            </a:r>
          </a:p>
        </p:txBody>
      </p:sp>
      <p:sp>
        <p:nvSpPr>
          <p:cNvPr id="29" name="TextBox 28"/>
          <p:cNvSpPr txBox="1"/>
          <p:nvPr/>
        </p:nvSpPr>
        <p:spPr>
          <a:xfrm>
            <a:off x="10026719" y="4482103"/>
            <a:ext cx="957783" cy="551798"/>
          </a:xfrm>
          <a:prstGeom prst="rect">
            <a:avLst/>
          </a:prstGeom>
          <a:noFill/>
        </p:spPr>
        <p:txBody>
          <a:bodyPr wrap="none" lIns="96435" tIns="48218" rIns="96435" bIns="48218" rtlCol="0">
            <a:spAutoFit/>
          </a:bodyPr>
          <a:lstStyle/>
          <a:p>
            <a:pPr defTabSz="1285240" fontAlgn="auto">
              <a:spcBef>
                <a:spcPts val="0"/>
              </a:spcBef>
              <a:spcAft>
                <a:spcPts val="0"/>
              </a:spcAft>
              <a:defRPr/>
            </a:pPr>
            <a:r>
              <a:rPr lang="vi-VN" sz="2955" b="1" kern="0">
                <a:solidFill>
                  <a:sysClr val="windowText" lastClr="000000">
                    <a:lumMod val="65000"/>
                    <a:lumOff val="35000"/>
                  </a:sysClr>
                </a:solidFill>
                <a:latin typeface="Roboto"/>
              </a:rPr>
              <a:t>100%</a:t>
            </a:r>
          </a:p>
        </p:txBody>
      </p:sp>
      <p:sp>
        <p:nvSpPr>
          <p:cNvPr id="30" name="TextBox 29"/>
          <p:cNvSpPr txBox="1"/>
          <p:nvPr/>
        </p:nvSpPr>
        <p:spPr>
          <a:xfrm>
            <a:off x="1044759" y="5593748"/>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endParaRPr lang="en-US" altLang="zh-CN" sz="1545" kern="0" dirty="0">
              <a:latin typeface="微软雅黑" panose="020B0503020204020204" pitchFamily="34" charset="-122"/>
              <a:ea typeface="微软雅黑" panose="020B0503020204020204" pitchFamily="34" charset="-122"/>
            </a:endParaRPr>
          </a:p>
        </p:txBody>
      </p:sp>
      <p:sp>
        <p:nvSpPr>
          <p:cNvPr id="31" name="Rectangle 38"/>
          <p:cNvSpPr/>
          <p:nvPr/>
        </p:nvSpPr>
        <p:spPr>
          <a:xfrm>
            <a:off x="1557446" y="4990020"/>
            <a:ext cx="1489980" cy="486843"/>
          </a:xfrm>
          <a:prstGeom prst="rect">
            <a:avLst/>
          </a:prstGeom>
        </p:spPr>
        <p:txBody>
          <a:bodyPr wrap="none" lIns="96435" tIns="48218" rIns="96435" bIns="48218">
            <a:spAutoFit/>
          </a:bodyPr>
          <a:lstStyle/>
          <a:p>
            <a:pPr defTabSz="1285240" fontAlgn="auto">
              <a:spcBef>
                <a:spcPts val="0"/>
              </a:spcBef>
              <a:spcAft>
                <a:spcPts val="0"/>
              </a:spcAft>
              <a:defRPr/>
            </a:pPr>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sz="2530" b="1"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3771414" y="5592026"/>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p:txBody>
      </p:sp>
      <p:sp>
        <p:nvSpPr>
          <p:cNvPr id="33" name="Rectangle 40"/>
          <p:cNvSpPr/>
          <p:nvPr/>
        </p:nvSpPr>
        <p:spPr>
          <a:xfrm>
            <a:off x="4284437"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6581260" y="5624904"/>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p:txBody>
      </p:sp>
      <p:sp>
        <p:nvSpPr>
          <p:cNvPr id="35" name="Rectangle 42"/>
          <p:cNvSpPr/>
          <p:nvPr/>
        </p:nvSpPr>
        <p:spPr>
          <a:xfrm>
            <a:off x="7093756"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6" name="TextBox 35"/>
          <p:cNvSpPr txBox="1"/>
          <p:nvPr/>
        </p:nvSpPr>
        <p:spPr>
          <a:xfrm>
            <a:off x="9481425" y="5589256"/>
            <a:ext cx="2618269" cy="1049690"/>
          </a:xfrm>
          <a:prstGeom prst="rect">
            <a:avLst/>
          </a:prstGeom>
          <a:noFill/>
        </p:spPr>
        <p:txBody>
          <a:bodyPr wrap="square" lIns="96435" tIns="48218" rIns="96435" bIns="48218" rtlCol="0">
            <a:spAutoFit/>
          </a:bodyPr>
          <a:lstStyle/>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a:p>
            <a:pPr algn="ctr" defTabSz="1285240"/>
            <a:r>
              <a:rPr lang="zh-CN" altLang="en-US" sz="1545" kern="0" dirty="0">
                <a:latin typeface="微软雅黑" panose="020B0503020204020204" pitchFamily="34" charset="-122"/>
                <a:ea typeface="微软雅黑" panose="020B0503020204020204" pitchFamily="34" charset="-122"/>
              </a:rPr>
              <a:t>单击添加文本内容</a:t>
            </a:r>
          </a:p>
        </p:txBody>
      </p:sp>
      <p:sp>
        <p:nvSpPr>
          <p:cNvPr id="37" name="Rectangle 44"/>
          <p:cNvSpPr/>
          <p:nvPr/>
        </p:nvSpPr>
        <p:spPr>
          <a:xfrm>
            <a:off x="10015730" y="4990843"/>
            <a:ext cx="1489980" cy="486843"/>
          </a:xfrm>
          <a:prstGeom prst="rect">
            <a:avLst/>
          </a:prstGeom>
        </p:spPr>
        <p:txBody>
          <a:bodyPr wrap="none" lIns="96435" tIns="48218" rIns="96435" bIns="48218">
            <a:spAutoFit/>
          </a:bodyPr>
          <a:lstStyle/>
          <a:p>
            <a:pPr defTabSz="1285240"/>
            <a:r>
              <a:rPr lang="zh-CN" altLang="en-US" sz="2530" b="1"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8" name="Chevron 3"/>
          <p:cNvSpPr/>
          <p:nvPr/>
        </p:nvSpPr>
        <p:spPr>
          <a:xfrm>
            <a:off x="3439916" y="3007707"/>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
        <p:nvSpPr>
          <p:cNvPr id="39" name="Chevron 45"/>
          <p:cNvSpPr/>
          <p:nvPr/>
        </p:nvSpPr>
        <p:spPr>
          <a:xfrm>
            <a:off x="6173822" y="3002426"/>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
        <p:nvSpPr>
          <p:cNvPr id="40" name="Chevron 46"/>
          <p:cNvSpPr/>
          <p:nvPr/>
        </p:nvSpPr>
        <p:spPr>
          <a:xfrm>
            <a:off x="8907725" y="3009690"/>
            <a:ext cx="511107" cy="721526"/>
          </a:xfrm>
          <a:prstGeom prst="chevron">
            <a:avLst/>
          </a:prstGeom>
          <a:gradFill>
            <a:gsLst>
              <a:gs pos="0">
                <a:schemeClr val="bg1">
                  <a:lumMod val="75000"/>
                </a:schemeClr>
              </a:gs>
              <a:gs pos="100000">
                <a:schemeClr val="bg1"/>
              </a:gs>
            </a:gsLst>
            <a:lin ang="5400000" scaled="0"/>
          </a:gradFill>
          <a:ln w="12700" cap="flat" cmpd="sng" algn="ctr">
            <a:noFill/>
            <a:prstDash val="solid"/>
            <a:miter lim="800000"/>
          </a:ln>
          <a:effectLst>
            <a:outerShdw blurRad="101600" dist="50800" dir="5400000" sx="103000" sy="103000" algn="ctr" rotWithShape="0">
              <a:srgbClr val="000000">
                <a:alpha val="43137"/>
              </a:srgbClr>
            </a:outerShdw>
          </a:effectLst>
        </p:spPr>
        <p:txBody>
          <a:bodyPr lIns="96435" tIns="48218" rIns="96435" bIns="48218" rtlCol="0" anchor="ctr"/>
          <a:lstStyle/>
          <a:p>
            <a:pPr algn="ctr" defTabSz="1285240" fontAlgn="auto">
              <a:spcBef>
                <a:spcPts val="0"/>
              </a:spcBef>
              <a:spcAft>
                <a:spcPts val="0"/>
              </a:spcAft>
              <a:defRPr/>
            </a:pPr>
            <a:endParaRPr lang="vi-VN" sz="2530" kern="0">
              <a:solidFill>
                <a:sysClr val="windowText" lastClr="000000"/>
              </a:solidFill>
              <a:latin typeface="Calibri" panose="020F0502020204030204"/>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250"/>
                                        <p:tgtEl>
                                          <p:spTgt spid="3"/>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250"/>
                                        <p:tgtEl>
                                          <p:spTgt spid="6"/>
                                        </p:tgtEl>
                                      </p:cBhvr>
                                    </p:animEffect>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250"/>
                                        <p:tgtEl>
                                          <p:spTgt spid="7"/>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par>
                          <p:cTn id="29" fill="hold">
                            <p:stCondLst>
                              <p:cond delay="3000"/>
                            </p:stCondLst>
                            <p:childTnLst>
                              <p:par>
                                <p:cTn id="30" presetID="12" presetClass="entr" presetSubtype="8"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p:tgtEl>
                                          <p:spTgt spid="38"/>
                                        </p:tgtEl>
                                        <p:attrNameLst>
                                          <p:attrName>ppt_x</p:attrName>
                                        </p:attrNameLst>
                                      </p:cBhvr>
                                      <p:tavLst>
                                        <p:tav tm="0">
                                          <p:val>
                                            <p:strVal val="#ppt_x-#ppt_w*1.125000"/>
                                          </p:val>
                                        </p:tav>
                                        <p:tav tm="100000">
                                          <p:val>
                                            <p:strVal val="#ppt_x"/>
                                          </p:val>
                                        </p:tav>
                                      </p:tavLst>
                                    </p:anim>
                                    <p:animEffect transition="in" filter="wipe(right)">
                                      <p:cBhvr>
                                        <p:cTn id="33" dur="500"/>
                                        <p:tgtEl>
                                          <p:spTgt spid="38"/>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250"/>
                                        <p:tgtEl>
                                          <p:spTgt spid="8"/>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250"/>
                                        <p:tgtEl>
                                          <p:spTgt spid="10"/>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250"/>
                                        <p:tgtEl>
                                          <p:spTgt spid="11"/>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250"/>
                                        <p:tgtEl>
                                          <p:spTgt spid="12"/>
                                        </p:tgtEl>
                                      </p:cBhvr>
                                    </p:animEffect>
                                  </p:childTnLst>
                                </p:cTn>
                              </p:par>
                            </p:childTnLst>
                          </p:cTn>
                        </p:par>
                        <p:par>
                          <p:cTn id="54" fill="hold">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par>
                          <p:cTn id="58" fill="hold">
                            <p:stCondLst>
                              <p:cond delay="6500"/>
                            </p:stCondLst>
                            <p:childTnLst>
                              <p:par>
                                <p:cTn id="59" presetID="1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p:tgtEl>
                                          <p:spTgt spid="39"/>
                                        </p:tgtEl>
                                        <p:attrNameLst>
                                          <p:attrName>ppt_x</p:attrName>
                                        </p:attrNameLst>
                                      </p:cBhvr>
                                      <p:tavLst>
                                        <p:tav tm="0">
                                          <p:val>
                                            <p:strVal val="#ppt_x-#ppt_w*1.125000"/>
                                          </p:val>
                                        </p:tav>
                                        <p:tav tm="100000">
                                          <p:val>
                                            <p:strVal val="#ppt_x"/>
                                          </p:val>
                                        </p:tav>
                                      </p:tavLst>
                                    </p:anim>
                                    <p:animEffect transition="in" filter="wipe(right)">
                                      <p:cBhvr>
                                        <p:cTn id="62" dur="500"/>
                                        <p:tgtEl>
                                          <p:spTgt spid="39"/>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par>
                          <p:cTn id="67" fill="hold">
                            <p:stCondLst>
                              <p:cond delay="7500"/>
                            </p:stCondLst>
                            <p:childTnLst>
                              <p:par>
                                <p:cTn id="68" presetID="22" presetClass="entr" presetSubtype="4"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250"/>
                                        <p:tgtEl>
                                          <p:spTgt spid="13"/>
                                        </p:tgtEl>
                                      </p:cBhvr>
                                    </p:animEffect>
                                  </p:childTnLst>
                                </p:cTn>
                              </p:par>
                            </p:childTnLst>
                          </p:cTn>
                        </p:par>
                        <p:par>
                          <p:cTn id="71" fill="hold">
                            <p:stCondLst>
                              <p:cond delay="8000"/>
                            </p:stCondLst>
                            <p:childTnLst>
                              <p:par>
                                <p:cTn id="72" presetID="2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down)">
                                      <p:cBhvr>
                                        <p:cTn id="74" dur="250"/>
                                        <p:tgtEl>
                                          <p:spTgt spid="15"/>
                                        </p:tgtEl>
                                      </p:cBhvr>
                                    </p:animEffect>
                                  </p:childTnLst>
                                </p:cTn>
                              </p:par>
                            </p:childTnLst>
                          </p:cTn>
                        </p:par>
                        <p:par>
                          <p:cTn id="75" fill="hold">
                            <p:stCondLst>
                              <p:cond delay="8500"/>
                            </p:stCondLst>
                            <p:childTnLst>
                              <p:par>
                                <p:cTn id="76" presetID="22" presetClass="entr" presetSubtype="4"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250"/>
                                        <p:tgtEl>
                                          <p:spTgt spid="16"/>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down)">
                                      <p:cBhvr>
                                        <p:cTn id="82" dur="250"/>
                                        <p:tgtEl>
                                          <p:spTgt spid="17"/>
                                        </p:tgtEl>
                                      </p:cBhvr>
                                    </p:animEffect>
                                  </p:childTnLst>
                                </p:cTn>
                              </p:par>
                            </p:childTnLst>
                          </p:cTn>
                        </p:par>
                        <p:par>
                          <p:cTn id="83" fill="hold">
                            <p:stCondLst>
                              <p:cond delay="9500"/>
                            </p:stCondLst>
                            <p:childTnLst>
                              <p:par>
                                <p:cTn id="84" presetID="2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250"/>
                                        <p:tgtEl>
                                          <p:spTgt spid="18"/>
                                        </p:tgtEl>
                                      </p:cBhvr>
                                    </p:animEffect>
                                  </p:childTnLst>
                                </p:cTn>
                              </p:par>
                            </p:childTnLst>
                          </p:cTn>
                        </p:par>
                        <p:par>
                          <p:cTn id="87" fill="hold">
                            <p:stCondLst>
                              <p:cond delay="10000"/>
                            </p:stCondLst>
                            <p:childTnLst>
                              <p:par>
                                <p:cTn id="88" presetID="14" presetClass="entr" presetSubtype="10"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childTnLst>
                          </p:cTn>
                        </p:par>
                        <p:par>
                          <p:cTn id="91" fill="hold">
                            <p:stCondLst>
                              <p:cond delay="10500"/>
                            </p:stCondLst>
                            <p:childTnLst>
                              <p:par>
                                <p:cTn id="92" presetID="12" presetClass="entr" presetSubtype="8"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p:tgtEl>
                                          <p:spTgt spid="40"/>
                                        </p:tgtEl>
                                        <p:attrNameLst>
                                          <p:attrName>ppt_x</p:attrName>
                                        </p:attrNameLst>
                                      </p:cBhvr>
                                      <p:tavLst>
                                        <p:tav tm="0">
                                          <p:val>
                                            <p:strVal val="#ppt_x-#ppt_w*1.125000"/>
                                          </p:val>
                                        </p:tav>
                                        <p:tav tm="100000">
                                          <p:val>
                                            <p:strVal val="#ppt_x"/>
                                          </p:val>
                                        </p:tav>
                                      </p:tavLst>
                                    </p:anim>
                                    <p:animEffect transition="in" filter="wipe(right)">
                                      <p:cBhvr>
                                        <p:cTn id="95" dur="500"/>
                                        <p:tgtEl>
                                          <p:spTgt spid="40"/>
                                        </p:tgtEl>
                                      </p:cBhvr>
                                    </p:animEffect>
                                  </p:childTnLst>
                                </p:cTn>
                              </p:par>
                            </p:childTnLst>
                          </p:cTn>
                        </p:par>
                        <p:par>
                          <p:cTn id="96" fill="hold">
                            <p:stCondLst>
                              <p:cond delay="11000"/>
                            </p:stCondLst>
                            <p:childTnLst>
                              <p:par>
                                <p:cTn id="97" presetID="22" presetClass="entr" presetSubtype="4" fill="hold" grpId="0" nodeType="after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250"/>
                                        <p:tgtEl>
                                          <p:spTgt spid="19"/>
                                        </p:tgtEl>
                                      </p:cBhvr>
                                    </p:animEffect>
                                  </p:childTnLst>
                                </p:cTn>
                              </p:par>
                            </p:childTnLst>
                          </p:cTn>
                        </p:par>
                        <p:par>
                          <p:cTn id="104" fill="hold">
                            <p:stCondLst>
                              <p:cond delay="12000"/>
                            </p:stCondLst>
                            <p:childTnLst>
                              <p:par>
                                <p:cTn id="105" presetID="22" presetClass="entr" presetSubtype="4" fill="hold" grpId="0" nodeType="after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wipe(down)">
                                      <p:cBhvr>
                                        <p:cTn id="107" dur="250"/>
                                        <p:tgtEl>
                                          <p:spTgt spid="21"/>
                                        </p:tgtEl>
                                      </p:cBhvr>
                                    </p:animEffect>
                                  </p:childTnLst>
                                </p:cTn>
                              </p:par>
                            </p:childTnLst>
                          </p:cTn>
                        </p:par>
                        <p:par>
                          <p:cTn id="108" fill="hold">
                            <p:stCondLst>
                              <p:cond delay="12500"/>
                            </p:stCondLst>
                            <p:childTnLst>
                              <p:par>
                                <p:cTn id="109" presetID="22" presetClass="entr" presetSubtype="4"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250"/>
                                        <p:tgtEl>
                                          <p:spTgt spid="22"/>
                                        </p:tgtEl>
                                      </p:cBhvr>
                                    </p:animEffect>
                                  </p:childTnLst>
                                </p:cTn>
                              </p:par>
                            </p:childTnLst>
                          </p:cTn>
                        </p:par>
                        <p:par>
                          <p:cTn id="112" fill="hold">
                            <p:stCondLst>
                              <p:cond delay="13000"/>
                            </p:stCondLst>
                            <p:childTnLst>
                              <p:par>
                                <p:cTn id="113" presetID="22" presetClass="entr" presetSubtype="4"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ipe(down)">
                                      <p:cBhvr>
                                        <p:cTn id="115" dur="250"/>
                                        <p:tgtEl>
                                          <p:spTgt spid="23"/>
                                        </p:tgtEl>
                                      </p:cBhvr>
                                    </p:animEffect>
                                  </p:childTnLst>
                                </p:cTn>
                              </p:par>
                            </p:childTnLst>
                          </p:cTn>
                        </p:par>
                        <p:par>
                          <p:cTn id="116" fill="hold">
                            <p:stCondLst>
                              <p:cond delay="13500"/>
                            </p:stCondLst>
                            <p:childTnLst>
                              <p:par>
                                <p:cTn id="117" presetID="22" presetClass="entr" presetSubtype="4"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wipe(down)">
                                      <p:cBhvr>
                                        <p:cTn id="119" dur="250"/>
                                        <p:tgtEl>
                                          <p:spTgt spid="24"/>
                                        </p:tgtEl>
                                      </p:cBhvr>
                                    </p:animEffect>
                                  </p:childTnLst>
                                </p:cTn>
                              </p:par>
                            </p:childTnLst>
                          </p:cTn>
                        </p:par>
                        <p:par>
                          <p:cTn id="120" fill="hold">
                            <p:stCondLst>
                              <p:cond delay="14000"/>
                            </p:stCondLst>
                            <p:childTnLst>
                              <p:par>
                                <p:cTn id="121" presetID="22" presetClass="entr" presetSubtype="4"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down)">
                                      <p:cBhvr>
                                        <p:cTn id="123" dur="250"/>
                                        <p:tgtEl>
                                          <p:spTgt spid="25"/>
                                        </p:tgtEl>
                                      </p:cBhvr>
                                    </p:animEffect>
                                  </p:childTnLst>
                                </p:cTn>
                              </p:par>
                            </p:childTnLst>
                          </p:cTn>
                        </p:par>
                        <p:par>
                          <p:cTn id="124" fill="hold">
                            <p:stCondLst>
                              <p:cond delay="14500"/>
                            </p:stCondLst>
                            <p:childTnLst>
                              <p:par>
                                <p:cTn id="125" presetID="14" presetClass="entr" presetSubtype="10"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randombar(horizontal)">
                                      <p:cBhvr>
                                        <p:cTn id="127" dur="500"/>
                                        <p:tgtEl>
                                          <p:spTgt spid="29"/>
                                        </p:tgtEl>
                                      </p:cBhvr>
                                    </p:animEffect>
                                  </p:childTnLst>
                                </p:cTn>
                              </p:par>
                            </p:childTnLst>
                          </p:cTn>
                        </p:par>
                        <p:par>
                          <p:cTn id="128" fill="hold">
                            <p:stCondLst>
                              <p:cond delay="15000"/>
                            </p:stCondLst>
                            <p:childTnLst>
                              <p:par>
                                <p:cTn id="129" presetID="12" presetClass="entr" presetSubtype="1" fill="hold" grpId="0" nodeType="after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p:tgtEl>
                                          <p:spTgt spid="31"/>
                                        </p:tgtEl>
                                        <p:attrNameLst>
                                          <p:attrName>ppt_y</p:attrName>
                                        </p:attrNameLst>
                                      </p:cBhvr>
                                      <p:tavLst>
                                        <p:tav tm="0">
                                          <p:val>
                                            <p:strVal val="#ppt_y-#ppt_h*1.125000"/>
                                          </p:val>
                                        </p:tav>
                                        <p:tav tm="100000">
                                          <p:val>
                                            <p:strVal val="#ppt_y"/>
                                          </p:val>
                                        </p:tav>
                                      </p:tavLst>
                                    </p:anim>
                                    <p:animEffect transition="in" filter="wipe(down)">
                                      <p:cBhvr>
                                        <p:cTn id="132" dur="500"/>
                                        <p:tgtEl>
                                          <p:spTgt spid="31"/>
                                        </p:tgtEl>
                                      </p:cBhvr>
                                    </p:animEffect>
                                  </p:childTnLst>
                                </p:cTn>
                              </p:par>
                            </p:childTnLst>
                          </p:cTn>
                        </p:par>
                        <p:par>
                          <p:cTn id="133" fill="hold">
                            <p:stCondLst>
                              <p:cond delay="15500"/>
                            </p:stCondLst>
                            <p:childTnLst>
                              <p:par>
                                <p:cTn id="134" presetID="12" presetClass="entr" presetSubtype="1"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 calcmode="lin" valueType="num">
                                      <p:cBhvr additive="base">
                                        <p:cTn id="136" dur="500"/>
                                        <p:tgtEl>
                                          <p:spTgt spid="30"/>
                                        </p:tgtEl>
                                        <p:attrNameLst>
                                          <p:attrName>ppt_y</p:attrName>
                                        </p:attrNameLst>
                                      </p:cBhvr>
                                      <p:tavLst>
                                        <p:tav tm="0">
                                          <p:val>
                                            <p:strVal val="#ppt_y-#ppt_h*1.125000"/>
                                          </p:val>
                                        </p:tav>
                                        <p:tav tm="100000">
                                          <p:val>
                                            <p:strVal val="#ppt_y"/>
                                          </p:val>
                                        </p:tav>
                                      </p:tavLst>
                                    </p:anim>
                                    <p:animEffect transition="in" filter="wipe(down)">
                                      <p:cBhvr>
                                        <p:cTn id="137" dur="500"/>
                                        <p:tgtEl>
                                          <p:spTgt spid="30"/>
                                        </p:tgtEl>
                                      </p:cBhvr>
                                    </p:animEffect>
                                  </p:childTnLst>
                                </p:cTn>
                              </p:par>
                            </p:childTnLst>
                          </p:cTn>
                        </p:par>
                        <p:par>
                          <p:cTn id="138" fill="hold">
                            <p:stCondLst>
                              <p:cond delay="16000"/>
                            </p:stCondLst>
                            <p:childTnLst>
                              <p:par>
                                <p:cTn id="139" presetID="12" presetClass="entr" presetSubtype="1"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 calcmode="lin" valueType="num">
                                      <p:cBhvr additive="base">
                                        <p:cTn id="141" dur="500"/>
                                        <p:tgtEl>
                                          <p:spTgt spid="33"/>
                                        </p:tgtEl>
                                        <p:attrNameLst>
                                          <p:attrName>ppt_y</p:attrName>
                                        </p:attrNameLst>
                                      </p:cBhvr>
                                      <p:tavLst>
                                        <p:tav tm="0">
                                          <p:val>
                                            <p:strVal val="#ppt_y-#ppt_h*1.125000"/>
                                          </p:val>
                                        </p:tav>
                                        <p:tav tm="100000">
                                          <p:val>
                                            <p:strVal val="#ppt_y"/>
                                          </p:val>
                                        </p:tav>
                                      </p:tavLst>
                                    </p:anim>
                                    <p:animEffect transition="in" filter="wipe(down)">
                                      <p:cBhvr>
                                        <p:cTn id="142" dur="500"/>
                                        <p:tgtEl>
                                          <p:spTgt spid="33"/>
                                        </p:tgtEl>
                                      </p:cBhvr>
                                    </p:animEffect>
                                  </p:childTnLst>
                                </p:cTn>
                              </p:par>
                            </p:childTnLst>
                          </p:cTn>
                        </p:par>
                        <p:par>
                          <p:cTn id="143" fill="hold">
                            <p:stCondLst>
                              <p:cond delay="16500"/>
                            </p:stCondLst>
                            <p:childTnLst>
                              <p:par>
                                <p:cTn id="144" presetID="12" presetClass="entr" presetSubtype="1" fill="hold" grpId="0" nodeType="afterEffect">
                                  <p:stCondLst>
                                    <p:cond delay="0"/>
                                  </p:stCondLst>
                                  <p:childTnLst>
                                    <p:set>
                                      <p:cBhvr>
                                        <p:cTn id="145" dur="1" fill="hold">
                                          <p:stCondLst>
                                            <p:cond delay="0"/>
                                          </p:stCondLst>
                                        </p:cTn>
                                        <p:tgtEl>
                                          <p:spTgt spid="32"/>
                                        </p:tgtEl>
                                        <p:attrNameLst>
                                          <p:attrName>style.visibility</p:attrName>
                                        </p:attrNameLst>
                                      </p:cBhvr>
                                      <p:to>
                                        <p:strVal val="visible"/>
                                      </p:to>
                                    </p:set>
                                    <p:anim calcmode="lin" valueType="num">
                                      <p:cBhvr additive="base">
                                        <p:cTn id="146" dur="500"/>
                                        <p:tgtEl>
                                          <p:spTgt spid="32"/>
                                        </p:tgtEl>
                                        <p:attrNameLst>
                                          <p:attrName>ppt_y</p:attrName>
                                        </p:attrNameLst>
                                      </p:cBhvr>
                                      <p:tavLst>
                                        <p:tav tm="0">
                                          <p:val>
                                            <p:strVal val="#ppt_y-#ppt_h*1.125000"/>
                                          </p:val>
                                        </p:tav>
                                        <p:tav tm="100000">
                                          <p:val>
                                            <p:strVal val="#ppt_y"/>
                                          </p:val>
                                        </p:tav>
                                      </p:tavLst>
                                    </p:anim>
                                    <p:animEffect transition="in" filter="wipe(down)">
                                      <p:cBhvr>
                                        <p:cTn id="147" dur="500"/>
                                        <p:tgtEl>
                                          <p:spTgt spid="32"/>
                                        </p:tgtEl>
                                      </p:cBhvr>
                                    </p:animEffect>
                                  </p:childTnLst>
                                </p:cTn>
                              </p:par>
                            </p:childTnLst>
                          </p:cTn>
                        </p:par>
                        <p:par>
                          <p:cTn id="148" fill="hold">
                            <p:stCondLst>
                              <p:cond delay="17000"/>
                            </p:stCondLst>
                            <p:childTnLst>
                              <p:par>
                                <p:cTn id="149" presetID="12" presetClass="entr" presetSubtype="1" fill="hold" grpId="0" nodeType="after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p:tgtEl>
                                          <p:spTgt spid="35"/>
                                        </p:tgtEl>
                                        <p:attrNameLst>
                                          <p:attrName>ppt_y</p:attrName>
                                        </p:attrNameLst>
                                      </p:cBhvr>
                                      <p:tavLst>
                                        <p:tav tm="0">
                                          <p:val>
                                            <p:strVal val="#ppt_y-#ppt_h*1.125000"/>
                                          </p:val>
                                        </p:tav>
                                        <p:tav tm="100000">
                                          <p:val>
                                            <p:strVal val="#ppt_y"/>
                                          </p:val>
                                        </p:tav>
                                      </p:tavLst>
                                    </p:anim>
                                    <p:animEffect transition="in" filter="wipe(down)">
                                      <p:cBhvr>
                                        <p:cTn id="152" dur="500"/>
                                        <p:tgtEl>
                                          <p:spTgt spid="35"/>
                                        </p:tgtEl>
                                      </p:cBhvr>
                                    </p:animEffect>
                                  </p:childTnLst>
                                </p:cTn>
                              </p:par>
                            </p:childTnLst>
                          </p:cTn>
                        </p:par>
                        <p:par>
                          <p:cTn id="153" fill="hold">
                            <p:stCondLst>
                              <p:cond delay="17500"/>
                            </p:stCondLst>
                            <p:childTnLst>
                              <p:par>
                                <p:cTn id="154" presetID="12" presetClass="entr" presetSubtype="1" fill="hold" grpId="0" nodeType="afterEffect">
                                  <p:stCondLst>
                                    <p:cond delay="0"/>
                                  </p:stCondLst>
                                  <p:childTnLst>
                                    <p:set>
                                      <p:cBhvr>
                                        <p:cTn id="155" dur="1" fill="hold">
                                          <p:stCondLst>
                                            <p:cond delay="0"/>
                                          </p:stCondLst>
                                        </p:cTn>
                                        <p:tgtEl>
                                          <p:spTgt spid="34"/>
                                        </p:tgtEl>
                                        <p:attrNameLst>
                                          <p:attrName>style.visibility</p:attrName>
                                        </p:attrNameLst>
                                      </p:cBhvr>
                                      <p:to>
                                        <p:strVal val="visible"/>
                                      </p:to>
                                    </p:set>
                                    <p:anim calcmode="lin" valueType="num">
                                      <p:cBhvr additive="base">
                                        <p:cTn id="156" dur="500"/>
                                        <p:tgtEl>
                                          <p:spTgt spid="34"/>
                                        </p:tgtEl>
                                        <p:attrNameLst>
                                          <p:attrName>ppt_y</p:attrName>
                                        </p:attrNameLst>
                                      </p:cBhvr>
                                      <p:tavLst>
                                        <p:tav tm="0">
                                          <p:val>
                                            <p:strVal val="#ppt_y-#ppt_h*1.125000"/>
                                          </p:val>
                                        </p:tav>
                                        <p:tav tm="100000">
                                          <p:val>
                                            <p:strVal val="#ppt_y"/>
                                          </p:val>
                                        </p:tav>
                                      </p:tavLst>
                                    </p:anim>
                                    <p:animEffect transition="in" filter="wipe(down)">
                                      <p:cBhvr>
                                        <p:cTn id="157" dur="500"/>
                                        <p:tgtEl>
                                          <p:spTgt spid="34"/>
                                        </p:tgtEl>
                                      </p:cBhvr>
                                    </p:animEffect>
                                  </p:childTnLst>
                                </p:cTn>
                              </p:par>
                            </p:childTnLst>
                          </p:cTn>
                        </p:par>
                        <p:par>
                          <p:cTn id="158" fill="hold">
                            <p:stCondLst>
                              <p:cond delay="18000"/>
                            </p:stCondLst>
                            <p:childTnLst>
                              <p:par>
                                <p:cTn id="159" presetID="12" presetClass="entr" presetSubtype="1" fill="hold" grpId="0" nodeType="afterEffect">
                                  <p:stCondLst>
                                    <p:cond delay="0"/>
                                  </p:stCondLst>
                                  <p:childTnLst>
                                    <p:set>
                                      <p:cBhvr>
                                        <p:cTn id="160" dur="1" fill="hold">
                                          <p:stCondLst>
                                            <p:cond delay="0"/>
                                          </p:stCondLst>
                                        </p:cTn>
                                        <p:tgtEl>
                                          <p:spTgt spid="37"/>
                                        </p:tgtEl>
                                        <p:attrNameLst>
                                          <p:attrName>style.visibility</p:attrName>
                                        </p:attrNameLst>
                                      </p:cBhvr>
                                      <p:to>
                                        <p:strVal val="visible"/>
                                      </p:to>
                                    </p:set>
                                    <p:anim calcmode="lin" valueType="num">
                                      <p:cBhvr additive="base">
                                        <p:cTn id="161" dur="500"/>
                                        <p:tgtEl>
                                          <p:spTgt spid="37"/>
                                        </p:tgtEl>
                                        <p:attrNameLst>
                                          <p:attrName>ppt_y</p:attrName>
                                        </p:attrNameLst>
                                      </p:cBhvr>
                                      <p:tavLst>
                                        <p:tav tm="0">
                                          <p:val>
                                            <p:strVal val="#ppt_y-#ppt_h*1.125000"/>
                                          </p:val>
                                        </p:tav>
                                        <p:tav tm="100000">
                                          <p:val>
                                            <p:strVal val="#ppt_y"/>
                                          </p:val>
                                        </p:tav>
                                      </p:tavLst>
                                    </p:anim>
                                    <p:animEffect transition="in" filter="wipe(down)">
                                      <p:cBhvr>
                                        <p:cTn id="162" dur="500"/>
                                        <p:tgtEl>
                                          <p:spTgt spid="37"/>
                                        </p:tgtEl>
                                      </p:cBhvr>
                                    </p:animEffect>
                                  </p:childTnLst>
                                </p:cTn>
                              </p:par>
                            </p:childTnLst>
                          </p:cTn>
                        </p:par>
                        <p:par>
                          <p:cTn id="163" fill="hold">
                            <p:stCondLst>
                              <p:cond delay="18500"/>
                            </p:stCondLst>
                            <p:childTnLst>
                              <p:par>
                                <p:cTn id="164" presetID="12" presetClass="entr" presetSubtype="1" fill="hold" grpId="0" nodeType="afterEffect">
                                  <p:stCondLst>
                                    <p:cond delay="0"/>
                                  </p:stCondLst>
                                  <p:childTnLst>
                                    <p:set>
                                      <p:cBhvr>
                                        <p:cTn id="165" dur="1" fill="hold">
                                          <p:stCondLst>
                                            <p:cond delay="0"/>
                                          </p:stCondLst>
                                        </p:cTn>
                                        <p:tgtEl>
                                          <p:spTgt spid="36"/>
                                        </p:tgtEl>
                                        <p:attrNameLst>
                                          <p:attrName>style.visibility</p:attrName>
                                        </p:attrNameLst>
                                      </p:cBhvr>
                                      <p:to>
                                        <p:strVal val="visible"/>
                                      </p:to>
                                    </p:set>
                                    <p:anim calcmode="lin" valueType="num">
                                      <p:cBhvr additive="base">
                                        <p:cTn id="166" dur="500"/>
                                        <p:tgtEl>
                                          <p:spTgt spid="36"/>
                                        </p:tgtEl>
                                        <p:attrNameLst>
                                          <p:attrName>ppt_y</p:attrName>
                                        </p:attrNameLst>
                                      </p:cBhvr>
                                      <p:tavLst>
                                        <p:tav tm="0">
                                          <p:val>
                                            <p:strVal val="#ppt_y-#ppt_h*1.125000"/>
                                          </p:val>
                                        </p:tav>
                                        <p:tav tm="100000">
                                          <p:val>
                                            <p:strVal val="#ppt_y"/>
                                          </p:val>
                                        </p:tav>
                                      </p:tavLst>
                                    </p:anim>
                                    <p:animEffect transition="in" filter="wipe(down)">
                                      <p:cBhvr>
                                        <p:cTn id="1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圆角矩形 2"/>
          <p:cNvSpPr/>
          <p:nvPr/>
        </p:nvSpPr>
        <p:spPr>
          <a:xfrm>
            <a:off x="884228" y="3212106"/>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4705952" y="3212104"/>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550624" y="3212103"/>
            <a:ext cx="3442694" cy="3340635"/>
          </a:xfrm>
          <a:prstGeom prst="round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255667" y="3979146"/>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558862" y="1620483"/>
            <a:ext cx="2035354" cy="2035354"/>
            <a:chOff x="1108334" y="1152407"/>
            <a:chExt cx="1447442" cy="1447442"/>
          </a:xfrm>
        </p:grpSpPr>
        <p:grpSp>
          <p:nvGrpSpPr>
            <p:cNvPr id="9" name="组合 8"/>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流程图: 联系 9"/>
            <p:cNvSpPr/>
            <p:nvPr/>
          </p:nvSpPr>
          <p:spPr>
            <a:xfrm>
              <a:off x="1210536" y="1254609"/>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5060347" y="3971210"/>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905019" y="3980879"/>
            <a:ext cx="2733904" cy="2249847"/>
          </a:xfrm>
          <a:prstGeom prst="rect">
            <a:avLst/>
          </a:prstGeom>
          <a:noFill/>
        </p:spPr>
        <p:txBody>
          <a:bodyPr wrap="square" lIns="0" tIns="0" rIns="0" bIns="0" rtlCol="0">
            <a:spAutoFit/>
          </a:bodyPr>
          <a:lstStyle/>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a:p>
            <a:pPr>
              <a:lnSpc>
                <a:spcPct val="130000"/>
              </a:lnSpc>
            </a:pPr>
            <a:r>
              <a:rPr lang="zh-CN" altLang="en-US" sz="1405" dirty="0">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2250" b="1" dirty="0">
              <a:solidFill>
                <a:schemeClr val="accent6"/>
              </a:solidFill>
              <a:latin typeface="微软雅黑" panose="020B0503020204020204" pitchFamily="34" charset="-122"/>
              <a:ea typeface="微软雅黑" panose="020B0503020204020204" pitchFamily="34" charset="-122"/>
            </a:endParaRPr>
          </a:p>
        </p:txBody>
      </p:sp>
      <p:sp>
        <p:nvSpPr>
          <p:cNvPr id="15" name="矩形 14"/>
          <p:cNvSpPr/>
          <p:nvPr/>
        </p:nvSpPr>
        <p:spPr>
          <a:xfrm>
            <a:off x="1815834" y="242258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文字内容</a:t>
            </a:r>
          </a:p>
        </p:txBody>
      </p:sp>
      <p:sp>
        <p:nvSpPr>
          <p:cNvPr id="16" name="椭圆 15"/>
          <p:cNvSpPr/>
          <p:nvPr/>
        </p:nvSpPr>
        <p:spPr>
          <a:xfrm>
            <a:off x="3111399"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nvGrpSpPr>
          <p:cNvPr id="17" name="组合 16"/>
          <p:cNvGrpSpPr/>
          <p:nvPr/>
        </p:nvGrpSpPr>
        <p:grpSpPr>
          <a:xfrm>
            <a:off x="5409622" y="1682227"/>
            <a:ext cx="2035354" cy="2035354"/>
            <a:chOff x="3846803" y="1196316"/>
            <a:chExt cx="1447442" cy="1447442"/>
          </a:xfrm>
        </p:grpSpPr>
        <p:grpSp>
          <p:nvGrpSpPr>
            <p:cNvPr id="18" name="组合 17"/>
            <p:cNvGrpSpPr/>
            <p:nvPr/>
          </p:nvGrpSpPr>
          <p:grpSpPr>
            <a:xfrm>
              <a:off x="3846803" y="1196316"/>
              <a:ext cx="1447442" cy="1447442"/>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流程图: 联系 18"/>
            <p:cNvSpPr/>
            <p:nvPr/>
          </p:nvSpPr>
          <p:spPr>
            <a:xfrm>
              <a:off x="3960658" y="1298518"/>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7036909"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23" name="矩形 22"/>
          <p:cNvSpPr/>
          <p:nvPr/>
        </p:nvSpPr>
        <p:spPr>
          <a:xfrm>
            <a:off x="5648282" y="242258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文字内容</a:t>
            </a:r>
          </a:p>
        </p:txBody>
      </p:sp>
      <p:grpSp>
        <p:nvGrpSpPr>
          <p:cNvPr id="24" name="组合 23"/>
          <p:cNvGrpSpPr/>
          <p:nvPr/>
        </p:nvGrpSpPr>
        <p:grpSpPr>
          <a:xfrm>
            <a:off x="9254294" y="1620483"/>
            <a:ext cx="2035354" cy="2035354"/>
            <a:chOff x="6580942" y="1152407"/>
            <a:chExt cx="1447442" cy="1447442"/>
          </a:xfrm>
        </p:grpSpPr>
        <p:grpSp>
          <p:nvGrpSpPr>
            <p:cNvPr id="25" name="组合 24"/>
            <p:cNvGrpSpPr/>
            <p:nvPr/>
          </p:nvGrpSpPr>
          <p:grpSpPr>
            <a:xfrm>
              <a:off x="6580942" y="1152407"/>
              <a:ext cx="1447442" cy="1447442"/>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流程图: 联系 25"/>
            <p:cNvSpPr/>
            <p:nvPr/>
          </p:nvSpPr>
          <p:spPr>
            <a:xfrm>
              <a:off x="6683970" y="1254609"/>
              <a:ext cx="1243037" cy="1243037"/>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椭圆 28"/>
          <p:cNvSpPr/>
          <p:nvPr/>
        </p:nvSpPr>
        <p:spPr>
          <a:xfrm>
            <a:off x="10884626" y="2949636"/>
            <a:ext cx="524938" cy="524938"/>
          </a:xfrm>
          <a:prstGeom prst="ellipse">
            <a:avLst/>
          </a:prstGeom>
          <a:solidFill>
            <a:schemeClr val="accent5">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30" name="矩形 29"/>
          <p:cNvSpPr/>
          <p:nvPr/>
        </p:nvSpPr>
        <p:spPr>
          <a:xfrm>
            <a:off x="9492954" y="242258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文字内容</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1+#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53" presetClass="entr" presetSubtype="16" fill="hold" grpId="0" nodeType="withEffect">
                                  <p:stCondLst>
                                    <p:cond delay="20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Effect transition="in" filter="fade">
                                      <p:cBhvr>
                                        <p:cTn id="38" dur="500"/>
                                        <p:tgtEl>
                                          <p:spTgt spid="29"/>
                                        </p:tgtEl>
                                      </p:cBhvr>
                                    </p:animEffect>
                                  </p:childTnLst>
                                </p:cTn>
                              </p:par>
                            </p:childTnLst>
                          </p:cTn>
                        </p:par>
                        <p:par>
                          <p:cTn id="39" fill="hold">
                            <p:stCondLst>
                              <p:cond delay="2000"/>
                            </p:stCondLst>
                            <p:childTnLst>
                              <p:par>
                                <p:cTn id="40" presetID="16" presetClass="entr" presetSubtype="37"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par>
                                <p:cTn id="43" presetID="16" presetClass="entr" presetSubtype="37"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outVertical)">
                                      <p:cBhvr>
                                        <p:cTn id="45" dur="500"/>
                                        <p:tgtEl>
                                          <p:spTgt spid="15"/>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2500"/>
                            </p:stCondLst>
                            <p:childTnLst>
                              <p:par>
                                <p:cTn id="50" presetID="21" presetClass="entr" presetSubtype="1"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heel(1)">
                                      <p:cBhvr>
                                        <p:cTn id="52" dur="800"/>
                                        <p:tgtEl>
                                          <p:spTgt spid="3"/>
                                        </p:tgtEl>
                                      </p:cBhvr>
                                    </p:animEffect>
                                  </p:childTnLst>
                                </p:cTn>
                              </p:par>
                              <p:par>
                                <p:cTn id="53" presetID="21" presetClass="entr" presetSubtype="1" fill="hold" grpId="0" nodeType="withEffect">
                                  <p:stCondLst>
                                    <p:cond delay="20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800"/>
                                        <p:tgtEl>
                                          <p:spTgt spid="5"/>
                                        </p:tgtEl>
                                      </p:cBhvr>
                                    </p:animEffect>
                                  </p:childTnLst>
                                </p:cTn>
                              </p:par>
                              <p:par>
                                <p:cTn id="56" presetID="21" presetClass="entr" presetSubtype="1" fill="hold" grpId="0" nodeType="withEffect">
                                  <p:stCondLst>
                                    <p:cond delay="400"/>
                                  </p:stCondLst>
                                  <p:childTnLst>
                                    <p:set>
                                      <p:cBhvr>
                                        <p:cTn id="57" dur="1" fill="hold">
                                          <p:stCondLst>
                                            <p:cond delay="0"/>
                                          </p:stCondLst>
                                        </p:cTn>
                                        <p:tgtEl>
                                          <p:spTgt spid="6"/>
                                        </p:tgtEl>
                                        <p:attrNameLst>
                                          <p:attrName>style.visibility</p:attrName>
                                        </p:attrNameLst>
                                      </p:cBhvr>
                                      <p:to>
                                        <p:strVal val="visible"/>
                                      </p:to>
                                    </p:set>
                                    <p:animEffect transition="in" filter="wheel(1)">
                                      <p:cBhvr>
                                        <p:cTn id="58" dur="800"/>
                                        <p:tgtEl>
                                          <p:spTgt spid="6"/>
                                        </p:tgtEl>
                                      </p:cBhvr>
                                    </p:animEffect>
                                  </p:childTnLst>
                                </p:cTn>
                              </p:par>
                            </p:childTnLst>
                          </p:cTn>
                        </p:par>
                        <p:par>
                          <p:cTn id="59" fill="hold">
                            <p:stCondLst>
                              <p:cond delay="3500"/>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7"/>
                                        </p:tgtEl>
                                        <p:attrNameLst>
                                          <p:attrName>style.visibility</p:attrName>
                                        </p:attrNameLst>
                                      </p:cBhvr>
                                      <p:to>
                                        <p:strVal val="visible"/>
                                      </p:to>
                                    </p:set>
                                    <p:animEffect transition="in" filter="wipe(left)">
                                      <p:cBhvr>
                                        <p:cTn id="62" dur="50"/>
                                        <p:tgtEl>
                                          <p:spTgt spid="7"/>
                                        </p:tgtEl>
                                      </p:cBhvr>
                                    </p:animEffect>
                                  </p:childTnLst>
                                </p:cTn>
                              </p:par>
                              <p:par>
                                <p:cTn id="63" presetID="36" presetClass="emph" presetSubtype="0" fill="hold" grpId="1" nodeType="withEffect">
                                  <p:stCondLst>
                                    <p:cond delay="0"/>
                                  </p:stCondLst>
                                  <p:iterate type="lt">
                                    <p:tmPct val="30000"/>
                                  </p:iterate>
                                  <p:childTnLst>
                                    <p:animScale>
                                      <p:cBhvr>
                                        <p:cTn id="64" dur="25" autoRev="1" fill="hold">
                                          <p:stCondLst>
                                            <p:cond delay="0"/>
                                          </p:stCondLst>
                                        </p:cTn>
                                        <p:tgtEl>
                                          <p:spTgt spid="7"/>
                                        </p:tgtEl>
                                      </p:cBhvr>
                                      <p:to x="80000" y="100000"/>
                                    </p:animScale>
                                    <p:anim by="(#ppt_w*0.10)" calcmode="lin" valueType="num">
                                      <p:cBhvr>
                                        <p:cTn id="65" dur="25" autoRev="1" fill="hold">
                                          <p:stCondLst>
                                            <p:cond delay="0"/>
                                          </p:stCondLst>
                                        </p:cTn>
                                        <p:tgtEl>
                                          <p:spTgt spid="7"/>
                                        </p:tgtEl>
                                        <p:attrNameLst>
                                          <p:attrName>ppt_x</p:attrName>
                                        </p:attrNameLst>
                                      </p:cBhvr>
                                    </p:anim>
                                    <p:anim by="(-#ppt_w*0.10)" calcmode="lin" valueType="num">
                                      <p:cBhvr>
                                        <p:cTn id="66" dur="25" autoRev="1" fill="hold">
                                          <p:stCondLst>
                                            <p:cond delay="0"/>
                                          </p:stCondLst>
                                        </p:cTn>
                                        <p:tgtEl>
                                          <p:spTgt spid="7"/>
                                        </p:tgtEl>
                                        <p:attrNameLst>
                                          <p:attrName>ppt_y</p:attrName>
                                        </p:attrNameLst>
                                      </p:cBhvr>
                                    </p:anim>
                                    <p:animRot by="-480000">
                                      <p:cBhvr>
                                        <p:cTn id="67" dur="25" autoRev="1" fill="hold">
                                          <p:stCondLst>
                                            <p:cond delay="0"/>
                                          </p:stCondLst>
                                        </p:cTn>
                                        <p:tgtEl>
                                          <p:spTgt spid="7"/>
                                        </p:tgtEl>
                                        <p:attrNameLst>
                                          <p:attrName>r</p:attrName>
                                        </p:attrNameLst>
                                      </p:cBhvr>
                                    </p:animRot>
                                  </p:childTnLst>
                                </p:cTn>
                              </p:par>
                              <p:par>
                                <p:cTn id="68" presetID="22" presetClass="entr" presetSubtype="8" fill="hold" grpId="0" nodeType="withEffect">
                                  <p:stCondLst>
                                    <p:cond delay="500"/>
                                  </p:stCondLst>
                                  <p:iterate type="lt">
                                    <p:tmPct val="30000"/>
                                  </p:iterate>
                                  <p:childTnLst>
                                    <p:set>
                                      <p:cBhvr>
                                        <p:cTn id="69" dur="1" fill="hold">
                                          <p:stCondLst>
                                            <p:cond delay="0"/>
                                          </p:stCondLst>
                                        </p:cTn>
                                        <p:tgtEl>
                                          <p:spTgt spid="13"/>
                                        </p:tgtEl>
                                        <p:attrNameLst>
                                          <p:attrName>style.visibility</p:attrName>
                                        </p:attrNameLst>
                                      </p:cBhvr>
                                      <p:to>
                                        <p:strVal val="visible"/>
                                      </p:to>
                                    </p:set>
                                    <p:animEffect transition="in" filter="wipe(left)">
                                      <p:cBhvr>
                                        <p:cTn id="70" dur="50"/>
                                        <p:tgtEl>
                                          <p:spTgt spid="13"/>
                                        </p:tgtEl>
                                      </p:cBhvr>
                                    </p:animEffect>
                                  </p:childTnLst>
                                </p:cTn>
                              </p:par>
                              <p:par>
                                <p:cTn id="71" presetID="36" presetClass="emph" presetSubtype="0" fill="hold" grpId="1" nodeType="withEffect">
                                  <p:stCondLst>
                                    <p:cond delay="500"/>
                                  </p:stCondLst>
                                  <p:iterate type="lt">
                                    <p:tmPct val="30000"/>
                                  </p:iterate>
                                  <p:childTnLst>
                                    <p:animScale>
                                      <p:cBhvr>
                                        <p:cTn id="72" dur="25" autoRev="1" fill="hold">
                                          <p:stCondLst>
                                            <p:cond delay="0"/>
                                          </p:stCondLst>
                                        </p:cTn>
                                        <p:tgtEl>
                                          <p:spTgt spid="13"/>
                                        </p:tgtEl>
                                      </p:cBhvr>
                                      <p:to x="80000" y="100000"/>
                                    </p:animScale>
                                    <p:anim by="(#ppt_w*0.10)" calcmode="lin" valueType="num">
                                      <p:cBhvr>
                                        <p:cTn id="73" dur="25" autoRev="1" fill="hold">
                                          <p:stCondLst>
                                            <p:cond delay="0"/>
                                          </p:stCondLst>
                                        </p:cTn>
                                        <p:tgtEl>
                                          <p:spTgt spid="13"/>
                                        </p:tgtEl>
                                        <p:attrNameLst>
                                          <p:attrName>ppt_x</p:attrName>
                                        </p:attrNameLst>
                                      </p:cBhvr>
                                    </p:anim>
                                    <p:anim by="(-#ppt_w*0.10)" calcmode="lin" valueType="num">
                                      <p:cBhvr>
                                        <p:cTn id="74" dur="25" autoRev="1" fill="hold">
                                          <p:stCondLst>
                                            <p:cond delay="0"/>
                                          </p:stCondLst>
                                        </p:cTn>
                                        <p:tgtEl>
                                          <p:spTgt spid="13"/>
                                        </p:tgtEl>
                                        <p:attrNameLst>
                                          <p:attrName>ppt_y</p:attrName>
                                        </p:attrNameLst>
                                      </p:cBhvr>
                                    </p:anim>
                                    <p:animRot by="-480000">
                                      <p:cBhvr>
                                        <p:cTn id="75" dur="25" autoRev="1" fill="hold">
                                          <p:stCondLst>
                                            <p:cond delay="0"/>
                                          </p:stCondLst>
                                        </p:cTn>
                                        <p:tgtEl>
                                          <p:spTgt spid="13"/>
                                        </p:tgtEl>
                                        <p:attrNameLst>
                                          <p:attrName>r</p:attrName>
                                        </p:attrNameLst>
                                      </p:cBhvr>
                                    </p:animRot>
                                  </p:childTnLst>
                                </p:cTn>
                              </p:par>
                              <p:par>
                                <p:cTn id="76" presetID="22" presetClass="entr" presetSubtype="8" fill="hold" grpId="0" nodeType="withEffect">
                                  <p:stCondLst>
                                    <p:cond delay="1000"/>
                                  </p:stCondLst>
                                  <p:iterate type="lt">
                                    <p:tmPct val="30000"/>
                                  </p:iterate>
                                  <p:childTnLst>
                                    <p:set>
                                      <p:cBhvr>
                                        <p:cTn id="77" dur="1" fill="hold">
                                          <p:stCondLst>
                                            <p:cond delay="0"/>
                                          </p:stCondLst>
                                        </p:cTn>
                                        <p:tgtEl>
                                          <p:spTgt spid="14"/>
                                        </p:tgtEl>
                                        <p:attrNameLst>
                                          <p:attrName>style.visibility</p:attrName>
                                        </p:attrNameLst>
                                      </p:cBhvr>
                                      <p:to>
                                        <p:strVal val="visible"/>
                                      </p:to>
                                    </p:set>
                                    <p:animEffect transition="in" filter="wipe(left)">
                                      <p:cBhvr>
                                        <p:cTn id="78" dur="50"/>
                                        <p:tgtEl>
                                          <p:spTgt spid="14"/>
                                        </p:tgtEl>
                                      </p:cBhvr>
                                    </p:animEffect>
                                  </p:childTnLst>
                                </p:cTn>
                              </p:par>
                              <p:par>
                                <p:cTn id="79" presetID="36" presetClass="emph" presetSubtype="0" fill="hold" grpId="1" nodeType="withEffect">
                                  <p:stCondLst>
                                    <p:cond delay="1000"/>
                                  </p:stCondLst>
                                  <p:iterate type="lt">
                                    <p:tmPct val="30000"/>
                                  </p:iterate>
                                  <p:childTnLst>
                                    <p:animScale>
                                      <p:cBhvr>
                                        <p:cTn id="80" dur="25" autoRev="1" fill="hold">
                                          <p:stCondLst>
                                            <p:cond delay="0"/>
                                          </p:stCondLst>
                                        </p:cTn>
                                        <p:tgtEl>
                                          <p:spTgt spid="14"/>
                                        </p:tgtEl>
                                      </p:cBhvr>
                                      <p:to x="80000" y="100000"/>
                                    </p:animScale>
                                    <p:anim by="(#ppt_w*0.10)" calcmode="lin" valueType="num">
                                      <p:cBhvr>
                                        <p:cTn id="81" dur="25" autoRev="1" fill="hold">
                                          <p:stCondLst>
                                            <p:cond delay="0"/>
                                          </p:stCondLst>
                                        </p:cTn>
                                        <p:tgtEl>
                                          <p:spTgt spid="14"/>
                                        </p:tgtEl>
                                        <p:attrNameLst>
                                          <p:attrName>ppt_x</p:attrName>
                                        </p:attrNameLst>
                                      </p:cBhvr>
                                    </p:anim>
                                    <p:anim by="(-#ppt_w*0.10)" calcmode="lin" valueType="num">
                                      <p:cBhvr>
                                        <p:cTn id="82" dur="25" autoRev="1" fill="hold">
                                          <p:stCondLst>
                                            <p:cond delay="0"/>
                                          </p:stCondLst>
                                        </p:cTn>
                                        <p:tgtEl>
                                          <p:spTgt spid="14"/>
                                        </p:tgtEl>
                                        <p:attrNameLst>
                                          <p:attrName>ppt_y</p:attrName>
                                        </p:attrNameLst>
                                      </p:cBhvr>
                                    </p:anim>
                                    <p:animRot by="-480000">
                                      <p:cBhvr>
                                        <p:cTn id="83"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p:bldP spid="7" grpId="1"/>
      <p:bldP spid="13" grpId="0"/>
      <p:bldP spid="13" grpId="1"/>
      <p:bldP spid="14" grpId="0"/>
      <p:bldP spid="14" grpId="1"/>
      <p:bldP spid="15" grpId="0"/>
      <p:bldP spid="16" grpId="0" animBg="1"/>
      <p:bldP spid="22" grpId="0" animBg="1"/>
      <p:bldP spid="23" grpId="0"/>
      <p:bldP spid="29"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aphicFrame>
        <p:nvGraphicFramePr>
          <p:cNvPr id="3" name="Chart 15"/>
          <p:cNvGraphicFramePr>
            <a:graphicFrameLocks noChangeAspect="1"/>
          </p:cNvGraphicFramePr>
          <p:nvPr/>
        </p:nvGraphicFramePr>
        <p:xfrm>
          <a:off x="1783623" y="1363095"/>
          <a:ext cx="2203471" cy="227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16"/>
          <p:cNvGraphicFramePr>
            <a:graphicFrameLocks noChangeAspect="1"/>
          </p:cNvGraphicFramePr>
          <p:nvPr/>
        </p:nvGraphicFramePr>
        <p:xfrm>
          <a:off x="4051960" y="1363095"/>
          <a:ext cx="2203471" cy="227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17"/>
          <p:cNvGraphicFramePr>
            <a:graphicFrameLocks noChangeAspect="1"/>
          </p:cNvGraphicFramePr>
          <p:nvPr/>
        </p:nvGraphicFramePr>
        <p:xfrm>
          <a:off x="6326235" y="1347787"/>
          <a:ext cx="2203471" cy="227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18"/>
          <p:cNvGraphicFramePr>
            <a:graphicFrameLocks noChangeAspect="1"/>
          </p:cNvGraphicFramePr>
          <p:nvPr/>
        </p:nvGraphicFramePr>
        <p:xfrm>
          <a:off x="8594471" y="1332076"/>
          <a:ext cx="2203471" cy="227800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2379866"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55</a:t>
            </a:r>
          </a:p>
          <a:p>
            <a:pPr algn="ctr" defTabSz="1285240" fontAlgn="auto">
              <a:lnSpc>
                <a:spcPct val="70000"/>
              </a:lnSpc>
              <a:spcBef>
                <a:spcPts val="0"/>
              </a:spcBef>
              <a:spcAft>
                <a:spcPts val="0"/>
              </a:spcAft>
              <a:defRPr/>
            </a:pPr>
            <a:r>
              <a:rPr lang="id-ID" sz="3375" kern="0" dirty="0"/>
              <a:t>%</a:t>
            </a:r>
          </a:p>
        </p:txBody>
      </p:sp>
      <p:sp>
        <p:nvSpPr>
          <p:cNvPr id="9" name="TextBox 8"/>
          <p:cNvSpPr txBox="1"/>
          <p:nvPr/>
        </p:nvSpPr>
        <p:spPr>
          <a:xfrm>
            <a:off x="4623701" y="2092551"/>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45</a:t>
            </a:r>
          </a:p>
          <a:p>
            <a:pPr algn="ctr" defTabSz="1285240" fontAlgn="auto">
              <a:lnSpc>
                <a:spcPct val="70000"/>
              </a:lnSpc>
              <a:spcBef>
                <a:spcPts val="0"/>
              </a:spcBef>
              <a:spcAft>
                <a:spcPts val="0"/>
              </a:spcAft>
              <a:defRPr/>
            </a:pPr>
            <a:r>
              <a:rPr lang="id-ID" sz="3375" kern="0" dirty="0"/>
              <a:t>%</a:t>
            </a:r>
          </a:p>
        </p:txBody>
      </p:sp>
      <p:sp>
        <p:nvSpPr>
          <p:cNvPr id="10" name="TextBox 9"/>
          <p:cNvSpPr txBox="1"/>
          <p:nvPr/>
        </p:nvSpPr>
        <p:spPr>
          <a:xfrm>
            <a:off x="6916619"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75</a:t>
            </a:r>
          </a:p>
          <a:p>
            <a:pPr algn="ctr" defTabSz="1285240" fontAlgn="auto">
              <a:lnSpc>
                <a:spcPct val="70000"/>
              </a:lnSpc>
              <a:spcBef>
                <a:spcPts val="0"/>
              </a:spcBef>
              <a:spcAft>
                <a:spcPts val="0"/>
              </a:spcAft>
              <a:defRPr/>
            </a:pPr>
            <a:r>
              <a:rPr lang="id-ID" sz="3375" kern="0" dirty="0"/>
              <a:t>%</a:t>
            </a:r>
          </a:p>
        </p:txBody>
      </p:sp>
      <p:sp>
        <p:nvSpPr>
          <p:cNvPr id="11" name="TextBox 10"/>
          <p:cNvSpPr txBox="1"/>
          <p:nvPr/>
        </p:nvSpPr>
        <p:spPr>
          <a:xfrm>
            <a:off x="9175764" y="2092550"/>
            <a:ext cx="1040889" cy="915422"/>
          </a:xfrm>
          <a:prstGeom prst="rect">
            <a:avLst/>
          </a:prstGeom>
          <a:noFill/>
        </p:spPr>
        <p:txBody>
          <a:bodyPr wrap="square" lIns="96435" tIns="48218" rIns="96435" bIns="48218" rtlCol="0">
            <a:spAutoFit/>
          </a:bodyPr>
          <a:lstStyle/>
          <a:p>
            <a:pPr algn="ctr" defTabSz="1285240" fontAlgn="auto">
              <a:lnSpc>
                <a:spcPct val="70000"/>
              </a:lnSpc>
              <a:spcBef>
                <a:spcPts val="0"/>
              </a:spcBef>
              <a:spcAft>
                <a:spcPts val="0"/>
              </a:spcAft>
              <a:defRPr/>
            </a:pPr>
            <a:r>
              <a:rPr lang="id-ID" sz="4220" b="1" kern="0" dirty="0"/>
              <a:t>60</a:t>
            </a:r>
          </a:p>
          <a:p>
            <a:pPr algn="ctr" defTabSz="1285240" fontAlgn="auto">
              <a:lnSpc>
                <a:spcPct val="70000"/>
              </a:lnSpc>
              <a:spcBef>
                <a:spcPts val="0"/>
              </a:spcBef>
              <a:spcAft>
                <a:spcPts val="0"/>
              </a:spcAft>
              <a:defRPr/>
            </a:pPr>
            <a:r>
              <a:rPr lang="id-ID" sz="3375" kern="0" dirty="0"/>
              <a:t>%</a:t>
            </a:r>
          </a:p>
        </p:txBody>
      </p:sp>
      <p:cxnSp>
        <p:nvCxnSpPr>
          <p:cNvPr id="12" name="Straight Connector 23"/>
          <p:cNvCxnSpPr/>
          <p:nvPr/>
        </p:nvCxnSpPr>
        <p:spPr>
          <a:xfrm>
            <a:off x="2845586" y="3565567"/>
            <a:ext cx="0" cy="430082"/>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3" name="Straight Connector 24"/>
          <p:cNvCxnSpPr/>
          <p:nvPr/>
        </p:nvCxnSpPr>
        <p:spPr>
          <a:xfrm>
            <a:off x="5147726" y="3565567"/>
            <a:ext cx="0" cy="430082"/>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4" name="Straight Connector 25"/>
          <p:cNvCxnSpPr/>
          <p:nvPr/>
        </p:nvCxnSpPr>
        <p:spPr>
          <a:xfrm>
            <a:off x="7449864" y="3550730"/>
            <a:ext cx="0" cy="424630"/>
          </a:xfrm>
          <a:prstGeom prst="line">
            <a:avLst/>
          </a:prstGeom>
          <a:noFill/>
          <a:ln w="19050" cap="flat" cmpd="sng" algn="ctr">
            <a:solidFill>
              <a:srgbClr val="E7E6E6">
                <a:lumMod val="75000"/>
              </a:srgbClr>
            </a:solidFill>
            <a:prstDash val="sysDot"/>
            <a:miter lim="800000"/>
            <a:headEnd type="none" w="lg" len="sm"/>
            <a:tailEnd type="oval" w="med" len="med"/>
          </a:ln>
          <a:effectLst/>
        </p:spPr>
      </p:cxnSp>
      <p:cxnSp>
        <p:nvCxnSpPr>
          <p:cNvPr id="15" name="Straight Connector 26"/>
          <p:cNvCxnSpPr/>
          <p:nvPr/>
        </p:nvCxnSpPr>
        <p:spPr>
          <a:xfrm>
            <a:off x="9752004" y="3521057"/>
            <a:ext cx="0" cy="424630"/>
          </a:xfrm>
          <a:prstGeom prst="line">
            <a:avLst/>
          </a:prstGeom>
          <a:noFill/>
          <a:ln w="19050" cap="flat" cmpd="sng" algn="ctr">
            <a:solidFill>
              <a:srgbClr val="E7E6E6">
                <a:lumMod val="75000"/>
              </a:srgbClr>
            </a:solidFill>
            <a:prstDash val="sysDot"/>
            <a:miter lim="800000"/>
            <a:headEnd type="none" w="lg" len="sm"/>
            <a:tailEnd type="oval" w="med" len="med"/>
          </a:ln>
          <a:effectLst/>
        </p:spPr>
      </p:cxnSp>
      <p:sp>
        <p:nvSpPr>
          <p:cNvPr id="16" name="TextBox 15"/>
          <p:cNvSpPr txBox="1"/>
          <p:nvPr/>
        </p:nvSpPr>
        <p:spPr>
          <a:xfrm>
            <a:off x="2157926" y="4034699"/>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382.146</a:t>
            </a:r>
          </a:p>
        </p:txBody>
      </p:sp>
      <p:sp>
        <p:nvSpPr>
          <p:cNvPr id="17" name="TextBox 16"/>
          <p:cNvSpPr txBox="1"/>
          <p:nvPr/>
        </p:nvSpPr>
        <p:spPr>
          <a:xfrm>
            <a:off x="4460067" y="4034697"/>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200.003</a:t>
            </a:r>
          </a:p>
        </p:txBody>
      </p:sp>
      <p:sp>
        <p:nvSpPr>
          <p:cNvPr id="18" name="TextBox 17"/>
          <p:cNvSpPr txBox="1"/>
          <p:nvPr/>
        </p:nvSpPr>
        <p:spPr>
          <a:xfrm>
            <a:off x="6762207" y="4034696"/>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726.887</a:t>
            </a:r>
          </a:p>
        </p:txBody>
      </p:sp>
      <p:sp>
        <p:nvSpPr>
          <p:cNvPr id="19" name="TextBox 18"/>
          <p:cNvSpPr txBox="1"/>
          <p:nvPr/>
        </p:nvSpPr>
        <p:spPr>
          <a:xfrm>
            <a:off x="9064345" y="4034696"/>
            <a:ext cx="1362310" cy="486843"/>
          </a:xfrm>
          <a:prstGeom prst="rect">
            <a:avLst/>
          </a:prstGeom>
          <a:noFill/>
        </p:spPr>
        <p:txBody>
          <a:bodyPr wrap="square" lIns="96435" tIns="48218" rIns="96435" bIns="48218" rtlCol="0">
            <a:spAutoFit/>
          </a:bodyPr>
          <a:lstStyle/>
          <a:p>
            <a:pPr algn="ctr" defTabSz="1285240" fontAlgn="auto">
              <a:spcBef>
                <a:spcPts val="0"/>
              </a:spcBef>
              <a:spcAft>
                <a:spcPts val="0"/>
              </a:spcAft>
              <a:defRPr/>
            </a:pPr>
            <a:r>
              <a:rPr lang="id-ID" sz="2530" b="1" kern="0" dirty="0"/>
              <a:t>645.897</a:t>
            </a:r>
          </a:p>
        </p:txBody>
      </p:sp>
      <p:sp>
        <p:nvSpPr>
          <p:cNvPr id="20" name="Title 13"/>
          <p:cNvSpPr txBox="1"/>
          <p:nvPr/>
        </p:nvSpPr>
        <p:spPr>
          <a:xfrm>
            <a:off x="1708013" y="4675831"/>
            <a:ext cx="2291492" cy="1978166"/>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defTabSz="1285240" fontAlgn="auto">
              <a:spcAft>
                <a:spcPts val="0"/>
              </a:spcAft>
              <a:defRPr/>
            </a:pPr>
            <a:r>
              <a:rPr lang="zh-CN" altLang="en-US" sz="2530" b="1" dirty="0">
                <a:solidFill>
                  <a:schemeClr val="tx1"/>
                </a:solidFill>
                <a:latin typeface="微软雅黑" panose="020B0503020204020204" pitchFamily="34" charset="-122"/>
                <a:ea typeface="微软雅黑" panose="020B0503020204020204" pitchFamily="34" charset="-122"/>
              </a:rPr>
              <a:t>添加标题</a:t>
            </a:r>
            <a:endParaRPr lang="en-US" altLang="zh-CN" sz="2530" b="1" dirty="0">
              <a:solidFill>
                <a:schemeClr val="tx1"/>
              </a:solidFill>
              <a:latin typeface="微软雅黑" panose="020B0503020204020204" pitchFamily="34" charset="-122"/>
              <a:ea typeface="微软雅黑" panose="020B0503020204020204" pitchFamily="34" charset="-122"/>
            </a:endParaRPr>
          </a:p>
          <a:p>
            <a:pPr algn="ctr" defTabSz="1285240" fontAlgn="auto">
              <a:spcAft>
                <a:spcPts val="0"/>
              </a:spcAft>
              <a:defRPr/>
            </a:pPr>
            <a:endParaRPr lang="en-US" altLang="zh-CN" sz="1125" dirty="0">
              <a:solidFill>
                <a:schemeClr val="tx1"/>
              </a:solidFill>
              <a:latin typeface="Calibri" panose="020F0502020204030204"/>
              <a:ea typeface="Roboto" pitchFamily="2" charset="0"/>
            </a:endParaRPr>
          </a:p>
          <a:p>
            <a:pPr algn="ctr" defTabSz="1285240" fontAlgn="auto">
              <a:spcAft>
                <a:spcPts val="0"/>
              </a:spcAft>
              <a:defRPr/>
            </a:pP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a:r>
              <a:rPr lang="zh-CN" altLang="en-US" sz="1545" dirty="0">
                <a:solidFill>
                  <a:schemeClr val="tx1"/>
                </a:solidFill>
                <a:latin typeface="微软雅黑" panose="020B0503020204020204" pitchFamily="34" charset="-122"/>
                <a:ea typeface="微软雅黑" panose="020B0503020204020204" pitchFamily="34" charset="-122"/>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endParaRPr>
          </a:p>
          <a:p>
            <a:pPr algn="ctr" defTabSz="1285240" fontAlgn="auto">
              <a:spcAft>
                <a:spcPts val="0"/>
              </a:spcAft>
              <a:defRPr/>
            </a:pPr>
            <a:endParaRPr lang="en-US" sz="1545" dirty="0">
              <a:solidFill>
                <a:schemeClr val="tx1"/>
              </a:solidFill>
              <a:latin typeface="微软雅黑" panose="020B0503020204020204" pitchFamily="34" charset="-122"/>
              <a:ea typeface="微软雅黑" panose="020B0503020204020204" pitchFamily="34" charset="-122"/>
            </a:endParaRPr>
          </a:p>
        </p:txBody>
      </p:sp>
      <p:sp>
        <p:nvSpPr>
          <p:cNvPr id="21" name="Title 13"/>
          <p:cNvSpPr txBox="1"/>
          <p:nvPr/>
        </p:nvSpPr>
        <p:spPr>
          <a:xfrm>
            <a:off x="4001980" y="4497616"/>
            <a:ext cx="2291492" cy="2079423"/>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
        <p:nvSpPr>
          <p:cNvPr id="22" name="Title 13"/>
          <p:cNvSpPr txBox="1"/>
          <p:nvPr/>
        </p:nvSpPr>
        <p:spPr>
          <a:xfrm>
            <a:off x="6290996" y="4521914"/>
            <a:ext cx="2291492" cy="2030826"/>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
        <p:nvSpPr>
          <p:cNvPr id="23" name="Title 13"/>
          <p:cNvSpPr txBox="1"/>
          <p:nvPr/>
        </p:nvSpPr>
        <p:spPr>
          <a:xfrm>
            <a:off x="8657001" y="4426371"/>
            <a:ext cx="2291492" cy="2175023"/>
          </a:xfrm>
          <a:prstGeom prst="rect">
            <a:avLst/>
          </a:prstGeom>
        </p:spPr>
        <p:txBody>
          <a:bodyPr vert="horz" lIns="96435" tIns="48218" rIns="96435" bIns="48218"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lvl="0" algn="ctr">
              <a:defRPr/>
            </a:pPr>
            <a:r>
              <a:rPr lang="zh-CN" altLang="en-US" sz="2530" b="1" dirty="0">
                <a:solidFill>
                  <a:schemeClr val="tx1"/>
                </a:solidFill>
                <a:latin typeface="微软雅黑" panose="020B0503020204020204" pitchFamily="34" charset="-122"/>
                <a:ea typeface="微软雅黑" panose="020B0503020204020204" pitchFamily="34" charset="-122"/>
                <a:cs typeface="+mn-cs"/>
              </a:rPr>
              <a:t>添加标题</a:t>
            </a:r>
            <a:endParaRPr lang="en-US" altLang="zh-CN" sz="2530" b="1" dirty="0">
              <a:solidFill>
                <a:schemeClr val="tx1"/>
              </a:solidFill>
              <a:latin typeface="微软雅黑" panose="020B0503020204020204" pitchFamily="34" charset="-122"/>
              <a:ea typeface="微软雅黑" panose="020B0503020204020204" pitchFamily="34" charset="-122"/>
              <a:cs typeface="+mn-cs"/>
            </a:endParaRPr>
          </a:p>
          <a:p>
            <a:pPr lvl="0" algn="ctr">
              <a:defRPr/>
            </a:pPr>
            <a:endParaRPr lang="en-US" altLang="zh-CN" sz="1125" dirty="0">
              <a:solidFill>
                <a:schemeClr val="tx1"/>
              </a:solidFill>
              <a:latin typeface="Calibri" panose="020F0502020204030204"/>
              <a:ea typeface="Roboto" pitchFamily="2" charset="0"/>
              <a:cs typeface="+mn-cs"/>
            </a:endParaRPr>
          </a:p>
          <a:p>
            <a:pPr lvl="0" algn="ctr">
              <a:defRPr/>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a:p>
            <a:pPr algn="ctr" defTabSz="1146810">
              <a:spcBef>
                <a:spcPts val="0"/>
              </a:spcBef>
            </a:pPr>
            <a:r>
              <a:rPr lang="zh-CN" altLang="en-US" sz="1545" dirty="0">
                <a:solidFill>
                  <a:schemeClr val="tx1"/>
                </a:solidFill>
                <a:latin typeface="微软雅黑" panose="020B0503020204020204" pitchFamily="34" charset="-122"/>
                <a:ea typeface="微软雅黑" panose="020B0503020204020204" pitchFamily="34" charset="-122"/>
                <a:cs typeface="+mn-cs"/>
              </a:rPr>
              <a:t>单击添加文本内容</a:t>
            </a:r>
            <a:endParaRPr lang="en-US" altLang="zh-CN" sz="1545" dirty="0">
              <a:solidFill>
                <a:schemeClr val="tx1"/>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10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1000"/>
                                        <p:tgtEl>
                                          <p:spTgt spid="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1"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heel(1)">
                                      <p:cBhvr>
                                        <p:cTn id="39" dur="1000"/>
                                        <p:tgtEl>
                                          <p:spTgt spid="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22" presetClass="entr" presetSubtype="1" fill="hold" nodeType="withEffect">
                                  <p:stCondLst>
                                    <p:cond delay="50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par>
                                <p:cTn id="48" presetID="22" presetClass="entr" presetSubtype="1"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1" fill="hold" nodeType="withEffect">
                                  <p:stCondLst>
                                    <p:cond delay="50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par>
                                <p:cTn id="54" presetID="22" presetClass="entr" presetSubtype="1" fill="hold" nodeType="withEffect">
                                  <p:stCondLst>
                                    <p:cond delay="50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par>
                                <p:cTn id="57" presetID="53" presetClass="entr" presetSubtype="16" fill="hold" grpId="0" nodeType="withEffect">
                                  <p:stCondLst>
                                    <p:cond delay="100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16" fill="hold" grpId="0" nodeType="withEffect">
                                  <p:stCondLst>
                                    <p:cond delay="1000"/>
                                  </p:stCondLst>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53" presetClass="entr" presetSubtype="16" fill="hold" grpId="0" nodeType="withEffect">
                                  <p:stCondLst>
                                    <p:cond delay="10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par>
                                <p:cTn id="72" presetID="53" presetClass="entr" presetSubtype="16" fill="hold" grpId="0" nodeType="withEffect">
                                  <p:stCondLst>
                                    <p:cond delay="100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cTn>
                              </p:par>
                              <p:par>
                                <p:cTn id="77" presetID="22" presetClass="entr" presetSubtype="4" fill="hold" grpId="0" nodeType="withEffect">
                                  <p:stCondLst>
                                    <p:cond delay="1500"/>
                                  </p:stCondLst>
                                  <p:childTnLst>
                                    <p:set>
                                      <p:cBhvr>
                                        <p:cTn id="78" dur="1" fill="hold">
                                          <p:stCondLst>
                                            <p:cond delay="0"/>
                                          </p:stCondLst>
                                        </p:cTn>
                                        <p:tgtEl>
                                          <p:spTgt spid="20"/>
                                        </p:tgtEl>
                                        <p:attrNameLst>
                                          <p:attrName>style.visibility</p:attrName>
                                        </p:attrNameLst>
                                      </p:cBhvr>
                                      <p:to>
                                        <p:strVal val="visible"/>
                                      </p:to>
                                    </p:set>
                                    <p:animEffect transition="in" filter="wipe(down)">
                                      <p:cBhvr>
                                        <p:cTn id="79" dur="500"/>
                                        <p:tgtEl>
                                          <p:spTgt spid="20"/>
                                        </p:tgtEl>
                                      </p:cBhvr>
                                    </p:animEffect>
                                  </p:childTnLst>
                                </p:cTn>
                              </p:par>
                              <p:par>
                                <p:cTn id="80" presetID="22" presetClass="entr" presetSubtype="4" fill="hold" grpId="0" nodeType="withEffect">
                                  <p:stCondLst>
                                    <p:cond delay="150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500"/>
                                        <p:tgtEl>
                                          <p:spTgt spid="21"/>
                                        </p:tgtEl>
                                      </p:cBhvr>
                                    </p:animEffect>
                                  </p:childTnLst>
                                </p:cTn>
                              </p:par>
                              <p:par>
                                <p:cTn id="83" presetID="22" presetClass="entr" presetSubtype="4" fill="hold" grpId="0" nodeType="withEffect">
                                  <p:stCondLst>
                                    <p:cond delay="150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22" presetClass="entr" presetSubtype="4" fill="hold" grpId="0" nodeType="withEffect">
                                  <p:stCondLst>
                                    <p:cond delay="1500"/>
                                  </p:stCondLst>
                                  <p:childTnLst>
                                    <p:set>
                                      <p:cBhvr>
                                        <p:cTn id="87" dur="1" fill="hold">
                                          <p:stCondLst>
                                            <p:cond delay="0"/>
                                          </p:stCondLst>
                                        </p:cTn>
                                        <p:tgtEl>
                                          <p:spTgt spid="23"/>
                                        </p:tgtEl>
                                        <p:attrNameLst>
                                          <p:attrName>style.visibility</p:attrName>
                                        </p:attrNameLst>
                                      </p:cBhvr>
                                      <p:to>
                                        <p:strVal val="visible"/>
                                      </p:to>
                                    </p:set>
                                    <p:animEffect transition="in" filter="wipe(down)">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Graphic spid="5" grpId="0">
        <p:bldAsOne/>
      </p:bldGraphic>
      <p:bldGraphic spid="6" grpId="0">
        <p:bldAsOne/>
      </p:bldGraphic>
      <p:bldGraphic spid="7" grpId="0">
        <p:bldAsOne/>
      </p:bldGraphic>
      <p:bldP spid="8" grpId="0"/>
      <p:bldP spid="9" grpId="0"/>
      <p:bldP spid="10" grpId="0"/>
      <p:bldP spid="11" grpId="0"/>
      <p:bldP spid="16" grpId="0"/>
      <p:bldP spid="17" grpId="0"/>
      <p:bldP spid="18"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pSp>
        <p:nvGrpSpPr>
          <p:cNvPr id="3" name="组合 2"/>
          <p:cNvGrpSpPr/>
          <p:nvPr/>
        </p:nvGrpSpPr>
        <p:grpSpPr>
          <a:xfrm>
            <a:off x="2087700" y="2325732"/>
            <a:ext cx="5475830" cy="1925359"/>
            <a:chOff x="1980253" y="2205769"/>
            <a:chExt cx="5194887" cy="1826048"/>
          </a:xfrm>
        </p:grpSpPr>
        <p:sp>
          <p:nvSpPr>
            <p:cNvPr id="5" name="圆角矩形 4"/>
            <p:cNvSpPr/>
            <p:nvPr/>
          </p:nvSpPr>
          <p:spPr>
            <a:xfrm>
              <a:off x="1980253" y="3815867"/>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980253" y="3287108"/>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1980253" y="2737706"/>
              <a:ext cx="5194887" cy="217537"/>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980253" y="2205769"/>
              <a:ext cx="5194887" cy="21595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9" name="文本框 8"/>
          <p:cNvSpPr txBox="1">
            <a:spLocks noChangeArrowheads="1"/>
          </p:cNvSpPr>
          <p:nvPr/>
        </p:nvSpPr>
        <p:spPr bwMode="auto">
          <a:xfrm>
            <a:off x="603219" y="2201839"/>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970" dirty="0">
                <a:latin typeface="微软雅黑" panose="020B0503020204020204" pitchFamily="34" charset="-122"/>
                <a:ea typeface="微软雅黑" panose="020B0503020204020204" pitchFamily="34" charset="-122"/>
              </a:rPr>
              <a:t>输入标题</a:t>
            </a:r>
          </a:p>
        </p:txBody>
      </p:sp>
      <p:sp>
        <p:nvSpPr>
          <p:cNvPr id="10" name="文本框 9"/>
          <p:cNvSpPr txBox="1">
            <a:spLocks noChangeArrowheads="1"/>
          </p:cNvSpPr>
          <p:nvPr/>
        </p:nvSpPr>
        <p:spPr bwMode="auto">
          <a:xfrm>
            <a:off x="8150625" y="2230301"/>
            <a:ext cx="1011231" cy="3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dirty="0">
                <a:latin typeface="微软雅黑" panose="020B0503020204020204" pitchFamily="34" charset="-122"/>
                <a:ea typeface="微软雅黑" panose="020B0503020204020204" pitchFamily="34" charset="-122"/>
              </a:rPr>
              <a:t>40</a:t>
            </a:r>
            <a:r>
              <a:rPr lang="en-US" altLang="zh-CN" sz="1970" dirty="0">
                <a:latin typeface="微软雅黑" panose="020B0503020204020204" pitchFamily="34" charset="-122"/>
                <a:ea typeface="微软雅黑" panose="020B0503020204020204" pitchFamily="34" charset="-122"/>
              </a:rPr>
              <a:t>%</a:t>
            </a:r>
            <a:endParaRPr lang="zh-CN" altLang="en-US" sz="1970" dirty="0">
              <a:latin typeface="微软雅黑" panose="020B0503020204020204" pitchFamily="34" charset="-122"/>
              <a:ea typeface="微软雅黑" panose="020B0503020204020204" pitchFamily="34" charset="-122"/>
            </a:endParaRPr>
          </a:p>
        </p:txBody>
      </p:sp>
      <p:sp>
        <p:nvSpPr>
          <p:cNvPr id="11" name="文本框 23"/>
          <p:cNvSpPr txBox="1">
            <a:spLocks noChangeArrowheads="1"/>
          </p:cNvSpPr>
          <p:nvPr/>
        </p:nvSpPr>
        <p:spPr bwMode="auto">
          <a:xfrm>
            <a:off x="603219" y="2767726"/>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p>
        </p:txBody>
      </p:sp>
      <p:sp>
        <p:nvSpPr>
          <p:cNvPr id="12" name="文本框 24"/>
          <p:cNvSpPr txBox="1">
            <a:spLocks noChangeArrowheads="1"/>
          </p:cNvSpPr>
          <p:nvPr/>
        </p:nvSpPr>
        <p:spPr bwMode="auto">
          <a:xfrm>
            <a:off x="8150625" y="2796189"/>
            <a:ext cx="1011231" cy="37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50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3" name="文本框 27"/>
          <p:cNvSpPr txBox="1">
            <a:spLocks noChangeArrowheads="1"/>
          </p:cNvSpPr>
          <p:nvPr/>
        </p:nvSpPr>
        <p:spPr bwMode="auto">
          <a:xfrm>
            <a:off x="603219" y="3333615"/>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p>
        </p:txBody>
      </p:sp>
      <p:sp>
        <p:nvSpPr>
          <p:cNvPr id="14" name="文本框 28"/>
          <p:cNvSpPr txBox="1">
            <a:spLocks noChangeArrowheads="1"/>
          </p:cNvSpPr>
          <p:nvPr/>
        </p:nvSpPr>
        <p:spPr bwMode="auto">
          <a:xfrm>
            <a:off x="8150625" y="3363751"/>
            <a:ext cx="1011231" cy="36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80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5" name="文本框 31"/>
          <p:cNvSpPr txBox="1">
            <a:spLocks noChangeArrowheads="1"/>
          </p:cNvSpPr>
          <p:nvPr/>
        </p:nvSpPr>
        <p:spPr bwMode="auto">
          <a:xfrm>
            <a:off x="603219" y="3899503"/>
            <a:ext cx="1285804" cy="3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783" tIns="57392" rIns="114783" bIns="57392"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1970" dirty="0">
                <a:latin typeface="微软雅黑" panose="020B0503020204020204" pitchFamily="34" charset="-122"/>
                <a:ea typeface="微软雅黑" panose="020B0503020204020204" pitchFamily="34" charset="-122"/>
              </a:rPr>
              <a:t>输入标题</a:t>
            </a:r>
          </a:p>
        </p:txBody>
      </p:sp>
      <p:sp>
        <p:nvSpPr>
          <p:cNvPr id="16" name="文本框 32"/>
          <p:cNvSpPr txBox="1">
            <a:spLocks noChangeArrowheads="1"/>
          </p:cNvSpPr>
          <p:nvPr/>
        </p:nvSpPr>
        <p:spPr bwMode="auto">
          <a:xfrm>
            <a:off x="8150625" y="3929640"/>
            <a:ext cx="1011231" cy="370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095">
                <a:latin typeface="微软雅黑" panose="020B0503020204020204" pitchFamily="34" charset="-122"/>
                <a:ea typeface="微软雅黑" panose="020B0503020204020204" pitchFamily="34" charset="-122"/>
              </a:rPr>
              <a:t>20</a:t>
            </a:r>
            <a:r>
              <a:rPr lang="en-US" altLang="zh-CN" sz="1970">
                <a:latin typeface="微软雅黑" panose="020B0503020204020204" pitchFamily="34" charset="-122"/>
                <a:ea typeface="微软雅黑" panose="020B0503020204020204" pitchFamily="34" charset="-122"/>
              </a:rPr>
              <a:t>%</a:t>
            </a:r>
            <a:endParaRPr lang="zh-CN" altLang="en-US" sz="1970">
              <a:latin typeface="微软雅黑" panose="020B0503020204020204" pitchFamily="34" charset="-122"/>
              <a:ea typeface="微软雅黑" panose="020B0503020204020204" pitchFamily="34" charset="-122"/>
            </a:endParaRPr>
          </a:p>
        </p:txBody>
      </p:sp>
      <p:sp>
        <p:nvSpPr>
          <p:cNvPr id="17" name="矩形 16"/>
          <p:cNvSpPr/>
          <p:nvPr/>
        </p:nvSpPr>
        <p:spPr>
          <a:xfrm>
            <a:off x="562025" y="4755189"/>
            <a:ext cx="8424698" cy="1336030"/>
          </a:xfrm>
          <a:prstGeom prst="rect">
            <a:avLst/>
          </a:prstGeom>
        </p:spPr>
        <p:txBody>
          <a:bodyPr lIns="114783" tIns="57392" rIns="114783" bIns="57392"/>
          <a:lstStyle/>
          <a:p>
            <a:pPr algn="just">
              <a:lnSpc>
                <a:spcPct val="130000"/>
              </a:lnSpc>
              <a:spcBef>
                <a:spcPts val="750"/>
              </a:spcBef>
              <a:spcAft>
                <a:spcPts val="750"/>
              </a:spcAft>
              <a:buClr>
                <a:srgbClr val="00B050"/>
              </a:buClr>
              <a:buSzPct val="80000"/>
              <a:defRPr/>
            </a:pPr>
            <a:r>
              <a:rPr lang="zh-CN" altLang="en-US" sz="197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p>
        </p:txBody>
      </p:sp>
      <p:grpSp>
        <p:nvGrpSpPr>
          <p:cNvPr id="18" name="组合 17"/>
          <p:cNvGrpSpPr/>
          <p:nvPr/>
        </p:nvGrpSpPr>
        <p:grpSpPr>
          <a:xfrm>
            <a:off x="2087698" y="2325732"/>
            <a:ext cx="4705687" cy="1925359"/>
            <a:chOff x="1980252" y="2205769"/>
            <a:chExt cx="4464257" cy="1826048"/>
          </a:xfrm>
        </p:grpSpPr>
        <p:sp>
          <p:nvSpPr>
            <p:cNvPr id="19" name="圆角矩形 18"/>
            <p:cNvSpPr/>
            <p:nvPr/>
          </p:nvSpPr>
          <p:spPr>
            <a:xfrm>
              <a:off x="1980253" y="2737706"/>
              <a:ext cx="2551911" cy="217537"/>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980252" y="3287108"/>
              <a:ext cx="4464257"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圆角矩形 20"/>
            <p:cNvSpPr/>
            <p:nvPr/>
          </p:nvSpPr>
          <p:spPr>
            <a:xfrm>
              <a:off x="1980253" y="3815867"/>
              <a:ext cx="1274897"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1980252" y="2205769"/>
              <a:ext cx="1912345" cy="215950"/>
            </a:xfrm>
            <a:prstGeom prst="roundRect">
              <a:avLst>
                <a:gd name="adj" fmla="val 50000"/>
              </a:avLst>
            </a:prstGeom>
            <a:gradFill>
              <a:gsLst>
                <a:gs pos="0">
                  <a:sysClr val="window" lastClr="FFFFFF">
                    <a:lumMod val="75000"/>
                  </a:sysClr>
                </a:gs>
                <a:gs pos="100000">
                  <a:sysClr val="window" lastClr="FFFFFF"/>
                </a:gs>
              </a:gsLst>
              <a:lin ang="5400000" scaled="0"/>
            </a:gradFill>
            <a:ln>
              <a:noFill/>
            </a:ln>
            <a:effectLst>
              <a:outerShdw blurRad="88900" dist="50800" dir="5400000" sx="107000" sy="107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53127" tIns="76563" rIns="153127" bIns="76563"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23" name="圆角矩形 22"/>
          <p:cNvSpPr>
            <a:spLocks noChangeAspect="1"/>
          </p:cNvSpPr>
          <p:nvPr/>
        </p:nvSpPr>
        <p:spPr>
          <a:xfrm>
            <a:off x="9313659" y="1979549"/>
            <a:ext cx="2926308" cy="4142274"/>
          </a:xfrm>
          <a:prstGeom prst="roundRect">
            <a:avLst>
              <a:gd name="adj" fmla="val 1429"/>
            </a:avLst>
          </a:prstGeom>
          <a:solidFill>
            <a:srgbClr val="F2F2F2"/>
          </a:solidFill>
          <a:ln w="3175">
            <a:solidFill>
              <a:srgbClr val="D5D5D5"/>
            </a:solidFill>
            <a:prstDash val="solid"/>
          </a:ln>
        </p:spPr>
        <p:style>
          <a:lnRef idx="1">
            <a:schemeClr val="accent6"/>
          </a:lnRef>
          <a:fillRef idx="0">
            <a:schemeClr val="accent6"/>
          </a:fillRef>
          <a:effectRef idx="0">
            <a:schemeClr val="accent6"/>
          </a:effectRef>
          <a:fontRef idx="minor">
            <a:schemeClr val="tx1"/>
          </a:fontRef>
        </p:style>
        <p:txBody>
          <a:bodyPr lIns="361523" tIns="903808" rIns="361523" bIns="451905" anchor="ctr"/>
          <a:lstStyle/>
          <a:p>
            <a:pPr algn="just">
              <a:lnSpc>
                <a:spcPct val="120000"/>
              </a:lnSpc>
              <a:spcBef>
                <a:spcPts val="750"/>
              </a:spcBef>
              <a:spcAft>
                <a:spcPts val="750"/>
              </a:spcAft>
              <a:defRPr/>
            </a:pPr>
            <a:endParaRPr lang="zh-CN" altLang="en-US" sz="1970" dirty="0">
              <a:solidFill>
                <a:srgbClr val="454545"/>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9778471" y="1893549"/>
            <a:ext cx="217411" cy="86000"/>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5" name="任意多边形 24"/>
          <p:cNvSpPr/>
          <p:nvPr/>
        </p:nvSpPr>
        <p:spPr>
          <a:xfrm>
            <a:off x="11610224" y="1893549"/>
            <a:ext cx="206166" cy="86000"/>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26" name="任意多边形 25"/>
          <p:cNvSpPr/>
          <p:nvPr/>
        </p:nvSpPr>
        <p:spPr>
          <a:xfrm>
            <a:off x="9888427" y="1893549"/>
            <a:ext cx="1816760" cy="462814"/>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chemeClr val="accent5">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14783" tIns="57392" rIns="114783" bIns="57392" anchor="ctr"/>
          <a:lstStyle/>
          <a:p>
            <a:pPr algn="ctr">
              <a:defRPr/>
            </a:pPr>
            <a:r>
              <a:rPr lang="zh-CN" altLang="en-US" sz="2110" dirty="0">
                <a:solidFill>
                  <a:schemeClr val="bg1"/>
                </a:solidFill>
                <a:latin typeface="微软雅黑" panose="020B0503020204020204" pitchFamily="34" charset="-122"/>
                <a:ea typeface="微软雅黑" panose="020B0503020204020204" pitchFamily="34" charset="-122"/>
              </a:rPr>
              <a:t>输入标题</a:t>
            </a:r>
          </a:p>
        </p:txBody>
      </p:sp>
      <p:sp>
        <p:nvSpPr>
          <p:cNvPr id="27" name="矩形 26"/>
          <p:cNvSpPr/>
          <p:nvPr/>
        </p:nvSpPr>
        <p:spPr>
          <a:xfrm>
            <a:off x="9541368" y="2464000"/>
            <a:ext cx="2580226" cy="3505974"/>
          </a:xfrm>
          <a:prstGeom prst="rect">
            <a:avLst/>
          </a:prstGeom>
        </p:spPr>
        <p:txBody>
          <a:bodyPr lIns="114783" tIns="57392" rIns="114783" bIns="57392"/>
          <a:lstStyle/>
          <a:p>
            <a:pPr algn="just">
              <a:lnSpc>
                <a:spcPct val="130000"/>
              </a:lnSpc>
              <a:spcBef>
                <a:spcPts val="750"/>
              </a:spcBef>
              <a:spcAft>
                <a:spcPts val="750"/>
              </a:spcAft>
              <a:buClr>
                <a:srgbClr val="00B050"/>
              </a:buClr>
              <a:buSzPct val="80000"/>
              <a:defRPr/>
            </a:pPr>
            <a:r>
              <a:rPr lang="zh-CN" altLang="en-US" sz="1970"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1250"/>
                                        <p:tgtEl>
                                          <p:spTgt spid="3"/>
                                        </p:tgtEl>
                                      </p:cBhvr>
                                    </p:animEffect>
                                  </p:childTnLst>
                                </p:cTn>
                              </p:par>
                              <p:par>
                                <p:cTn id="32" presetID="22" presetClass="entr" presetSubtype="8" fill="hold" nodeType="withEffect">
                                  <p:stCondLst>
                                    <p:cond delay="25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25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randombar(horizontal)">
                                      <p:cBhvr>
                                        <p:cTn id="60" dur="500"/>
                                        <p:tgtEl>
                                          <p:spTgt spid="2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randombar(horizontal)">
                                      <p:cBhvr>
                                        <p:cTn id="63" dur="500"/>
                                        <p:tgtEl>
                                          <p:spTgt spid="25"/>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randombar(horizontal)">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anim calcmode="lin" valueType="num">
                                      <p:cBhvr>
                                        <p:cTn id="77" dur="1000" fill="hold"/>
                                        <p:tgtEl>
                                          <p:spTgt spid="27"/>
                                        </p:tgtEl>
                                        <p:attrNameLst>
                                          <p:attrName>ppt_x</p:attrName>
                                        </p:attrNameLst>
                                      </p:cBhvr>
                                      <p:tavLst>
                                        <p:tav tm="0">
                                          <p:val>
                                            <p:strVal val="#ppt_x"/>
                                          </p:val>
                                        </p:tav>
                                        <p:tav tm="100000">
                                          <p:val>
                                            <p:strVal val="#ppt_x"/>
                                          </p:val>
                                        </p:tav>
                                      </p:tavLst>
                                    </p:anim>
                                    <p:anim calcmode="lin" valueType="num">
                                      <p:cBhvr>
                                        <p:cTn id="7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16" grpId="0"/>
      <p:bldP spid="17" grpId="0"/>
      <p:bldP spid="23" grpId="0" animBg="1"/>
      <p:bldP spid="24" grpId="0" animBg="1"/>
      <p:bldP spid="25" grpId="0"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3</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cxnSp>
        <p:nvCxnSpPr>
          <p:cNvPr id="3" name="直接连接符 2"/>
          <p:cNvCxnSpPr/>
          <p:nvPr/>
        </p:nvCxnSpPr>
        <p:spPr>
          <a:xfrm>
            <a:off x="353" y="4016039"/>
            <a:ext cx="1914268" cy="0"/>
          </a:xfrm>
          <a:prstGeom prst="line">
            <a:avLst/>
          </a:prstGeom>
          <a:noFill/>
          <a:ln w="12700" cap="flat" cmpd="sng" algn="ctr">
            <a:solidFill>
              <a:schemeClr val="accent5">
                <a:lumMod val="50000"/>
              </a:schemeClr>
            </a:solidFill>
            <a:prstDash val="solid"/>
          </a:ln>
          <a:effectLst/>
        </p:spPr>
      </p:cxnSp>
      <p:cxnSp>
        <p:nvCxnSpPr>
          <p:cNvPr id="5" name="直接连接符 4"/>
          <p:cNvCxnSpPr/>
          <p:nvPr/>
        </p:nvCxnSpPr>
        <p:spPr>
          <a:xfrm>
            <a:off x="3022100" y="2892801"/>
            <a:ext cx="2246476" cy="2246476"/>
          </a:xfrm>
          <a:prstGeom prst="line">
            <a:avLst/>
          </a:prstGeom>
          <a:noFill/>
          <a:ln w="12700" cap="flat" cmpd="sng" algn="ctr">
            <a:solidFill>
              <a:schemeClr val="accent5">
                <a:lumMod val="50000"/>
              </a:schemeClr>
            </a:solidFill>
            <a:prstDash val="solid"/>
          </a:ln>
          <a:effectLst/>
        </p:spPr>
      </p:cxnSp>
      <p:cxnSp>
        <p:nvCxnSpPr>
          <p:cNvPr id="6" name="直接连接符 5"/>
          <p:cNvCxnSpPr/>
          <p:nvPr/>
        </p:nvCxnSpPr>
        <p:spPr>
          <a:xfrm flipH="1">
            <a:off x="1909263" y="2892802"/>
            <a:ext cx="1123240" cy="1123238"/>
          </a:xfrm>
          <a:prstGeom prst="line">
            <a:avLst/>
          </a:prstGeom>
          <a:noFill/>
          <a:ln w="12700" cap="flat" cmpd="sng" algn="ctr">
            <a:solidFill>
              <a:schemeClr val="accent5">
                <a:lumMod val="50000"/>
              </a:schemeClr>
            </a:solidFill>
            <a:prstDash val="solid"/>
          </a:ln>
          <a:effectLst/>
        </p:spPr>
      </p:cxnSp>
      <p:cxnSp>
        <p:nvCxnSpPr>
          <p:cNvPr id="7" name="直接连接符 6"/>
          <p:cNvCxnSpPr/>
          <p:nvPr/>
        </p:nvCxnSpPr>
        <p:spPr>
          <a:xfrm flipV="1">
            <a:off x="9720539" y="4016040"/>
            <a:ext cx="1123240" cy="1123238"/>
          </a:xfrm>
          <a:prstGeom prst="line">
            <a:avLst/>
          </a:prstGeom>
          <a:noFill/>
          <a:ln w="12700" cap="flat" cmpd="sng" algn="ctr">
            <a:solidFill>
              <a:schemeClr val="accent5">
                <a:lumMod val="50000"/>
              </a:schemeClr>
            </a:solidFill>
            <a:prstDash val="solid"/>
          </a:ln>
          <a:effectLst/>
        </p:spPr>
      </p:cxnSp>
      <p:cxnSp>
        <p:nvCxnSpPr>
          <p:cNvPr id="8" name="直接连接符 7"/>
          <p:cNvCxnSpPr/>
          <p:nvPr/>
        </p:nvCxnSpPr>
        <p:spPr>
          <a:xfrm flipH="1">
            <a:off x="5255314" y="2892801"/>
            <a:ext cx="2246476" cy="2246476"/>
          </a:xfrm>
          <a:prstGeom prst="line">
            <a:avLst/>
          </a:prstGeom>
          <a:noFill/>
          <a:ln w="12700" cap="flat" cmpd="sng" algn="ctr">
            <a:solidFill>
              <a:schemeClr val="accent5">
                <a:lumMod val="50000"/>
              </a:schemeClr>
            </a:solidFill>
            <a:prstDash val="solid"/>
          </a:ln>
          <a:effectLst/>
        </p:spPr>
      </p:cxnSp>
      <p:cxnSp>
        <p:nvCxnSpPr>
          <p:cNvPr id="9" name="直接连接符 8"/>
          <p:cNvCxnSpPr/>
          <p:nvPr/>
        </p:nvCxnSpPr>
        <p:spPr>
          <a:xfrm>
            <a:off x="7487457" y="2892801"/>
            <a:ext cx="2246476" cy="2246476"/>
          </a:xfrm>
          <a:prstGeom prst="line">
            <a:avLst/>
          </a:prstGeom>
          <a:noFill/>
          <a:ln w="12700" cap="flat" cmpd="sng" algn="ctr">
            <a:solidFill>
              <a:schemeClr val="accent5">
                <a:lumMod val="50000"/>
              </a:schemeClr>
            </a:solidFill>
            <a:prstDash val="solid"/>
          </a:ln>
          <a:effectLst/>
        </p:spPr>
      </p:cxnSp>
      <p:sp>
        <p:nvSpPr>
          <p:cNvPr id="10" name="Rectangle 13" descr="FD1DDF730CE4456e89755B07FE1653D0# #Rectangle 13"/>
          <p:cNvSpPr>
            <a:spLocks noChangeArrowheads="1"/>
          </p:cNvSpPr>
          <p:nvPr/>
        </p:nvSpPr>
        <p:spPr bwMode="auto">
          <a:xfrm>
            <a:off x="2261597" y="5636131"/>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0840432" y="4016039"/>
            <a:ext cx="2017966" cy="0"/>
          </a:xfrm>
          <a:prstGeom prst="line">
            <a:avLst/>
          </a:prstGeom>
          <a:noFill/>
          <a:ln w="12700" cap="flat" cmpd="sng" algn="ctr">
            <a:solidFill>
              <a:schemeClr val="accent5">
                <a:lumMod val="50000"/>
              </a:schemeClr>
            </a:solidFill>
            <a:prstDash val="solid"/>
          </a:ln>
          <a:effectLst/>
        </p:spPr>
      </p:cxnSp>
      <p:grpSp>
        <p:nvGrpSpPr>
          <p:cNvPr id="12" name="组合 11"/>
          <p:cNvGrpSpPr/>
          <p:nvPr/>
        </p:nvGrpSpPr>
        <p:grpSpPr>
          <a:xfrm>
            <a:off x="1926802" y="3307250"/>
            <a:ext cx="2227625" cy="2227625"/>
            <a:chOff x="1369994" y="2067694"/>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3" name="菱形 12"/>
            <p:cNvSpPr/>
            <p:nvPr/>
          </p:nvSpPr>
          <p:spPr>
            <a:xfrm>
              <a:off x="1369994" y="2067694"/>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14" name="TextBox 13"/>
            <p:cNvSpPr txBox="1"/>
            <p:nvPr/>
          </p:nvSpPr>
          <p:spPr>
            <a:xfrm flipH="1">
              <a:off x="1608084" y="2721283"/>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p>
          </p:txBody>
        </p:sp>
      </p:grpSp>
      <p:grpSp>
        <p:nvGrpSpPr>
          <p:cNvPr id="15" name="组合 14"/>
          <p:cNvGrpSpPr/>
          <p:nvPr/>
        </p:nvGrpSpPr>
        <p:grpSpPr>
          <a:xfrm>
            <a:off x="4173177" y="2497204"/>
            <a:ext cx="2227625" cy="2227625"/>
            <a:chOff x="3029144" y="1491630"/>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6" name="菱形 15"/>
            <p:cNvSpPr/>
            <p:nvPr/>
          </p:nvSpPr>
          <p:spPr>
            <a:xfrm>
              <a:off x="3029144" y="1491630"/>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17" name="TextBox 16"/>
            <p:cNvSpPr txBox="1"/>
            <p:nvPr/>
          </p:nvSpPr>
          <p:spPr>
            <a:xfrm flipH="1">
              <a:off x="3267234" y="2145219"/>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6408072" y="3307250"/>
            <a:ext cx="2227625" cy="2227625"/>
            <a:chOff x="4577170" y="2067694"/>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19" name="菱形 18"/>
            <p:cNvSpPr/>
            <p:nvPr/>
          </p:nvSpPr>
          <p:spPr>
            <a:xfrm>
              <a:off x="4577170" y="2067694"/>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20" name="TextBox 19"/>
            <p:cNvSpPr txBox="1"/>
            <p:nvPr/>
          </p:nvSpPr>
          <p:spPr>
            <a:xfrm flipH="1">
              <a:off x="4815260" y="2721283"/>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8627389" y="2497204"/>
            <a:ext cx="2227625" cy="2227625"/>
            <a:chOff x="6145277" y="1491630"/>
            <a:chExt cx="1584176" cy="1584176"/>
          </a:xfrm>
          <a:gradFill>
            <a:gsLst>
              <a:gs pos="0">
                <a:sysClr val="window" lastClr="FFFFFF">
                  <a:lumMod val="75000"/>
                </a:sysClr>
              </a:gs>
              <a:gs pos="100000">
                <a:sysClr val="window" lastClr="FFFFFF"/>
              </a:gs>
            </a:gsLst>
            <a:lin ang="5400000" scaled="0"/>
          </a:gradFill>
          <a:effectLst>
            <a:outerShdw blurRad="215900" dist="50800" dir="5400000" sx="109000" sy="109000" algn="ctr" rotWithShape="0">
              <a:srgbClr val="000000">
                <a:alpha val="43137"/>
              </a:srgbClr>
            </a:outerShdw>
          </a:effectLst>
        </p:grpSpPr>
        <p:sp>
          <p:nvSpPr>
            <p:cNvPr id="22" name="菱形 21"/>
            <p:cNvSpPr/>
            <p:nvPr/>
          </p:nvSpPr>
          <p:spPr>
            <a:xfrm>
              <a:off x="6145277" y="1491630"/>
              <a:ext cx="1584176" cy="1584176"/>
            </a:xfrm>
            <a:prstGeom prst="diamond">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zh-CN" altLang="en-US" sz="1970" b="1" kern="0">
                <a:solidFill>
                  <a:schemeClr val="accent5"/>
                </a:solidFill>
                <a:latin typeface="微软雅黑" panose="020B0503020204020204" pitchFamily="34" charset="-122"/>
                <a:ea typeface="微软雅黑" panose="020B0503020204020204" pitchFamily="34" charset="-122"/>
              </a:endParaRPr>
            </a:p>
          </p:txBody>
        </p:sp>
        <p:sp>
          <p:nvSpPr>
            <p:cNvPr id="23" name="TextBox 22"/>
            <p:cNvSpPr txBox="1"/>
            <p:nvPr/>
          </p:nvSpPr>
          <p:spPr>
            <a:xfrm flipH="1">
              <a:off x="6383367" y="2145219"/>
              <a:ext cx="1212023" cy="281164"/>
            </a:xfrm>
            <a:prstGeom prst="rect">
              <a:avLst/>
            </a:prstGeom>
            <a:noFill/>
          </p:spPr>
          <p:txBody>
            <a:bodyPr wrap="none" rtlCol="0">
              <a:spAutoFit/>
            </a:bodyPr>
            <a:lstStyle/>
            <a:p>
              <a:pPr defTabSz="1285240" fontAlgn="auto">
                <a:spcBef>
                  <a:spcPts val="0"/>
                </a:spcBef>
                <a:spcAft>
                  <a:spcPts val="0"/>
                </a:spcAft>
                <a:defRPr/>
              </a:pPr>
              <a:r>
                <a:rPr lang="zh-CN" altLang="en-US" sz="1970" b="1" kern="0" dirty="0">
                  <a:solidFill>
                    <a:schemeClr val="accent5">
                      <a:lumMod val="50000"/>
                    </a:schemeClr>
                  </a:solidFill>
                  <a:latin typeface="微软雅黑" panose="020B0503020204020204" pitchFamily="34" charset="-122"/>
                  <a:ea typeface="微软雅黑" panose="020B0503020204020204" pitchFamily="34" charset="-122"/>
                </a:rPr>
                <a:t>点击输入标题</a:t>
              </a:r>
            </a:p>
          </p:txBody>
        </p:sp>
      </p:grpSp>
      <p:sp>
        <p:nvSpPr>
          <p:cNvPr id="24" name="Rectangle 13" descr="FD1DDF730CE4456e89755B07FE1653D0# #Rectangle 13"/>
          <p:cNvSpPr>
            <a:spLocks noChangeArrowheads="1"/>
          </p:cNvSpPr>
          <p:nvPr/>
        </p:nvSpPr>
        <p:spPr bwMode="auto">
          <a:xfrm>
            <a:off x="4507972" y="1687159"/>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5" name="Rectangle 13" descr="FD1DDF730CE4456e89755B07FE1653D0# #Rectangle 13"/>
          <p:cNvSpPr>
            <a:spLocks noChangeArrowheads="1"/>
          </p:cNvSpPr>
          <p:nvPr/>
        </p:nvSpPr>
        <p:spPr bwMode="auto">
          <a:xfrm>
            <a:off x="6742867" y="5636131"/>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6" name="Rectangle 13" descr="FD1DDF730CE4456e89755B07FE1653D0# #Rectangle 13"/>
          <p:cNvSpPr>
            <a:spLocks noChangeArrowheads="1"/>
          </p:cNvSpPr>
          <p:nvPr/>
        </p:nvSpPr>
        <p:spPr bwMode="auto">
          <a:xfrm>
            <a:off x="8962183" y="1687159"/>
            <a:ext cx="2243920"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单击此处添加简短说明，</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添加简短说明文字，</a:t>
            </a:r>
            <a:endParaRPr lang="en-US" altLang="zh-CN" sz="1265" dirty="0">
              <a:latin typeface="微软雅黑" panose="020B0503020204020204" pitchFamily="34" charset="-122"/>
              <a:ea typeface="微软雅黑" panose="020B0503020204020204" pitchFamily="34" charset="-122"/>
            </a:endParaRPr>
          </a:p>
          <a:p>
            <a:pPr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具体说明文字添加此处。</a:t>
            </a:r>
            <a:endParaRPr lang="en-US" altLang="zh-CN" sz="12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300"/>
                                        <p:tgtEl>
                                          <p:spTgt spid="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300"/>
                                        <p:tgtEl>
                                          <p:spTgt spid="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300"/>
                                        <p:tgtEl>
                                          <p:spTgt spid="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3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300"/>
                                        <p:tgtEl>
                                          <p:spTgt spid="9"/>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300"/>
                                        <p:tgtEl>
                                          <p:spTgt spid="7"/>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300"/>
                                        <p:tgtEl>
                                          <p:spTgt spid="11"/>
                                        </p:tgtEl>
                                      </p:cBhvr>
                                    </p:animEffect>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800"/>
                                        <p:tgtEl>
                                          <p:spTgt spid="12"/>
                                        </p:tgtEl>
                                      </p:cBhvr>
                                    </p:animEffect>
                                    <p:anim calcmode="lin" valueType="num">
                                      <p:cBhvr>
                                        <p:cTn id="41" dur="800" fill="hold"/>
                                        <p:tgtEl>
                                          <p:spTgt spid="12"/>
                                        </p:tgtEl>
                                        <p:attrNameLst>
                                          <p:attrName>ppt_x</p:attrName>
                                        </p:attrNameLst>
                                      </p:cBhvr>
                                      <p:tavLst>
                                        <p:tav tm="0">
                                          <p:val>
                                            <p:strVal val="#ppt_x"/>
                                          </p:val>
                                        </p:tav>
                                        <p:tav tm="100000">
                                          <p:val>
                                            <p:strVal val="#ppt_x"/>
                                          </p:val>
                                        </p:tav>
                                      </p:tavLst>
                                    </p:anim>
                                    <p:anim calcmode="lin" valueType="num">
                                      <p:cBhvr>
                                        <p:cTn id="42" dur="8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p:tgtEl>
                                          <p:spTgt spid="10"/>
                                        </p:tgtEl>
                                      </p:cBhvr>
                                    </p:animEffect>
                                    <p:anim calcmode="lin" valueType="num">
                                      <p:cBhvr>
                                        <p:cTn id="46" dur="800" fill="hold"/>
                                        <p:tgtEl>
                                          <p:spTgt spid="10"/>
                                        </p:tgtEl>
                                        <p:attrNameLst>
                                          <p:attrName>ppt_x</p:attrName>
                                        </p:attrNameLst>
                                      </p:cBhvr>
                                      <p:tavLst>
                                        <p:tav tm="0">
                                          <p:val>
                                            <p:strVal val="#ppt_x"/>
                                          </p:val>
                                        </p:tav>
                                        <p:tav tm="100000">
                                          <p:val>
                                            <p:strVal val="#ppt_x"/>
                                          </p:val>
                                        </p:tav>
                                      </p:tavLst>
                                    </p:anim>
                                    <p:anim calcmode="lin" valueType="num">
                                      <p:cBhvr>
                                        <p:cTn id="47" dur="800" fill="hold"/>
                                        <p:tgtEl>
                                          <p:spTgt spid="10"/>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800"/>
                                        <p:tgtEl>
                                          <p:spTgt spid="15"/>
                                        </p:tgtEl>
                                      </p:cBhvr>
                                    </p:animEffect>
                                    <p:anim calcmode="lin" valueType="num">
                                      <p:cBhvr>
                                        <p:cTn id="52" dur="800" fill="hold"/>
                                        <p:tgtEl>
                                          <p:spTgt spid="15"/>
                                        </p:tgtEl>
                                        <p:attrNameLst>
                                          <p:attrName>ppt_x</p:attrName>
                                        </p:attrNameLst>
                                      </p:cBhvr>
                                      <p:tavLst>
                                        <p:tav tm="0">
                                          <p:val>
                                            <p:strVal val="#ppt_x"/>
                                          </p:val>
                                        </p:tav>
                                        <p:tav tm="100000">
                                          <p:val>
                                            <p:strVal val="#ppt_x"/>
                                          </p:val>
                                        </p:tav>
                                      </p:tavLst>
                                    </p:anim>
                                    <p:anim calcmode="lin" valueType="num">
                                      <p:cBhvr>
                                        <p:cTn id="53" dur="8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800"/>
                                        <p:tgtEl>
                                          <p:spTgt spid="24"/>
                                        </p:tgtEl>
                                      </p:cBhvr>
                                    </p:animEffect>
                                    <p:anim calcmode="lin" valueType="num">
                                      <p:cBhvr>
                                        <p:cTn id="57" dur="800" fill="hold"/>
                                        <p:tgtEl>
                                          <p:spTgt spid="24"/>
                                        </p:tgtEl>
                                        <p:attrNameLst>
                                          <p:attrName>ppt_x</p:attrName>
                                        </p:attrNameLst>
                                      </p:cBhvr>
                                      <p:tavLst>
                                        <p:tav tm="0">
                                          <p:val>
                                            <p:strVal val="#ppt_x"/>
                                          </p:val>
                                        </p:tav>
                                        <p:tav tm="100000">
                                          <p:val>
                                            <p:strVal val="#ppt_x"/>
                                          </p:val>
                                        </p:tav>
                                      </p:tavLst>
                                    </p:anim>
                                    <p:anim calcmode="lin" valueType="num">
                                      <p:cBhvr>
                                        <p:cTn id="58" dur="800" fill="hold"/>
                                        <p:tgtEl>
                                          <p:spTgt spid="24"/>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7" presetClass="entr" presetSubtype="0"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800"/>
                                        <p:tgtEl>
                                          <p:spTgt spid="18"/>
                                        </p:tgtEl>
                                      </p:cBhvr>
                                    </p:animEffect>
                                    <p:anim calcmode="lin" valueType="num">
                                      <p:cBhvr>
                                        <p:cTn id="63" dur="800" fill="hold"/>
                                        <p:tgtEl>
                                          <p:spTgt spid="18"/>
                                        </p:tgtEl>
                                        <p:attrNameLst>
                                          <p:attrName>ppt_x</p:attrName>
                                        </p:attrNameLst>
                                      </p:cBhvr>
                                      <p:tavLst>
                                        <p:tav tm="0">
                                          <p:val>
                                            <p:strVal val="#ppt_x"/>
                                          </p:val>
                                        </p:tav>
                                        <p:tav tm="100000">
                                          <p:val>
                                            <p:strVal val="#ppt_x"/>
                                          </p:val>
                                        </p:tav>
                                      </p:tavLst>
                                    </p:anim>
                                    <p:anim calcmode="lin" valueType="num">
                                      <p:cBhvr>
                                        <p:cTn id="64" dur="8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800"/>
                                        <p:tgtEl>
                                          <p:spTgt spid="25"/>
                                        </p:tgtEl>
                                      </p:cBhvr>
                                    </p:animEffect>
                                    <p:anim calcmode="lin" valueType="num">
                                      <p:cBhvr>
                                        <p:cTn id="68" dur="800" fill="hold"/>
                                        <p:tgtEl>
                                          <p:spTgt spid="25"/>
                                        </p:tgtEl>
                                        <p:attrNameLst>
                                          <p:attrName>ppt_x</p:attrName>
                                        </p:attrNameLst>
                                      </p:cBhvr>
                                      <p:tavLst>
                                        <p:tav tm="0">
                                          <p:val>
                                            <p:strVal val="#ppt_x"/>
                                          </p:val>
                                        </p:tav>
                                        <p:tav tm="100000">
                                          <p:val>
                                            <p:strVal val="#ppt_x"/>
                                          </p:val>
                                        </p:tav>
                                      </p:tavLst>
                                    </p:anim>
                                    <p:anim calcmode="lin" valueType="num">
                                      <p:cBhvr>
                                        <p:cTn id="69" dur="8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42" presetClass="entr" presetSubtype="0"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800"/>
                                        <p:tgtEl>
                                          <p:spTgt spid="21"/>
                                        </p:tgtEl>
                                      </p:cBhvr>
                                    </p:animEffect>
                                    <p:anim calcmode="lin" valueType="num">
                                      <p:cBhvr>
                                        <p:cTn id="74" dur="800" fill="hold"/>
                                        <p:tgtEl>
                                          <p:spTgt spid="21"/>
                                        </p:tgtEl>
                                        <p:attrNameLst>
                                          <p:attrName>ppt_x</p:attrName>
                                        </p:attrNameLst>
                                      </p:cBhvr>
                                      <p:tavLst>
                                        <p:tav tm="0">
                                          <p:val>
                                            <p:strVal val="#ppt_x"/>
                                          </p:val>
                                        </p:tav>
                                        <p:tav tm="100000">
                                          <p:val>
                                            <p:strVal val="#ppt_x"/>
                                          </p:val>
                                        </p:tav>
                                      </p:tavLst>
                                    </p:anim>
                                    <p:anim calcmode="lin" valueType="num">
                                      <p:cBhvr>
                                        <p:cTn id="75" dur="800" fill="hold"/>
                                        <p:tgtEl>
                                          <p:spTgt spid="2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800"/>
                                        <p:tgtEl>
                                          <p:spTgt spid="26"/>
                                        </p:tgtEl>
                                      </p:cBhvr>
                                    </p:animEffect>
                                    <p:anim calcmode="lin" valueType="num">
                                      <p:cBhvr>
                                        <p:cTn id="79" dur="800" fill="hold"/>
                                        <p:tgtEl>
                                          <p:spTgt spid="26"/>
                                        </p:tgtEl>
                                        <p:attrNameLst>
                                          <p:attrName>ppt_x</p:attrName>
                                        </p:attrNameLst>
                                      </p:cBhvr>
                                      <p:tavLst>
                                        <p:tav tm="0">
                                          <p:val>
                                            <p:strVal val="#ppt_x"/>
                                          </p:val>
                                        </p:tav>
                                        <p:tav tm="100000">
                                          <p:val>
                                            <p:strVal val="#ppt_x"/>
                                          </p:val>
                                        </p:tav>
                                      </p:tavLst>
                                    </p:anim>
                                    <p:anim calcmode="lin" valueType="num">
                                      <p:cBhvr>
                                        <p:cTn id="80" dur="8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5"/>
          <p:cNvSpPr/>
          <p:nvPr/>
        </p:nvSpPr>
        <p:spPr bwMode="auto">
          <a:xfrm>
            <a:off x="1619730"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5"/>
          <p:cNvSpPr/>
          <p:nvPr/>
        </p:nvSpPr>
        <p:spPr bwMode="auto">
          <a:xfrm>
            <a:off x="1619729"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67846" y="2613697"/>
            <a:ext cx="611730"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01</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955721"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8" name="TextBox 7"/>
          <p:cNvSpPr txBox="1"/>
          <p:nvPr/>
        </p:nvSpPr>
        <p:spPr>
          <a:xfrm>
            <a:off x="2054909"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p>
        </p:txBody>
      </p:sp>
      <p:sp>
        <p:nvSpPr>
          <p:cNvPr id="9" name="Freeform 5"/>
          <p:cNvSpPr/>
          <p:nvPr/>
        </p:nvSpPr>
        <p:spPr bwMode="auto">
          <a:xfrm>
            <a:off x="4151122"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0" name="Freeform 25"/>
          <p:cNvSpPr/>
          <p:nvPr/>
        </p:nvSpPr>
        <p:spPr bwMode="auto">
          <a:xfrm>
            <a:off x="4151122"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3999239" y="2613697"/>
            <a:ext cx="539564"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02</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487113"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4586301"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p>
        </p:txBody>
      </p:sp>
      <p:sp>
        <p:nvSpPr>
          <p:cNvPr id="14" name="Freeform 5"/>
          <p:cNvSpPr/>
          <p:nvPr/>
        </p:nvSpPr>
        <p:spPr bwMode="auto">
          <a:xfrm>
            <a:off x="6682514"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25"/>
          <p:cNvSpPr/>
          <p:nvPr/>
        </p:nvSpPr>
        <p:spPr bwMode="auto">
          <a:xfrm>
            <a:off x="6682514"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16" name="矩形 15"/>
          <p:cNvSpPr/>
          <p:nvPr/>
        </p:nvSpPr>
        <p:spPr>
          <a:xfrm>
            <a:off x="6530631" y="2613697"/>
            <a:ext cx="611729"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03</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7018505"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18" name="TextBox 17"/>
          <p:cNvSpPr txBox="1"/>
          <p:nvPr/>
        </p:nvSpPr>
        <p:spPr>
          <a:xfrm>
            <a:off x="7117693"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p>
        </p:txBody>
      </p:sp>
      <p:sp>
        <p:nvSpPr>
          <p:cNvPr id="19" name="Freeform 5"/>
          <p:cNvSpPr/>
          <p:nvPr/>
        </p:nvSpPr>
        <p:spPr bwMode="auto">
          <a:xfrm>
            <a:off x="9213907" y="1844350"/>
            <a:ext cx="2227625" cy="4386708"/>
          </a:xfrm>
          <a:custGeom>
            <a:avLst/>
            <a:gdLst>
              <a:gd name="T0" fmla="*/ 594 w 4434"/>
              <a:gd name="T1" fmla="*/ 57 h 8717"/>
              <a:gd name="T2" fmla="*/ 4102 w 4434"/>
              <a:gd name="T3" fmla="*/ 715 h 8717"/>
              <a:gd name="T4" fmla="*/ 4434 w 4434"/>
              <a:gd name="T5" fmla="*/ 1130 h 8717"/>
              <a:gd name="T6" fmla="*/ 4434 w 4434"/>
              <a:gd name="T7" fmla="*/ 6880 h 8717"/>
              <a:gd name="T8" fmla="*/ 4158 w 4434"/>
              <a:gd name="T9" fmla="*/ 7287 h 8717"/>
              <a:gd name="T10" fmla="*/ 685 w 4434"/>
              <a:gd name="T11" fmla="*/ 8590 h 8717"/>
              <a:gd name="T12" fmla="*/ 0 w 4434"/>
              <a:gd name="T13" fmla="*/ 8135 h 8717"/>
              <a:gd name="T14" fmla="*/ 0 w 4434"/>
              <a:gd name="T15" fmla="*/ 555 h 8717"/>
              <a:gd name="T16" fmla="*/ 594 w 4434"/>
              <a:gd name="T17" fmla="*/ 57 h 8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4" h="8717">
                <a:moveTo>
                  <a:pt x="594" y="57"/>
                </a:moveTo>
                <a:lnTo>
                  <a:pt x="4102" y="715"/>
                </a:lnTo>
                <a:cubicBezTo>
                  <a:pt x="4287" y="749"/>
                  <a:pt x="4434" y="926"/>
                  <a:pt x="4434" y="1130"/>
                </a:cubicBezTo>
                <a:lnTo>
                  <a:pt x="4434" y="6880"/>
                </a:lnTo>
                <a:cubicBezTo>
                  <a:pt x="4434" y="7095"/>
                  <a:pt x="4301" y="7234"/>
                  <a:pt x="4158" y="7287"/>
                </a:cubicBezTo>
                <a:lnTo>
                  <a:pt x="685" y="8590"/>
                </a:lnTo>
                <a:cubicBezTo>
                  <a:pt x="346" y="8717"/>
                  <a:pt x="0" y="8476"/>
                  <a:pt x="0" y="8135"/>
                </a:cubicBezTo>
                <a:lnTo>
                  <a:pt x="0" y="555"/>
                </a:lnTo>
                <a:cubicBezTo>
                  <a:pt x="0" y="223"/>
                  <a:pt x="288" y="0"/>
                  <a:pt x="594" y="57"/>
                </a:cubicBezTo>
                <a:close/>
              </a:path>
            </a:pathLst>
          </a:custGeom>
          <a:gradFill>
            <a:gsLst>
              <a:gs pos="0">
                <a:schemeClr val="bg1">
                  <a:lumMod val="75000"/>
                </a:schemeClr>
              </a:gs>
              <a:gs pos="100000">
                <a:schemeClr val="bg1"/>
              </a:gs>
            </a:gsLst>
            <a:lin ang="5400000" scaled="0"/>
          </a:gradFill>
          <a:ln w="12700">
            <a:noFill/>
            <a:round/>
          </a:ln>
          <a:effectLst>
            <a:outerShdw blurRad="279400" dist="50800" dir="5400000" sx="102000" sy="102000" algn="ctr" rotWithShape="0">
              <a:srgbClr val="000000">
                <a:alpha val="43137"/>
              </a:srgbClr>
            </a:outerShdw>
          </a:effectLst>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20" name="Freeform 25"/>
          <p:cNvSpPr/>
          <p:nvPr/>
        </p:nvSpPr>
        <p:spPr bwMode="auto">
          <a:xfrm>
            <a:off x="9213906" y="2512798"/>
            <a:ext cx="458379" cy="685425"/>
          </a:xfrm>
          <a:custGeom>
            <a:avLst/>
            <a:gdLst>
              <a:gd name="T0" fmla="*/ 232 w 913"/>
              <a:gd name="T1" fmla="*/ 1362 h 1362"/>
              <a:gd name="T2" fmla="*/ 0 w 913"/>
              <a:gd name="T3" fmla="*/ 1322 h 1362"/>
              <a:gd name="T4" fmla="*/ 0 w 913"/>
              <a:gd name="T5" fmla="*/ 40 h 1362"/>
              <a:gd name="T6" fmla="*/ 232 w 913"/>
              <a:gd name="T7" fmla="*/ 0 h 1362"/>
              <a:gd name="T8" fmla="*/ 913 w 913"/>
              <a:gd name="T9" fmla="*/ 681 h 1362"/>
              <a:gd name="T10" fmla="*/ 232 w 913"/>
              <a:gd name="T11" fmla="*/ 1362 h 1362"/>
            </a:gdLst>
            <a:ahLst/>
            <a:cxnLst>
              <a:cxn ang="0">
                <a:pos x="T0" y="T1"/>
              </a:cxn>
              <a:cxn ang="0">
                <a:pos x="T2" y="T3"/>
              </a:cxn>
              <a:cxn ang="0">
                <a:pos x="T4" y="T5"/>
              </a:cxn>
              <a:cxn ang="0">
                <a:pos x="T6" y="T7"/>
              </a:cxn>
              <a:cxn ang="0">
                <a:pos x="T8" y="T9"/>
              </a:cxn>
              <a:cxn ang="0">
                <a:pos x="T10" y="T11"/>
              </a:cxn>
            </a:cxnLst>
            <a:rect l="0" t="0" r="r" b="b"/>
            <a:pathLst>
              <a:path w="913" h="1362">
                <a:moveTo>
                  <a:pt x="232" y="1362"/>
                </a:moveTo>
                <a:cubicBezTo>
                  <a:pt x="150" y="1362"/>
                  <a:pt x="72" y="1348"/>
                  <a:pt x="0" y="1322"/>
                </a:cubicBezTo>
                <a:lnTo>
                  <a:pt x="0" y="40"/>
                </a:lnTo>
                <a:cubicBezTo>
                  <a:pt x="72" y="14"/>
                  <a:pt x="150" y="0"/>
                  <a:pt x="232" y="0"/>
                </a:cubicBezTo>
                <a:cubicBezTo>
                  <a:pt x="608" y="0"/>
                  <a:pt x="913" y="305"/>
                  <a:pt x="913" y="681"/>
                </a:cubicBezTo>
                <a:cubicBezTo>
                  <a:pt x="913" y="1057"/>
                  <a:pt x="608" y="1362"/>
                  <a:pt x="232" y="1362"/>
                </a:cubicBez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ysClr val="windowText" lastClr="0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9062024" y="2613697"/>
            <a:ext cx="611729" cy="519373"/>
          </a:xfrm>
          <a:prstGeom prst="rect">
            <a:avLst/>
          </a:prstGeom>
        </p:spPr>
        <p:txBody>
          <a:bodyPr wrap="square" lIns="0" tIns="0" rIns="0" bIns="0">
            <a:spAutoFit/>
          </a:bodyPr>
          <a:lstStyle/>
          <a:p>
            <a:pPr algn="ctr" defTabSz="1285240" fontAlgn="auto">
              <a:spcBef>
                <a:spcPts val="0"/>
              </a:spcBef>
              <a:spcAft>
                <a:spcPts val="0"/>
              </a:spcAft>
              <a:defRPr/>
            </a:pPr>
            <a:r>
              <a:rPr lang="en-US" altLang="zh-CN" sz="3375" b="1" kern="0" dirty="0">
                <a:solidFill>
                  <a:schemeClr val="bg1"/>
                </a:solidFill>
                <a:latin typeface="微软雅黑" panose="020B0503020204020204" pitchFamily="34" charset="-122"/>
                <a:ea typeface="微软雅黑" panose="020B0503020204020204" pitchFamily="34" charset="-122"/>
              </a:rPr>
              <a:t>04</a:t>
            </a:r>
            <a:endParaRPr lang="zh-CN" altLang="en-US" sz="3375" b="1" kern="0" dirty="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549898" y="3528285"/>
            <a:ext cx="1587867" cy="1477328"/>
          </a:xfrm>
          <a:prstGeom prst="rect">
            <a:avLst/>
          </a:prstGeom>
          <a:noFill/>
        </p:spPr>
        <p:txBody>
          <a:bodyPr wrap="square" rtlCol="0">
            <a:spAutoFit/>
          </a:bodyPr>
          <a:lstStyle/>
          <a:p>
            <a:pPr algn="just" defTabSz="1285240" fontAlgn="auto">
              <a:lnSpc>
                <a:spcPts val="1830"/>
              </a:lnSpc>
              <a:spcBef>
                <a:spcPts val="0"/>
              </a:spcBef>
              <a:spcAft>
                <a:spcPts val="0"/>
              </a:spcAft>
              <a:defRPr/>
            </a:pPr>
            <a:r>
              <a:rPr lang="zh-CN" altLang="en-US" sz="1265" kern="0" dirty="0">
                <a:latin typeface="微软雅黑" panose="020B0503020204020204" pitchFamily="34" charset="-122"/>
                <a:ea typeface="微软雅黑" panose="020B0503020204020204" pitchFamily="34" charset="-122"/>
              </a:rPr>
              <a:t>点击输入简要文字内容，文字内容需概括精炼，不用多余的文字修饰，言简意赅的说明该项内容。</a:t>
            </a:r>
            <a:endParaRPr lang="en-US" altLang="zh-CN" sz="1265" kern="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9649086" y="2617478"/>
            <a:ext cx="1338828" cy="438582"/>
          </a:xfrm>
          <a:prstGeom prst="rect">
            <a:avLst/>
          </a:prstGeom>
          <a:noFill/>
        </p:spPr>
        <p:txBody>
          <a:bodyPr wrap="none" rtlCol="0">
            <a:spAutoFit/>
          </a:bodyPr>
          <a:lstStyle/>
          <a:p>
            <a:pPr algn="ctr" defTabSz="1285240" fontAlgn="auto">
              <a:spcBef>
                <a:spcPts val="0"/>
              </a:spcBef>
              <a:spcAft>
                <a:spcPts val="0"/>
              </a:spcAft>
              <a:defRPr/>
            </a:pPr>
            <a:r>
              <a:rPr lang="zh-CN" altLang="en-US" sz="2250" kern="0" dirty="0">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Scale>
                                      <p:cBhvr>
                                        <p:cTn id="2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
                                        </p:tgtEl>
                                        <p:attrNameLst>
                                          <p:attrName>ppt_x</p:attrName>
                                          <p:attrName>ppt_y</p:attrName>
                                        </p:attrNameLst>
                                      </p:cBhvr>
                                    </p:animMotion>
                                    <p:animEffect transition="in" filter="fade">
                                      <p:cBhvr>
                                        <p:cTn id="23" dur="1000"/>
                                        <p:tgtEl>
                                          <p:spTgt spid="6"/>
                                        </p:tgtEl>
                                      </p:cBhvr>
                                    </p:animEffect>
                                  </p:childTnLst>
                                </p:cTn>
                              </p:par>
                              <p:par>
                                <p:cTn id="24" presetID="5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Scale>
                                      <p:cBhvr>
                                        <p:cTn id="2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7"/>
                                        </p:tgtEl>
                                        <p:attrNameLst>
                                          <p:attrName>ppt_x</p:attrName>
                                          <p:attrName>ppt_y</p:attrName>
                                        </p:attrNameLst>
                                      </p:cBhvr>
                                    </p:animMotion>
                                    <p:animEffect transition="in" filter="fade">
                                      <p:cBhvr>
                                        <p:cTn id="28" dur="1000"/>
                                        <p:tgtEl>
                                          <p:spTgt spid="7"/>
                                        </p:tgtEl>
                                      </p:cBhvr>
                                    </p:animEffect>
                                  </p:childTnLst>
                                </p:cTn>
                              </p:par>
                              <p:par>
                                <p:cTn id="29" presetID="5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Scale>
                                      <p:cBhvr>
                                        <p:cTn id="3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
                                        </p:tgtEl>
                                        <p:attrNameLst>
                                          <p:attrName>ppt_x</p:attrName>
                                          <p:attrName>ppt_y</p:attrName>
                                        </p:attrNameLst>
                                      </p:cBhvr>
                                    </p:animMotion>
                                    <p:animEffect transition="in" filter="fade">
                                      <p:cBhvr>
                                        <p:cTn id="33" dur="1000"/>
                                        <p:tgtEl>
                                          <p:spTgt spid="8"/>
                                        </p:tgtEl>
                                      </p:cBhvr>
                                    </p:animEffect>
                                  </p:childTnLst>
                                </p:cTn>
                              </p:par>
                            </p:childTnLst>
                          </p:cTn>
                        </p:par>
                        <p:par>
                          <p:cTn id="34" fill="hold">
                            <p:stCondLst>
                              <p:cond delay="500"/>
                            </p:stCondLst>
                            <p:childTnLst>
                              <p:par>
                                <p:cTn id="35" presetID="5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Scale>
                                      <p:cBhvr>
                                        <p:cTn id="3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9"/>
                                        </p:tgtEl>
                                        <p:attrNameLst>
                                          <p:attrName>ppt_x</p:attrName>
                                          <p:attrName>ppt_y</p:attrName>
                                        </p:attrNameLst>
                                      </p:cBhvr>
                                    </p:animMotion>
                                    <p:animEffect transition="in" filter="fade">
                                      <p:cBhvr>
                                        <p:cTn id="39" dur="1000"/>
                                        <p:tgtEl>
                                          <p:spTgt spid="9"/>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Scale>
                                      <p:cBhvr>
                                        <p:cTn id="42"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0"/>
                                        </p:tgtEl>
                                        <p:attrNameLst>
                                          <p:attrName>ppt_x</p:attrName>
                                          <p:attrName>ppt_y</p:attrName>
                                        </p:attrNameLst>
                                      </p:cBhvr>
                                    </p:animMotion>
                                    <p:animEffect transition="in" filter="fade">
                                      <p:cBhvr>
                                        <p:cTn id="44" dur="1000"/>
                                        <p:tgtEl>
                                          <p:spTgt spid="10"/>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Scale>
                                      <p:cBhvr>
                                        <p:cTn id="4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1"/>
                                        </p:tgtEl>
                                        <p:attrNameLst>
                                          <p:attrName>ppt_x</p:attrName>
                                          <p:attrName>ppt_y</p:attrName>
                                        </p:attrNameLst>
                                      </p:cBhvr>
                                    </p:animMotion>
                                    <p:animEffect transition="in" filter="fade">
                                      <p:cBhvr>
                                        <p:cTn id="49" dur="1000"/>
                                        <p:tgtEl>
                                          <p:spTgt spid="11"/>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Scale>
                                      <p:cBhvr>
                                        <p:cTn id="5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2"/>
                                        </p:tgtEl>
                                        <p:attrNameLst>
                                          <p:attrName>ppt_x</p:attrName>
                                          <p:attrName>ppt_y</p:attrName>
                                        </p:attrNameLst>
                                      </p:cBhvr>
                                    </p:animMotion>
                                    <p:animEffect transition="in" filter="fade">
                                      <p:cBhvr>
                                        <p:cTn id="54" dur="1000"/>
                                        <p:tgtEl>
                                          <p:spTgt spid="12"/>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Scale>
                                      <p:cBhvr>
                                        <p:cTn id="5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3"/>
                                        </p:tgtEl>
                                        <p:attrNameLst>
                                          <p:attrName>ppt_x</p:attrName>
                                          <p:attrName>ppt_y</p:attrName>
                                        </p:attrNameLst>
                                      </p:cBhvr>
                                    </p:animMotion>
                                    <p:animEffect transition="in" filter="fade">
                                      <p:cBhvr>
                                        <p:cTn id="59" dur="1000"/>
                                        <p:tgtEl>
                                          <p:spTgt spid="13"/>
                                        </p:tgtEl>
                                      </p:cBhvr>
                                    </p:animEffect>
                                  </p:childTnLst>
                                </p:cTn>
                              </p:par>
                            </p:childTnLst>
                          </p:cTn>
                        </p:par>
                        <p:par>
                          <p:cTn id="60" fill="hold">
                            <p:stCondLst>
                              <p:cond delay="1500"/>
                            </p:stCondLst>
                            <p:childTnLst>
                              <p:par>
                                <p:cTn id="61" presetID="52"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Scale>
                                      <p:cBhvr>
                                        <p:cTn id="63"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4"/>
                                        </p:tgtEl>
                                        <p:attrNameLst>
                                          <p:attrName>ppt_x</p:attrName>
                                          <p:attrName>ppt_y</p:attrName>
                                        </p:attrNameLst>
                                      </p:cBhvr>
                                    </p:animMotion>
                                    <p:animEffect transition="in" filter="fade">
                                      <p:cBhvr>
                                        <p:cTn id="65" dur="1000"/>
                                        <p:tgtEl>
                                          <p:spTgt spid="14"/>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Scale>
                                      <p:cBhvr>
                                        <p:cTn id="68"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15"/>
                                        </p:tgtEl>
                                        <p:attrNameLst>
                                          <p:attrName>ppt_x</p:attrName>
                                          <p:attrName>ppt_y</p:attrName>
                                        </p:attrNameLst>
                                      </p:cBhvr>
                                    </p:animMotion>
                                    <p:animEffect transition="in" filter="fade">
                                      <p:cBhvr>
                                        <p:cTn id="70" dur="1000"/>
                                        <p:tgtEl>
                                          <p:spTgt spid="15"/>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Scale>
                                      <p:cBhvr>
                                        <p:cTn id="73"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16"/>
                                        </p:tgtEl>
                                        <p:attrNameLst>
                                          <p:attrName>ppt_x</p:attrName>
                                          <p:attrName>ppt_y</p:attrName>
                                        </p:attrNameLst>
                                      </p:cBhvr>
                                    </p:animMotion>
                                    <p:animEffect transition="in" filter="fade">
                                      <p:cBhvr>
                                        <p:cTn id="75" dur="1000"/>
                                        <p:tgtEl>
                                          <p:spTgt spid="16"/>
                                        </p:tgtEl>
                                      </p:cBhvr>
                                    </p:animEffect>
                                  </p:childTnLst>
                                </p:cTn>
                              </p:par>
                              <p:par>
                                <p:cTn id="76" presetID="52"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Scale>
                                      <p:cBhvr>
                                        <p:cTn id="7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17"/>
                                        </p:tgtEl>
                                        <p:attrNameLst>
                                          <p:attrName>ppt_x</p:attrName>
                                          <p:attrName>ppt_y</p:attrName>
                                        </p:attrNameLst>
                                      </p:cBhvr>
                                    </p:animMotion>
                                    <p:animEffect transition="in" filter="fade">
                                      <p:cBhvr>
                                        <p:cTn id="80" dur="1000"/>
                                        <p:tgtEl>
                                          <p:spTgt spid="17"/>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Scale>
                                      <p:cBhvr>
                                        <p:cTn id="83"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18"/>
                                        </p:tgtEl>
                                        <p:attrNameLst>
                                          <p:attrName>ppt_x</p:attrName>
                                          <p:attrName>ppt_y</p:attrName>
                                        </p:attrNameLst>
                                      </p:cBhvr>
                                    </p:animMotion>
                                    <p:animEffect transition="in" filter="fade">
                                      <p:cBhvr>
                                        <p:cTn id="85" dur="1000"/>
                                        <p:tgtEl>
                                          <p:spTgt spid="18"/>
                                        </p:tgtEl>
                                      </p:cBhvr>
                                    </p:animEffect>
                                  </p:childTnLst>
                                </p:cTn>
                              </p:par>
                            </p:childTnLst>
                          </p:cTn>
                        </p:par>
                        <p:par>
                          <p:cTn id="86" fill="hold">
                            <p:stCondLst>
                              <p:cond delay="2500"/>
                            </p:stCondLst>
                            <p:childTnLst>
                              <p:par>
                                <p:cTn id="87" presetID="52" presetClass="entr" presetSubtype="0"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Scale>
                                      <p:cBhvr>
                                        <p:cTn id="8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19"/>
                                        </p:tgtEl>
                                        <p:attrNameLst>
                                          <p:attrName>ppt_x</p:attrName>
                                          <p:attrName>ppt_y</p:attrName>
                                        </p:attrNameLst>
                                      </p:cBhvr>
                                    </p:animMotion>
                                    <p:animEffect transition="in" filter="fade">
                                      <p:cBhvr>
                                        <p:cTn id="91" dur="1000"/>
                                        <p:tgtEl>
                                          <p:spTgt spid="19"/>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Scale>
                                      <p:cBhvr>
                                        <p:cTn id="94"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20"/>
                                        </p:tgtEl>
                                        <p:attrNameLst>
                                          <p:attrName>ppt_x</p:attrName>
                                          <p:attrName>ppt_y</p:attrName>
                                        </p:attrNameLst>
                                      </p:cBhvr>
                                    </p:animMotion>
                                    <p:animEffect transition="in" filter="fade">
                                      <p:cBhvr>
                                        <p:cTn id="96" dur="1000"/>
                                        <p:tgtEl>
                                          <p:spTgt spid="20"/>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Scale>
                                      <p:cBhvr>
                                        <p:cTn id="9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1"/>
                                        </p:tgtEl>
                                        <p:attrNameLst>
                                          <p:attrName>ppt_x</p:attrName>
                                          <p:attrName>ppt_y</p:attrName>
                                        </p:attrNameLst>
                                      </p:cBhvr>
                                    </p:animMotion>
                                    <p:animEffect transition="in" filter="fade">
                                      <p:cBhvr>
                                        <p:cTn id="101" dur="1000"/>
                                        <p:tgtEl>
                                          <p:spTgt spid="21"/>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Scale>
                                      <p:cBhvr>
                                        <p:cTn id="104"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22"/>
                                        </p:tgtEl>
                                        <p:attrNameLst>
                                          <p:attrName>ppt_x</p:attrName>
                                          <p:attrName>ppt_y</p:attrName>
                                        </p:attrNameLst>
                                      </p:cBhvr>
                                    </p:animMotion>
                                    <p:animEffect transition="in" filter="fade">
                                      <p:cBhvr>
                                        <p:cTn id="106" dur="1000"/>
                                        <p:tgtEl>
                                          <p:spTgt spid="22"/>
                                        </p:tgtEl>
                                      </p:cBhvr>
                                    </p:animEffect>
                                  </p:childTnLst>
                                </p:cTn>
                              </p:par>
                              <p:par>
                                <p:cTn id="107" presetID="52"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Scale>
                                      <p:cBhvr>
                                        <p:cTn id="10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23"/>
                                        </p:tgtEl>
                                        <p:attrNameLst>
                                          <p:attrName>ppt_x</p:attrName>
                                          <p:attrName>ppt_y</p:attrName>
                                        </p:attrNameLst>
                                      </p:cBhvr>
                                    </p:animMotion>
                                    <p:animEffect transition="in" filter="fade">
                                      <p:cBhvr>
                                        <p:cTn id="1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p:bldP spid="7" grpId="0"/>
      <p:bldP spid="8" grpId="0"/>
      <p:bldP spid="9" grpId="0" animBg="1"/>
      <p:bldP spid="10" grpId="0" animBg="1"/>
      <p:bldP spid="11" grpId="0"/>
      <p:bldP spid="12" grpId="0"/>
      <p:bldP spid="13" grpId="0"/>
      <p:bldP spid="14" grpId="0" animBg="1"/>
      <p:bldP spid="15" grpId="0" animBg="1"/>
      <p:bldP spid="16" grpId="0"/>
      <p:bldP spid="17" grpId="0"/>
      <p:bldP spid="18" grpId="0"/>
      <p:bldP spid="19" grpId="0" animBg="1"/>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pSp>
        <p:nvGrpSpPr>
          <p:cNvPr id="3" name="组合 2"/>
          <p:cNvGrpSpPr/>
          <p:nvPr/>
        </p:nvGrpSpPr>
        <p:grpSpPr>
          <a:xfrm>
            <a:off x="3926939" y="1597180"/>
            <a:ext cx="2598742" cy="5635468"/>
            <a:chOff x="2732000" y="1135835"/>
            <a:chExt cx="1848096" cy="4007664"/>
          </a:xfrm>
        </p:grpSpPr>
        <p:sp>
          <p:nvSpPr>
            <p:cNvPr id="5" name="矩形 10"/>
            <p:cNvSpPr/>
            <p:nvPr/>
          </p:nvSpPr>
          <p:spPr>
            <a:xfrm>
              <a:off x="2774611" y="1311611"/>
              <a:ext cx="1805485" cy="3831888"/>
            </a:xfrm>
            <a:custGeom>
              <a:avLst/>
              <a:gdLst/>
              <a:ahLst/>
              <a:cxnLst/>
              <a:rect l="l" t="t" r="r" b="b"/>
              <a:pathLst>
                <a:path w="1805485" h="3831888">
                  <a:moveTo>
                    <a:pt x="356599" y="0"/>
                  </a:moveTo>
                  <a:lnTo>
                    <a:pt x="1346159" y="0"/>
                  </a:lnTo>
                  <a:cubicBezTo>
                    <a:pt x="1599838" y="0"/>
                    <a:pt x="1805485" y="205647"/>
                    <a:pt x="1805485" y="459326"/>
                  </a:cubicBezTo>
                  <a:lnTo>
                    <a:pt x="1805485" y="3393102"/>
                  </a:lnTo>
                  <a:lnTo>
                    <a:pt x="1800501" y="3435067"/>
                  </a:lnTo>
                  <a:lnTo>
                    <a:pt x="1800501" y="3831888"/>
                  </a:lnTo>
                  <a:lnTo>
                    <a:pt x="1627218" y="3831888"/>
                  </a:lnTo>
                  <a:lnTo>
                    <a:pt x="1627218" y="3753502"/>
                  </a:lnTo>
                  <a:cubicBezTo>
                    <a:pt x="1626065" y="3755174"/>
                    <a:pt x="1624522" y="3756334"/>
                    <a:pt x="1622971" y="3757483"/>
                  </a:cubicBezTo>
                  <a:lnTo>
                    <a:pt x="1627218" y="3715351"/>
                  </a:lnTo>
                  <a:lnTo>
                    <a:pt x="1627218" y="3032067"/>
                  </a:lnTo>
                  <a:lnTo>
                    <a:pt x="1628401" y="3032067"/>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105000" sy="105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732000" y="1135835"/>
              <a:ext cx="438655" cy="496528"/>
              <a:chOff x="2732000" y="1122583"/>
              <a:chExt cx="438655" cy="496528"/>
            </a:xfrm>
          </p:grpSpPr>
          <p:sp>
            <p:nvSpPr>
              <p:cNvPr id="7" name="椭圆 6"/>
              <p:cNvSpPr/>
              <p:nvPr/>
            </p:nvSpPr>
            <p:spPr>
              <a:xfrm>
                <a:off x="2732000" y="1158240"/>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758806" y="1122583"/>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9" name="组合 8"/>
          <p:cNvGrpSpPr/>
          <p:nvPr/>
        </p:nvGrpSpPr>
        <p:grpSpPr>
          <a:xfrm>
            <a:off x="6275008" y="2186053"/>
            <a:ext cx="2558566" cy="5046597"/>
            <a:chOff x="4401829" y="1554612"/>
            <a:chExt cx="1819524" cy="3588888"/>
          </a:xfrm>
        </p:grpSpPr>
        <p:sp>
          <p:nvSpPr>
            <p:cNvPr id="10" name="圆角矩形 1"/>
            <p:cNvSpPr/>
            <p:nvPr/>
          </p:nvSpPr>
          <p:spPr>
            <a:xfrm flipH="1">
              <a:off x="4401829" y="1743659"/>
              <a:ext cx="1805485" cy="3399841"/>
            </a:xfrm>
            <a:custGeom>
              <a:avLst/>
              <a:gdLst/>
              <a:ahLst/>
              <a:cxnLst/>
              <a:rect l="l" t="t" r="r" b="b"/>
              <a:pathLst>
                <a:path w="1805485" h="3399841">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3399841"/>
                  </a:lnTo>
                  <a:lnTo>
                    <a:pt x="1804685" y="3399841"/>
                  </a:lnTo>
                  <a:lnTo>
                    <a:pt x="1805485" y="339310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27000" dist="50800" dir="5400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5782698" y="1554612"/>
              <a:ext cx="438655" cy="496528"/>
              <a:chOff x="5782698" y="1554612"/>
              <a:chExt cx="438655" cy="496528"/>
            </a:xfrm>
          </p:grpSpPr>
          <p:sp>
            <p:nvSpPr>
              <p:cNvPr id="12" name="椭圆 11"/>
              <p:cNvSpPr/>
              <p:nvPr/>
            </p:nvSpPr>
            <p:spPr>
              <a:xfrm>
                <a:off x="5782698" y="1596895"/>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822383" y="1554612"/>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4" name="组合 13"/>
          <p:cNvGrpSpPr/>
          <p:nvPr/>
        </p:nvGrpSpPr>
        <p:grpSpPr>
          <a:xfrm>
            <a:off x="3926939" y="4126886"/>
            <a:ext cx="2598742" cy="3105765"/>
            <a:chOff x="2732000" y="2934835"/>
            <a:chExt cx="1848096" cy="2208665"/>
          </a:xfrm>
        </p:grpSpPr>
        <p:sp>
          <p:nvSpPr>
            <p:cNvPr id="15" name="圆角矩形 1"/>
            <p:cNvSpPr/>
            <p:nvPr/>
          </p:nvSpPr>
          <p:spPr>
            <a:xfrm>
              <a:off x="2774611" y="3111811"/>
              <a:ext cx="1805485" cy="2031689"/>
            </a:xfrm>
            <a:custGeom>
              <a:avLst/>
              <a:gdLst/>
              <a:ahLst/>
              <a:cxnLst/>
              <a:rect l="l" t="t" r="r" b="b"/>
              <a:pathLst>
                <a:path w="1805485" h="2031689">
                  <a:moveTo>
                    <a:pt x="356599" y="0"/>
                  </a:moveTo>
                  <a:lnTo>
                    <a:pt x="1346159" y="0"/>
                  </a:lnTo>
                  <a:cubicBezTo>
                    <a:pt x="1599838" y="0"/>
                    <a:pt x="1805485" y="205647"/>
                    <a:pt x="1805485" y="459326"/>
                  </a:cubicBezTo>
                  <a:lnTo>
                    <a:pt x="1805485" y="2031689"/>
                  </a:lnTo>
                  <a:lnTo>
                    <a:pt x="1628401" y="2031689"/>
                  </a:lnTo>
                  <a:lnTo>
                    <a:pt x="1628401" y="487271"/>
                  </a:lnTo>
                  <a:cubicBezTo>
                    <a:pt x="1628401" y="311621"/>
                    <a:pt x="1486009" y="169229"/>
                    <a:pt x="1310359" y="169229"/>
                  </a:cubicBezTo>
                  <a:lnTo>
                    <a:pt x="38231" y="169229"/>
                  </a:lnTo>
                  <a:cubicBezTo>
                    <a:pt x="25228" y="169229"/>
                    <a:pt x="12407" y="170009"/>
                    <a:pt x="0" y="173083"/>
                  </a:cubicBezTo>
                  <a:cubicBezTo>
                    <a:pt x="82574" y="67041"/>
                    <a:pt x="211757" y="0"/>
                    <a:pt x="35659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114300" dist="50800" dir="5400000" sx="98000" sy="98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732000" y="2934835"/>
              <a:ext cx="438655" cy="496528"/>
              <a:chOff x="2732000" y="1115957"/>
              <a:chExt cx="438655" cy="496528"/>
            </a:xfrm>
          </p:grpSpPr>
          <p:sp>
            <p:nvSpPr>
              <p:cNvPr id="17" name="椭圆 16"/>
              <p:cNvSpPr/>
              <p:nvPr/>
            </p:nvSpPr>
            <p:spPr>
              <a:xfrm>
                <a:off x="2732000" y="1158240"/>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758806" y="1115957"/>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19" name="组合 18"/>
          <p:cNvGrpSpPr/>
          <p:nvPr/>
        </p:nvGrpSpPr>
        <p:grpSpPr>
          <a:xfrm>
            <a:off x="6275008" y="4743710"/>
            <a:ext cx="2558566" cy="2488940"/>
            <a:chOff x="4401829" y="3373490"/>
            <a:chExt cx="1819524" cy="1770010"/>
          </a:xfrm>
        </p:grpSpPr>
        <p:sp>
          <p:nvSpPr>
            <p:cNvPr id="20" name="圆角矩形 1"/>
            <p:cNvSpPr/>
            <p:nvPr/>
          </p:nvSpPr>
          <p:spPr>
            <a:xfrm flipH="1">
              <a:off x="4401829" y="3543858"/>
              <a:ext cx="1805485" cy="1599642"/>
            </a:xfrm>
            <a:custGeom>
              <a:avLst/>
              <a:gdLst/>
              <a:ahLst/>
              <a:cxnLst/>
              <a:rect l="l" t="t" r="r" b="b"/>
              <a:pathLst>
                <a:path w="1805485" h="1599642">
                  <a:moveTo>
                    <a:pt x="1346159" y="0"/>
                  </a:moveTo>
                  <a:lnTo>
                    <a:pt x="356599" y="0"/>
                  </a:lnTo>
                  <a:cubicBezTo>
                    <a:pt x="211757" y="0"/>
                    <a:pt x="82574" y="67041"/>
                    <a:pt x="0" y="173083"/>
                  </a:cubicBezTo>
                  <a:cubicBezTo>
                    <a:pt x="12407" y="170009"/>
                    <a:pt x="25228" y="169229"/>
                    <a:pt x="38231" y="169229"/>
                  </a:cubicBezTo>
                  <a:lnTo>
                    <a:pt x="1310359" y="169229"/>
                  </a:lnTo>
                  <a:cubicBezTo>
                    <a:pt x="1486009" y="169229"/>
                    <a:pt x="1628401" y="311621"/>
                    <a:pt x="1628401" y="487271"/>
                  </a:cubicBezTo>
                  <a:lnTo>
                    <a:pt x="1628401" y="1599642"/>
                  </a:lnTo>
                  <a:lnTo>
                    <a:pt x="1805485" y="1599642"/>
                  </a:lnTo>
                  <a:lnTo>
                    <a:pt x="1805485" y="459326"/>
                  </a:lnTo>
                  <a:cubicBezTo>
                    <a:pt x="1805485" y="205647"/>
                    <a:pt x="1599838" y="0"/>
                    <a:pt x="1346159" y="0"/>
                  </a:cubicBezTo>
                  <a:close/>
                </a:path>
              </a:pathLst>
            </a:custGeom>
            <a:gradFill>
              <a:gsLst>
                <a:gs pos="0">
                  <a:schemeClr val="bg1">
                    <a:lumMod val="75000"/>
                  </a:schemeClr>
                </a:gs>
                <a:gs pos="100000">
                  <a:schemeClr val="bg1"/>
                </a:gs>
              </a:gsLst>
              <a:lin ang="5400000" scaled="0"/>
            </a:gradFill>
            <a:ln w="25400" cap="flat" cmpd="sng" algn="ctr">
              <a:noFill/>
              <a:prstDash val="solid"/>
            </a:ln>
            <a:effectLst>
              <a:outerShdw blurRad="88900" dist="50800" dir="5400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782698" y="3373490"/>
              <a:ext cx="438655" cy="496528"/>
              <a:chOff x="5782698" y="1554612"/>
              <a:chExt cx="438655" cy="496528"/>
            </a:xfrm>
          </p:grpSpPr>
          <p:sp>
            <p:nvSpPr>
              <p:cNvPr id="22" name="椭圆 21"/>
              <p:cNvSpPr/>
              <p:nvPr/>
            </p:nvSpPr>
            <p:spPr>
              <a:xfrm>
                <a:off x="5782698" y="1596895"/>
                <a:ext cx="438655" cy="438655"/>
              </a:xfrm>
              <a:prstGeom prst="ellipse">
                <a:avLst/>
              </a:prstGeom>
              <a:solidFill>
                <a:schemeClr val="accent5">
                  <a:lumMod val="50000"/>
                </a:schemeClr>
              </a:solidFill>
              <a:ln w="25400" cap="flat" cmpd="sng" algn="ctr">
                <a:solidFill>
                  <a:sysClr val="window" lastClr="FFFFFF"/>
                </a:solid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5822383" y="1554612"/>
                <a:ext cx="352481" cy="496528"/>
              </a:xfrm>
              <a:prstGeom prst="rect">
                <a:avLst/>
              </a:prstGeom>
              <a:noFill/>
            </p:spPr>
            <p:txBody>
              <a:bodyPr wrap="none" rtlCol="0">
                <a:spAutoFit/>
              </a:bodyPr>
              <a:lstStyle/>
              <a:p>
                <a:pPr defTabSz="1285240" fontAlgn="auto">
                  <a:spcBef>
                    <a:spcPts val="0"/>
                  </a:spcBef>
                  <a:spcAft>
                    <a:spcPts val="0"/>
                  </a:spcAft>
                  <a:defRPr/>
                </a:pPr>
                <a:r>
                  <a:rPr lang="en-US" altLang="zh-CN"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3935" b="1"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24" name="TextBox 23"/>
          <p:cNvSpPr txBox="1"/>
          <p:nvPr/>
        </p:nvSpPr>
        <p:spPr>
          <a:xfrm>
            <a:off x="1512505" y="1734488"/>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p>
        </p:txBody>
      </p:sp>
      <p:sp>
        <p:nvSpPr>
          <p:cNvPr id="25" name="Rectangle 13" descr="FD1DDF730CE4456e89755B07FE1653D0# #Rectangle 13"/>
          <p:cNvSpPr>
            <a:spLocks noChangeArrowheads="1"/>
          </p:cNvSpPr>
          <p:nvPr/>
        </p:nvSpPr>
        <p:spPr bwMode="auto">
          <a:xfrm>
            <a:off x="1512505" y="2496358"/>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6" name="TextBox 25"/>
          <p:cNvSpPr txBox="1"/>
          <p:nvPr/>
        </p:nvSpPr>
        <p:spPr>
          <a:xfrm>
            <a:off x="1512505" y="4267645"/>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p>
        </p:txBody>
      </p:sp>
      <p:sp>
        <p:nvSpPr>
          <p:cNvPr id="27" name="Rectangle 13" descr="FD1DDF730CE4456e89755B07FE1653D0# #Rectangle 13"/>
          <p:cNvSpPr>
            <a:spLocks noChangeArrowheads="1"/>
          </p:cNvSpPr>
          <p:nvPr/>
        </p:nvSpPr>
        <p:spPr bwMode="auto">
          <a:xfrm>
            <a:off x="1512505" y="5029515"/>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28" name="TextBox 27"/>
          <p:cNvSpPr txBox="1"/>
          <p:nvPr/>
        </p:nvSpPr>
        <p:spPr>
          <a:xfrm>
            <a:off x="9096318" y="2332918"/>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p>
        </p:txBody>
      </p:sp>
      <p:sp>
        <p:nvSpPr>
          <p:cNvPr id="29" name="Rectangle 13" descr="FD1DDF730CE4456e89755B07FE1653D0# #Rectangle 13"/>
          <p:cNvSpPr>
            <a:spLocks noChangeArrowheads="1"/>
          </p:cNvSpPr>
          <p:nvPr/>
        </p:nvSpPr>
        <p:spPr bwMode="auto">
          <a:xfrm>
            <a:off x="7553553" y="3094788"/>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
        <p:nvSpPr>
          <p:cNvPr id="30" name="TextBox 29"/>
          <p:cNvSpPr txBox="1"/>
          <p:nvPr/>
        </p:nvSpPr>
        <p:spPr>
          <a:xfrm>
            <a:off x="9096318" y="4866075"/>
            <a:ext cx="1915909" cy="438582"/>
          </a:xfrm>
          <a:prstGeom prst="rect">
            <a:avLst/>
          </a:prstGeom>
          <a:noFill/>
        </p:spPr>
        <p:txBody>
          <a:bodyPr wrap="none" rtlCol="0">
            <a:spAutoFit/>
          </a:bodyPr>
          <a:lstStyle/>
          <a:p>
            <a:r>
              <a:rPr lang="zh-CN" altLang="en-US" sz="2250" dirty="0">
                <a:latin typeface="微软雅黑" panose="020B0503020204020204" pitchFamily="34" charset="-122"/>
                <a:ea typeface="微软雅黑" panose="020B0503020204020204" pitchFamily="34" charset="-122"/>
              </a:rPr>
              <a:t>输入标题文本</a:t>
            </a:r>
          </a:p>
        </p:txBody>
      </p:sp>
      <p:sp>
        <p:nvSpPr>
          <p:cNvPr id="31" name="Rectangle 13" descr="FD1DDF730CE4456e89755B07FE1653D0# #Rectangle 13"/>
          <p:cNvSpPr>
            <a:spLocks noChangeArrowheads="1"/>
          </p:cNvSpPr>
          <p:nvPr/>
        </p:nvSpPr>
        <p:spPr bwMode="auto">
          <a:xfrm>
            <a:off x="7553553" y="5627945"/>
            <a:ext cx="3432329" cy="87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1265" dirty="0">
                <a:latin typeface="微软雅黑" panose="020B0503020204020204" pitchFamily="34" charset="-122"/>
                <a:ea typeface="微软雅黑" panose="020B0503020204020204" pitchFamily="34" charset="-122"/>
              </a:rPr>
              <a:t>单击此处添加不足之处的问题阐述，添加简短问题说明文字，问题的具体说明文字添加此处。单击此处添加问题阐述，添加简短问题说明文字，问题的具体说明文字添加此处。</a:t>
            </a:r>
            <a:endParaRPr lang="en-US" altLang="zh-CN" sz="12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1000"/>
                                        <p:tgtEl>
                                          <p:spTgt spid="9"/>
                                        </p:tgtEl>
                                      </p:cBhvr>
                                    </p:animEffect>
                                  </p:childTnLst>
                                </p:cTn>
                              </p:par>
                            </p:childTnLst>
                          </p:cTn>
                        </p:par>
                        <p:par>
                          <p:cTn id="27" fill="hold">
                            <p:stCondLst>
                              <p:cond delay="4000"/>
                            </p:stCondLst>
                            <p:childTnLst>
                              <p:par>
                                <p:cTn id="28" presetID="22" presetClass="entr" presetSubtype="2"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1000"/>
                                        <p:tgtEl>
                                          <p:spTgt spid="14"/>
                                        </p:tgtEl>
                                      </p:cBhvr>
                                    </p:animEffect>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1000"/>
                                        <p:tgtEl>
                                          <p:spTgt spid="19"/>
                                        </p:tgtEl>
                                      </p:cBhvr>
                                    </p:animEffect>
                                  </p:childTnLst>
                                </p:cTn>
                              </p:par>
                            </p:childTnLst>
                          </p:cTn>
                        </p:par>
                        <p:par>
                          <p:cTn id="53" fill="hold">
                            <p:stCondLst>
                              <p:cond delay="7000"/>
                            </p:stCondLst>
                            <p:childTnLst>
                              <p:par>
                                <p:cTn id="54" presetID="22" presetClass="entr" presetSubtype="2"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right)">
                                      <p:cBhvr>
                                        <p:cTn id="56" dur="500"/>
                                        <p:tgtEl>
                                          <p:spTgt spid="3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pSp>
        <p:nvGrpSpPr>
          <p:cNvPr id="3" name="组合 2"/>
          <p:cNvGrpSpPr/>
          <p:nvPr/>
        </p:nvGrpSpPr>
        <p:grpSpPr bwMode="auto">
          <a:xfrm>
            <a:off x="825709" y="1199768"/>
            <a:ext cx="4489854" cy="5555484"/>
            <a:chOff x="865232" y="1286330"/>
            <a:chExt cx="4013321" cy="4966128"/>
          </a:xfrm>
        </p:grpSpPr>
        <p:pic>
          <p:nvPicPr>
            <p:cNvPr id="5" name="Picture 3"/>
            <p:cNvPicPr>
              <a:picLocks noChangeAspect="1"/>
            </p:cNvPicPr>
            <p:nvPr/>
          </p:nvPicPr>
          <p:blipFill>
            <a:blip r:embed="rId3" cstate="print"/>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en-US" sz="4500"/>
            </a:p>
          </p:txBody>
        </p:sp>
      </p:grpSp>
      <p:sp>
        <p:nvSpPr>
          <p:cNvPr id="7" name="矩形 6"/>
          <p:cNvSpPr>
            <a:spLocks noChangeArrowheads="1"/>
          </p:cNvSpPr>
          <p:nvPr/>
        </p:nvSpPr>
        <p:spPr bwMode="auto">
          <a:xfrm>
            <a:off x="5918380" y="4969806"/>
            <a:ext cx="1186160" cy="367912"/>
          </a:xfrm>
          <a:prstGeom prst="rect">
            <a:avLst/>
          </a:prstGeom>
          <a:noFill/>
          <a:ln w="9525">
            <a:noFill/>
            <a:miter lim="800000"/>
          </a:ln>
        </p:spPr>
        <p:txBody>
          <a:bodyPr wrap="square" lIns="128573" tIns="64289" rIns="128573" bIns="64289">
            <a:spAutoFit/>
          </a:bodyPr>
          <a:lstStyle/>
          <a:p>
            <a:r>
              <a:rPr lang="zh-CN" altLang="en-US" sz="154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4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5898290" y="5408541"/>
            <a:ext cx="2711692" cy="986991"/>
          </a:xfrm>
          <a:prstGeom prst="rect">
            <a:avLst/>
          </a:prstGeom>
          <a:noFill/>
          <a:ln>
            <a:noFill/>
          </a:ln>
        </p:spPr>
        <p:txBody>
          <a:bodyPr wrap="square" lIns="128573" tIns="64289" rIns="128573" bIns="64289">
            <a:spAutoFit/>
          </a:bodyPr>
          <a:lstStyle/>
          <a:p>
            <a:pPr defTabSz="1284605" fontAlgn="auto">
              <a:lnSpc>
                <a:spcPct val="120000"/>
              </a:lnSpc>
              <a:spcAft>
                <a:spcPts val="0"/>
              </a:spcAft>
              <a:defRPr/>
            </a:pPr>
            <a:r>
              <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9" name="矩形 8"/>
          <p:cNvSpPr>
            <a:spLocks noChangeArrowheads="1"/>
          </p:cNvSpPr>
          <p:nvPr/>
        </p:nvSpPr>
        <p:spPr bwMode="auto">
          <a:xfrm>
            <a:off x="9003069" y="4969806"/>
            <a:ext cx="1186160" cy="367912"/>
          </a:xfrm>
          <a:prstGeom prst="rect">
            <a:avLst/>
          </a:prstGeom>
          <a:noFill/>
          <a:ln w="9525">
            <a:noFill/>
            <a:miter lim="800000"/>
          </a:ln>
        </p:spPr>
        <p:txBody>
          <a:bodyPr wrap="square" lIns="128573" tIns="64289" rIns="128573" bIns="64289">
            <a:spAutoFit/>
          </a:bodyPr>
          <a:lstStyle/>
          <a:p>
            <a:r>
              <a:rPr lang="zh-CN" altLang="en-US" sz="154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4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a:spLocks noChangeArrowheads="1"/>
          </p:cNvSpPr>
          <p:nvPr/>
        </p:nvSpPr>
        <p:spPr bwMode="auto">
          <a:xfrm>
            <a:off x="8982979" y="5408541"/>
            <a:ext cx="2711692" cy="986991"/>
          </a:xfrm>
          <a:prstGeom prst="rect">
            <a:avLst/>
          </a:prstGeom>
          <a:noFill/>
          <a:ln>
            <a:noFill/>
          </a:ln>
        </p:spPr>
        <p:txBody>
          <a:bodyPr wrap="square" lIns="128573" tIns="64289" rIns="128573" bIns="64289">
            <a:spAutoFit/>
          </a:bodyPr>
          <a:lstStyle/>
          <a:p>
            <a:pPr defTabSz="1284605" fontAlgn="auto">
              <a:lnSpc>
                <a:spcPct val="120000"/>
              </a:lnSpc>
              <a:spcAft>
                <a:spcPts val="0"/>
              </a:spcAft>
              <a:defRPr/>
            </a:pPr>
            <a:r>
              <a:rPr lang="zh-CN" altLang="en-US" sz="154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11" name="组合 10"/>
          <p:cNvGrpSpPr/>
          <p:nvPr/>
        </p:nvGrpSpPr>
        <p:grpSpPr>
          <a:xfrm>
            <a:off x="5899942" y="1489954"/>
            <a:ext cx="3182899" cy="492177"/>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15" name="椭圆 1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13" name="TextBox 12"/>
            <p:cNvSpPr txBox="1"/>
            <p:nvPr/>
          </p:nvSpPr>
          <p:spPr>
            <a:xfrm>
              <a:off x="1224125" y="3331792"/>
              <a:ext cx="2191136"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点击输入标题文本小标签</a:t>
              </a:r>
            </a:p>
          </p:txBody>
        </p:sp>
      </p:grpSp>
      <p:grpSp>
        <p:nvGrpSpPr>
          <p:cNvPr id="18" name="组合 17"/>
          <p:cNvGrpSpPr/>
          <p:nvPr/>
        </p:nvGrpSpPr>
        <p:grpSpPr>
          <a:xfrm>
            <a:off x="5902589" y="2097487"/>
            <a:ext cx="4100400" cy="492177"/>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2" name="椭圆 21"/>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0" name="TextBox 19"/>
            <p:cNvSpPr txBox="1"/>
            <p:nvPr/>
          </p:nvSpPr>
          <p:spPr>
            <a:xfrm>
              <a:off x="1224125" y="3331792"/>
              <a:ext cx="2989681"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点击输入标题文本及描述说明</a:t>
              </a:r>
            </a:p>
          </p:txBody>
        </p:sp>
      </p:grpSp>
      <p:grpSp>
        <p:nvGrpSpPr>
          <p:cNvPr id="25" name="组合 24"/>
          <p:cNvGrpSpPr/>
          <p:nvPr/>
        </p:nvGrpSpPr>
        <p:grpSpPr>
          <a:xfrm>
            <a:off x="5918382" y="2705021"/>
            <a:ext cx="3376502" cy="492177"/>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9" name="椭圆 28"/>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27" name="TextBox 26"/>
            <p:cNvSpPr txBox="1"/>
            <p:nvPr/>
          </p:nvSpPr>
          <p:spPr>
            <a:xfrm>
              <a:off x="1224125" y="3331792"/>
              <a:ext cx="2371197"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点击输入标题文本小标签</a:t>
              </a:r>
            </a:p>
          </p:txBody>
        </p:sp>
      </p:grpSp>
      <p:grpSp>
        <p:nvGrpSpPr>
          <p:cNvPr id="32" name="组合 31"/>
          <p:cNvGrpSpPr/>
          <p:nvPr/>
        </p:nvGrpSpPr>
        <p:grpSpPr>
          <a:xfrm>
            <a:off x="5914908" y="3312555"/>
            <a:ext cx="2773258" cy="492177"/>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36" name="椭圆 35"/>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34" name="TextBox 33"/>
            <p:cNvSpPr txBox="1"/>
            <p:nvPr/>
          </p:nvSpPr>
          <p:spPr>
            <a:xfrm>
              <a:off x="1224126" y="3331792"/>
              <a:ext cx="1911028"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点击输入标题文本</a:t>
              </a:r>
            </a:p>
          </p:txBody>
        </p:sp>
      </p:grpSp>
      <p:grpSp>
        <p:nvGrpSpPr>
          <p:cNvPr id="39" name="组合 38"/>
          <p:cNvGrpSpPr/>
          <p:nvPr/>
        </p:nvGrpSpPr>
        <p:grpSpPr>
          <a:xfrm>
            <a:off x="5938702" y="3920089"/>
            <a:ext cx="3296370" cy="492177"/>
            <a:chOff x="814328" y="3219334"/>
            <a:chExt cx="2896922" cy="432536"/>
          </a:xfrm>
        </p:grpSpPr>
        <p:grpSp>
          <p:nvGrpSpPr>
            <p:cNvPr id="40" name="组合 39"/>
            <p:cNvGrpSpPr/>
            <p:nvPr/>
          </p:nvGrpSpPr>
          <p:grpSpPr>
            <a:xfrm>
              <a:off x="814328" y="3219334"/>
              <a:ext cx="2896922" cy="432536"/>
              <a:chOff x="2173927" y="3285519"/>
              <a:chExt cx="3675925" cy="548848"/>
            </a:xfrm>
          </p:grpSpPr>
          <p:grpSp>
            <p:nvGrpSpPr>
              <p:cNvPr id="42" name="组合 41"/>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44" name="圆角矩形 43"/>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sp>
              <p:nvSpPr>
                <p:cNvPr id="45" name="圆角矩形 44"/>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43" name="椭圆 42"/>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45">
                  <a:solidFill>
                    <a:schemeClr val="accent5">
                      <a:lumMod val="50000"/>
                    </a:schemeClr>
                  </a:solidFill>
                </a:endParaRPr>
              </a:p>
            </p:txBody>
          </p:sp>
        </p:grpSp>
        <p:sp>
          <p:nvSpPr>
            <p:cNvPr id="41" name="TextBox 40"/>
            <p:cNvSpPr txBox="1"/>
            <p:nvPr/>
          </p:nvSpPr>
          <p:spPr>
            <a:xfrm>
              <a:off x="1224125" y="3331792"/>
              <a:ext cx="2334260" cy="20922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45" b="0" dirty="0">
                  <a:solidFill>
                    <a:schemeClr val="accent5">
                      <a:lumMod val="50000"/>
                    </a:schemeClr>
                  </a:solidFill>
                </a:rPr>
                <a:t>点击输入标题描述文本</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50"/>
                                        <p:tgtEl>
                                          <p:spTgt spid="11"/>
                                        </p:tgtEl>
                                        <p:attrNameLst>
                                          <p:attrName>ppt_x</p:attrName>
                                        </p:attrNameLst>
                                      </p:cBhvr>
                                      <p:tavLst>
                                        <p:tav tm="0">
                                          <p:val>
                                            <p:strVal val="#ppt_x-#ppt_w*1.125000"/>
                                          </p:val>
                                        </p:tav>
                                        <p:tav tm="100000">
                                          <p:val>
                                            <p:strVal val="#ppt_x"/>
                                          </p:val>
                                        </p:tav>
                                      </p:tavLst>
                                    </p:anim>
                                    <p:animEffect transition="in" filter="wipe(right)">
                                      <p:cBhvr>
                                        <p:cTn id="18" dur="350"/>
                                        <p:tgtEl>
                                          <p:spTgt spid="11"/>
                                        </p:tgtEl>
                                      </p:cBhvr>
                                    </p:animEffect>
                                  </p:childTnLst>
                                </p:cTn>
                              </p:par>
                              <p:par>
                                <p:cTn id="19" presetID="12" presetClass="entr" presetSubtype="8" fill="hold" nodeType="withEffect">
                                  <p:stCondLst>
                                    <p:cond delay="1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350"/>
                                        <p:tgtEl>
                                          <p:spTgt spid="18"/>
                                        </p:tgtEl>
                                        <p:attrNameLst>
                                          <p:attrName>ppt_x</p:attrName>
                                        </p:attrNameLst>
                                      </p:cBhvr>
                                      <p:tavLst>
                                        <p:tav tm="0">
                                          <p:val>
                                            <p:strVal val="#ppt_x-#ppt_w*1.125000"/>
                                          </p:val>
                                        </p:tav>
                                        <p:tav tm="100000">
                                          <p:val>
                                            <p:strVal val="#ppt_x"/>
                                          </p:val>
                                        </p:tav>
                                      </p:tavLst>
                                    </p:anim>
                                    <p:animEffect transition="in" filter="wipe(right)">
                                      <p:cBhvr>
                                        <p:cTn id="22" dur="350"/>
                                        <p:tgtEl>
                                          <p:spTgt spid="18"/>
                                        </p:tgtEl>
                                      </p:cBhvr>
                                    </p:animEffect>
                                  </p:childTnLst>
                                </p:cTn>
                              </p:par>
                              <p:par>
                                <p:cTn id="23" presetID="12" presetClass="entr" presetSubtype="8" fill="hold" nodeType="withEffect">
                                  <p:stCondLst>
                                    <p:cond delay="2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350"/>
                                        <p:tgtEl>
                                          <p:spTgt spid="25"/>
                                        </p:tgtEl>
                                        <p:attrNameLst>
                                          <p:attrName>ppt_x</p:attrName>
                                        </p:attrNameLst>
                                      </p:cBhvr>
                                      <p:tavLst>
                                        <p:tav tm="0">
                                          <p:val>
                                            <p:strVal val="#ppt_x-#ppt_w*1.125000"/>
                                          </p:val>
                                        </p:tav>
                                        <p:tav tm="100000">
                                          <p:val>
                                            <p:strVal val="#ppt_x"/>
                                          </p:val>
                                        </p:tav>
                                      </p:tavLst>
                                    </p:anim>
                                    <p:animEffect transition="in" filter="wipe(right)">
                                      <p:cBhvr>
                                        <p:cTn id="26" dur="350"/>
                                        <p:tgtEl>
                                          <p:spTgt spid="25"/>
                                        </p:tgtEl>
                                      </p:cBhvr>
                                    </p:animEffect>
                                  </p:childTnLst>
                                </p:cTn>
                              </p:par>
                              <p:par>
                                <p:cTn id="27" presetID="12" presetClass="entr" presetSubtype="8" fill="hold" nodeType="withEffect">
                                  <p:stCondLst>
                                    <p:cond delay="3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350"/>
                                        <p:tgtEl>
                                          <p:spTgt spid="32"/>
                                        </p:tgtEl>
                                        <p:attrNameLst>
                                          <p:attrName>ppt_x</p:attrName>
                                        </p:attrNameLst>
                                      </p:cBhvr>
                                      <p:tavLst>
                                        <p:tav tm="0">
                                          <p:val>
                                            <p:strVal val="#ppt_x-#ppt_w*1.125000"/>
                                          </p:val>
                                        </p:tav>
                                        <p:tav tm="100000">
                                          <p:val>
                                            <p:strVal val="#ppt_x"/>
                                          </p:val>
                                        </p:tav>
                                      </p:tavLst>
                                    </p:anim>
                                    <p:animEffect transition="in" filter="wipe(right)">
                                      <p:cBhvr>
                                        <p:cTn id="30" dur="350"/>
                                        <p:tgtEl>
                                          <p:spTgt spid="32"/>
                                        </p:tgtEl>
                                      </p:cBhvr>
                                    </p:animEffect>
                                  </p:childTnLst>
                                </p:cTn>
                              </p:par>
                              <p:par>
                                <p:cTn id="31" presetID="12" presetClass="entr" presetSubtype="8" fill="hold" nodeType="withEffect">
                                  <p:stCondLst>
                                    <p:cond delay="40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350"/>
                                        <p:tgtEl>
                                          <p:spTgt spid="39"/>
                                        </p:tgtEl>
                                        <p:attrNameLst>
                                          <p:attrName>ppt_x</p:attrName>
                                        </p:attrNameLst>
                                      </p:cBhvr>
                                      <p:tavLst>
                                        <p:tav tm="0">
                                          <p:val>
                                            <p:strVal val="#ppt_x-#ppt_w*1.125000"/>
                                          </p:val>
                                        </p:tav>
                                        <p:tav tm="100000">
                                          <p:val>
                                            <p:strVal val="#ppt_x"/>
                                          </p:val>
                                        </p:tav>
                                      </p:tavLst>
                                    </p:anim>
                                    <p:animEffect transition="in" filter="wipe(right)">
                                      <p:cBhvr>
                                        <p:cTn id="34" dur="350"/>
                                        <p:tgtEl>
                                          <p:spTgt spid="39"/>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ppt_y</p:attrName>
                                        </p:attrNameLst>
                                      </p:cBhvr>
                                      <p:tavLst>
                                        <p:tav tm="0">
                                          <p:val>
                                            <p:strVal val="#ppt_y+#ppt_h*1.125000"/>
                                          </p:val>
                                        </p:tav>
                                        <p:tav tm="100000">
                                          <p:val>
                                            <p:strVal val="#ppt_y"/>
                                          </p:val>
                                        </p:tav>
                                      </p:tavLst>
                                    </p:anim>
                                    <p:animEffect transition="in" filter="wipe(up)">
                                      <p:cBhvr>
                                        <p:cTn id="39" dur="500"/>
                                        <p:tgtEl>
                                          <p:spTgt spid="7"/>
                                        </p:tgtEl>
                                      </p:cBhvr>
                                    </p:animEffect>
                                  </p:childTnLst>
                                </p:cTn>
                              </p:par>
                              <p:par>
                                <p:cTn id="40" presetID="12" presetClass="entr" presetSubtype="4" fill="hold" grpId="0" nodeType="withEffect">
                                  <p:stCondLst>
                                    <p:cond delay="20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ppt_h*1.125000"/>
                                          </p:val>
                                        </p:tav>
                                        <p:tav tm="100000">
                                          <p:val>
                                            <p:strVal val="#ppt_y"/>
                                          </p:val>
                                        </p:tav>
                                      </p:tavLst>
                                    </p:anim>
                                    <p:animEffect transition="in" filter="wipe(up)">
                                      <p:cBhvr>
                                        <p:cTn id="43" dur="500"/>
                                        <p:tgtEl>
                                          <p:spTgt spid="8"/>
                                        </p:tgtEl>
                                      </p:cBhvr>
                                    </p:animEffect>
                                  </p:childTnLst>
                                </p:cTn>
                              </p:par>
                              <p:par>
                                <p:cTn id="44" presetID="12" presetClass="entr" presetSubtype="4" fill="hold" grpId="0" nodeType="withEffect">
                                  <p:stCondLst>
                                    <p:cond delay="40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p:tgtEl>
                                          <p:spTgt spid="9"/>
                                        </p:tgtEl>
                                        <p:attrNameLst>
                                          <p:attrName>ppt_y</p:attrName>
                                        </p:attrNameLst>
                                      </p:cBhvr>
                                      <p:tavLst>
                                        <p:tav tm="0">
                                          <p:val>
                                            <p:strVal val="#ppt_y+#ppt_h*1.125000"/>
                                          </p:val>
                                        </p:tav>
                                        <p:tav tm="100000">
                                          <p:val>
                                            <p:strVal val="#ppt_y"/>
                                          </p:val>
                                        </p:tav>
                                      </p:tavLst>
                                    </p:anim>
                                    <p:animEffect transition="in" filter="wipe(up)">
                                      <p:cBhvr>
                                        <p:cTn id="47" dur="500"/>
                                        <p:tgtEl>
                                          <p:spTgt spid="9"/>
                                        </p:tgtEl>
                                      </p:cBhvr>
                                    </p:animEffect>
                                  </p:childTnLst>
                                </p:cTn>
                              </p:par>
                              <p:par>
                                <p:cTn id="48" presetID="12" presetClass="entr" presetSubtype="4" fill="hold" grpId="0" nodeType="withEffect">
                                  <p:stCondLst>
                                    <p:cond delay="60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p:tgtEl>
                                          <p:spTgt spid="10"/>
                                        </p:tgtEl>
                                        <p:attrNameLst>
                                          <p:attrName>ppt_y</p:attrName>
                                        </p:attrNameLst>
                                      </p:cBhvr>
                                      <p:tavLst>
                                        <p:tav tm="0">
                                          <p:val>
                                            <p:strVal val="#ppt_y+#ppt_h*1.125000"/>
                                          </p:val>
                                        </p:tav>
                                        <p:tav tm="100000">
                                          <p:val>
                                            <p:strVal val="#ppt_y"/>
                                          </p:val>
                                        </p:tav>
                                      </p:tavLst>
                                    </p:anim>
                                    <p:animEffect transition="in" filter="wipe(up)">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6"/>
          <p:cNvGrpSpPr/>
          <p:nvPr/>
        </p:nvGrpSpPr>
        <p:grpSpPr>
          <a:xfrm>
            <a:off x="954584" y="1603510"/>
            <a:ext cx="5357850" cy="2143140"/>
            <a:chOff x="1285852" y="928670"/>
            <a:chExt cx="4786346" cy="1071570"/>
          </a:xfrm>
          <a:effectLst>
            <a:outerShdw blurRad="50800" dist="38100" dir="2700000" algn="tl" rotWithShape="0">
              <a:prstClr val="black">
                <a:alpha val="40000"/>
              </a:prstClr>
            </a:outerShdw>
          </a:effectLst>
        </p:grpSpPr>
        <p:sp>
          <p:nvSpPr>
            <p:cNvPr id="21" name="圆角矩形 20"/>
            <p:cNvSpPr/>
            <p:nvPr/>
          </p:nvSpPr>
          <p:spPr>
            <a:xfrm>
              <a:off x="1285852" y="928670"/>
              <a:ext cx="4786346" cy="1071570"/>
            </a:xfrm>
            <a:prstGeom prst="roundRect">
              <a:avLst/>
            </a:prstGeom>
            <a:solidFill>
              <a:srgbClr val="D9E8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圆角矩形 21"/>
            <p:cNvSpPr/>
            <p:nvPr/>
          </p:nvSpPr>
          <p:spPr>
            <a:xfrm>
              <a:off x="1428728" y="1035827"/>
              <a:ext cx="4500594" cy="857256"/>
            </a:xfrm>
            <a:prstGeom prst="roundRect">
              <a:avLst/>
            </a:prstGeom>
            <a:noFill/>
            <a:ln w="12700">
              <a:solidFill>
                <a:srgbClr val="0F59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23" name="Picture 2" descr="D:\花纹\天使.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97552">
            <a:off x="953009" y="1210603"/>
            <a:ext cx="68103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23"/>
          <p:cNvGrpSpPr/>
          <p:nvPr/>
        </p:nvGrpSpPr>
        <p:grpSpPr>
          <a:xfrm>
            <a:off x="6325668" y="2835949"/>
            <a:ext cx="4249922" cy="481682"/>
            <a:chOff x="5735630" y="1575319"/>
            <a:chExt cx="4250972" cy="481800"/>
          </a:xfrm>
        </p:grpSpPr>
        <p:sp>
          <p:nvSpPr>
            <p:cNvPr id="25" name="文本框 24"/>
            <p:cNvSpPr txBox="1"/>
            <p:nvPr/>
          </p:nvSpPr>
          <p:spPr>
            <a:xfrm>
              <a:off x="7098730" y="1575319"/>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p>
          </p:txBody>
        </p:sp>
        <p:sp>
          <p:nvSpPr>
            <p:cNvPr id="26" name="文本框 25"/>
            <p:cNvSpPr txBox="1"/>
            <p:nvPr/>
          </p:nvSpPr>
          <p:spPr>
            <a:xfrm>
              <a:off x="5735630" y="1575320"/>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1</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a:off x="6843687" y="1655943"/>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325668" y="3950572"/>
            <a:ext cx="4249922" cy="481681"/>
            <a:chOff x="5735630" y="2690217"/>
            <a:chExt cx="4250972" cy="481799"/>
          </a:xfrm>
        </p:grpSpPr>
        <p:sp>
          <p:nvSpPr>
            <p:cNvPr id="29" name="文本框 28"/>
            <p:cNvSpPr txBox="1"/>
            <p:nvPr/>
          </p:nvSpPr>
          <p:spPr>
            <a:xfrm>
              <a:off x="7098730" y="2690217"/>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p>
          </p:txBody>
        </p:sp>
        <p:sp>
          <p:nvSpPr>
            <p:cNvPr id="30" name="文本框 29"/>
            <p:cNvSpPr txBox="1"/>
            <p:nvPr/>
          </p:nvSpPr>
          <p:spPr>
            <a:xfrm>
              <a:off x="5735630" y="2690217"/>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2</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a:off x="6843687" y="2770840"/>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325668" y="5065193"/>
            <a:ext cx="4249922" cy="481682"/>
            <a:chOff x="5735630" y="3805114"/>
            <a:chExt cx="4250972" cy="481800"/>
          </a:xfrm>
        </p:grpSpPr>
        <p:sp>
          <p:nvSpPr>
            <p:cNvPr id="33" name="文本框 32"/>
            <p:cNvSpPr txBox="1"/>
            <p:nvPr/>
          </p:nvSpPr>
          <p:spPr>
            <a:xfrm>
              <a:off x="7098730" y="3805114"/>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p>
          </p:txBody>
        </p:sp>
        <p:sp>
          <p:nvSpPr>
            <p:cNvPr id="34" name="文本框 33"/>
            <p:cNvSpPr txBox="1"/>
            <p:nvPr/>
          </p:nvSpPr>
          <p:spPr>
            <a:xfrm>
              <a:off x="5735630" y="3805115"/>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3</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6843687" y="3885738"/>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6325668" y="6179817"/>
            <a:ext cx="4249922" cy="481681"/>
            <a:chOff x="5735630" y="4920013"/>
            <a:chExt cx="4250972" cy="481799"/>
          </a:xfrm>
        </p:grpSpPr>
        <p:sp>
          <p:nvSpPr>
            <p:cNvPr id="37" name="文本框 36"/>
            <p:cNvSpPr txBox="1"/>
            <p:nvPr/>
          </p:nvSpPr>
          <p:spPr>
            <a:xfrm>
              <a:off x="7098730" y="4920013"/>
              <a:ext cx="2887872" cy="481799"/>
            </a:xfrm>
            <a:prstGeom prst="rect">
              <a:avLst/>
            </a:prstGeom>
            <a:noFill/>
          </p:spPr>
          <p:txBody>
            <a:bodyPr wrap="square" rtlCol="0">
              <a:spAutoFit/>
            </a:bodyPr>
            <a:lstStyle/>
            <a:p>
              <a:r>
                <a:rPr lang="zh-CN" altLang="en-US" sz="2530" dirty="0">
                  <a:solidFill>
                    <a:srgbClr val="0E2234"/>
                  </a:solidFill>
                  <a:latin typeface="微软雅黑" panose="020B0503020204020204" pitchFamily="34" charset="-122"/>
                  <a:ea typeface="微软雅黑" panose="020B0503020204020204" pitchFamily="34" charset="-122"/>
                </a:rPr>
                <a:t>单击此处添加标题</a:t>
              </a:r>
            </a:p>
          </p:txBody>
        </p:sp>
        <p:sp>
          <p:nvSpPr>
            <p:cNvPr id="38" name="文本框 37"/>
            <p:cNvSpPr txBox="1"/>
            <p:nvPr/>
          </p:nvSpPr>
          <p:spPr>
            <a:xfrm>
              <a:off x="5735630" y="4920013"/>
              <a:ext cx="1145170" cy="481799"/>
            </a:xfrm>
            <a:prstGeom prst="rect">
              <a:avLst/>
            </a:prstGeom>
            <a:noFill/>
          </p:spPr>
          <p:txBody>
            <a:bodyPr wrap="square" rtlCol="0">
              <a:spAutoFit/>
            </a:bodyPr>
            <a:lstStyle/>
            <a:p>
              <a:r>
                <a:rPr lang="en-US" altLang="zh-CN" sz="2530" dirty="0">
                  <a:solidFill>
                    <a:srgbClr val="0E2234"/>
                  </a:solidFill>
                  <a:latin typeface="微软雅黑" panose="020B0503020204020204" pitchFamily="34" charset="-122"/>
                  <a:ea typeface="微软雅黑" panose="020B0503020204020204" pitchFamily="34" charset="-122"/>
                </a:rPr>
                <a:t>Part 4</a:t>
              </a:r>
              <a:endParaRPr lang="zh-CN" altLang="en-US" sz="2530" dirty="0">
                <a:solidFill>
                  <a:srgbClr val="0E2234"/>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flipH="1">
              <a:off x="6843687" y="5000636"/>
              <a:ext cx="174681" cy="325638"/>
            </a:xfrm>
            <a:prstGeom prst="line">
              <a:avLst/>
            </a:prstGeom>
            <a:ln w="25400">
              <a:solidFill>
                <a:srgbClr val="0E2234"/>
              </a:solidFill>
            </a:ln>
          </p:spPr>
          <p:style>
            <a:lnRef idx="1">
              <a:schemeClr val="accent1"/>
            </a:lnRef>
            <a:fillRef idx="0">
              <a:schemeClr val="accent1"/>
            </a:fillRef>
            <a:effectRef idx="0">
              <a:schemeClr val="accent1"/>
            </a:effectRef>
            <a:fontRef idx="minor">
              <a:schemeClr val="tx1"/>
            </a:fontRef>
          </p:style>
        </p:cxnSp>
      </p:grpSp>
      <p:sp>
        <p:nvSpPr>
          <p:cNvPr id="40" name="文本框 39"/>
          <p:cNvSpPr txBox="1"/>
          <p:nvPr/>
        </p:nvSpPr>
        <p:spPr>
          <a:xfrm>
            <a:off x="2900983" y="2239523"/>
            <a:ext cx="1645133" cy="871113"/>
          </a:xfrm>
          <a:prstGeom prst="rect">
            <a:avLst/>
          </a:prstGeom>
          <a:noFill/>
        </p:spPr>
        <p:txBody>
          <a:bodyPr wrap="square" rtlCol="0">
            <a:spAutoFit/>
          </a:bodyPr>
          <a:lstStyle/>
          <a:p>
            <a:pPr algn="ctr"/>
            <a:r>
              <a:rPr lang="zh-CN" altLang="en-US" sz="5060" spc="316" dirty="0">
                <a:solidFill>
                  <a:schemeClr val="accent1"/>
                </a:solidFill>
                <a:latin typeface="微软雅黑" panose="020B0503020204020204" pitchFamily="34" charset="-122"/>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239"/>
          <p:cNvSpPr>
            <a:spLocks noEditPoints="1"/>
          </p:cNvSpPr>
          <p:nvPr/>
        </p:nvSpPr>
        <p:spPr bwMode="auto">
          <a:xfrm>
            <a:off x="5124489" y="2105410"/>
            <a:ext cx="3100802" cy="3099175"/>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240"/>
          <p:cNvSpPr>
            <a:spLocks noEditPoints="1"/>
          </p:cNvSpPr>
          <p:nvPr/>
        </p:nvSpPr>
        <p:spPr bwMode="auto">
          <a:xfrm>
            <a:off x="2850567" y="3553798"/>
            <a:ext cx="2696592" cy="2695176"/>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241"/>
          <p:cNvSpPr>
            <a:spLocks noEditPoints="1"/>
          </p:cNvSpPr>
          <p:nvPr/>
        </p:nvSpPr>
        <p:spPr bwMode="auto">
          <a:xfrm>
            <a:off x="1147689" y="2984584"/>
            <a:ext cx="1956460" cy="1955432"/>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adFill>
            <a:gsLst>
              <a:gs pos="0">
                <a:schemeClr val="bg1">
                  <a:lumMod val="75000"/>
                </a:schemeClr>
              </a:gs>
              <a:gs pos="100000">
                <a:schemeClr val="bg1"/>
              </a:gs>
            </a:gsLst>
            <a:lin ang="5400000" scaled="0"/>
          </a:gra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247"/>
          <p:cNvSpPr>
            <a:spLocks noEditPoints="1"/>
          </p:cNvSpPr>
          <p:nvPr/>
        </p:nvSpPr>
        <p:spPr bwMode="auto">
          <a:xfrm>
            <a:off x="3832489" y="4537045"/>
            <a:ext cx="732750" cy="730521"/>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248"/>
          <p:cNvSpPr>
            <a:spLocks noEditPoints="1"/>
          </p:cNvSpPr>
          <p:nvPr/>
        </p:nvSpPr>
        <p:spPr bwMode="auto">
          <a:xfrm>
            <a:off x="6270678" y="3234393"/>
            <a:ext cx="839802" cy="843048"/>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249"/>
          <p:cNvSpPr>
            <a:spLocks noEditPoints="1"/>
          </p:cNvSpPr>
          <p:nvPr/>
        </p:nvSpPr>
        <p:spPr bwMode="auto">
          <a:xfrm>
            <a:off x="1861982" y="3700347"/>
            <a:ext cx="531567" cy="531286"/>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chemeClr val="accent5">
              <a:lumMod val="50000"/>
            </a:schemeClr>
          </a:solidFill>
          <a:ln>
            <a:noFill/>
          </a:ln>
          <a:effectLst>
            <a:outerShdw blurRad="165100" dist="50800" dir="5400000" sx="108000" sy="108000" algn="ctr" rotWithShape="0">
              <a:srgbClr val="000000">
                <a:alpha val="43137"/>
              </a:srgbClr>
            </a:outerShdw>
          </a:effectLst>
        </p:spPr>
        <p:txBody>
          <a:bodyPr vert="horz" wrap="square" lIns="106259" tIns="53129" rIns="106259" bIns="53129"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nvGrpSpPr>
          <p:cNvPr id="10" name="Group 9"/>
          <p:cNvGrpSpPr/>
          <p:nvPr/>
        </p:nvGrpSpPr>
        <p:grpSpPr>
          <a:xfrm>
            <a:off x="920296" y="2705580"/>
            <a:ext cx="1600510" cy="2649529"/>
            <a:chOff x="1498443" y="3296141"/>
            <a:chExt cx="1376598" cy="2280056"/>
          </a:xfrm>
          <a:solidFill>
            <a:schemeClr val="accent5">
              <a:lumMod val="50000"/>
            </a:schemeClr>
          </a:solidFill>
          <a:effectLst>
            <a:outerShdw blurRad="165100" dist="50800" dir="5400000" sx="108000" sy="108000" algn="ctr" rotWithShape="0">
              <a:srgbClr val="000000">
                <a:alpha val="43137"/>
              </a:srgbClr>
            </a:outerShdw>
          </a:effectLst>
        </p:grpSpPr>
        <p:grpSp>
          <p:nvGrpSpPr>
            <p:cNvPr id="11" name="Group 10"/>
            <p:cNvGrpSpPr/>
            <p:nvPr/>
          </p:nvGrpSpPr>
          <p:grpSpPr>
            <a:xfrm rot="20700000">
              <a:off x="1498443" y="3464825"/>
              <a:ext cx="1055686" cy="2111372"/>
              <a:chOff x="1480457" y="3328209"/>
              <a:chExt cx="1055686" cy="2111372"/>
            </a:xfrm>
            <a:grpFill/>
          </p:grpSpPr>
          <p:sp>
            <p:nvSpPr>
              <p:cNvPr id="14"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
          <p:nvSpPr>
            <p:cNvPr id="12"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id-ID"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algn="ctr" defTabSz="1285240" fontAlgn="auto">
                <a:spcBef>
                  <a:spcPts val="0"/>
                </a:spcBef>
                <a:spcAft>
                  <a:spcPts val="0"/>
                </a:spcAft>
                <a:defRPr/>
              </a:pPr>
              <a:endParaRPr lang="id-ID" sz="2530" kern="0">
                <a:solidFill>
                  <a:sysClr val="window" lastClr="FFFFFF"/>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874423" y="1599692"/>
            <a:ext cx="1657296" cy="540043"/>
          </a:xfrm>
          <a:prstGeom prst="rect">
            <a:avLst/>
          </a:prstGeom>
          <a:noFill/>
        </p:spPr>
        <p:txBody>
          <a:bodyPr wrap="none" lIns="106259" tIns="53129" rIns="106259" bIns="53129"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74423" y="2047480"/>
            <a:ext cx="3133011" cy="626669"/>
          </a:xfrm>
          <a:prstGeom prst="rect">
            <a:avLst/>
          </a:prstGeom>
          <a:noFill/>
        </p:spPr>
        <p:txBody>
          <a:bodyPr wrap="square" lIns="106259" tIns="53129" rIns="106259" bIns="53129"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nvGrpSpPr>
          <p:cNvPr id="18" name="Group 17"/>
          <p:cNvGrpSpPr/>
          <p:nvPr/>
        </p:nvGrpSpPr>
        <p:grpSpPr>
          <a:xfrm>
            <a:off x="8454489" y="1912636"/>
            <a:ext cx="3133011" cy="1059495"/>
            <a:chOff x="8198838" y="2976912"/>
            <a:chExt cx="2694701" cy="911749"/>
          </a:xfrm>
        </p:grpSpPr>
        <p:sp>
          <p:nvSpPr>
            <p:cNvPr id="19" name="TextBox 18"/>
            <p:cNvSpPr txBox="1"/>
            <p:nvPr/>
          </p:nvSpPr>
          <p:spPr>
            <a:xfrm>
              <a:off x="8198838" y="2976912"/>
              <a:ext cx="1399699" cy="451858"/>
            </a:xfrm>
            <a:prstGeom prst="rect">
              <a:avLst/>
            </a:prstGeom>
            <a:noFill/>
          </p:spPr>
          <p:txBody>
            <a:bodyPr wrap="none"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altLang="zh-CN"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198838" y="3362257"/>
              <a:ext cx="2694701" cy="526404"/>
            </a:xfrm>
            <a:prstGeom prst="rect">
              <a:avLst/>
            </a:prstGeom>
            <a:noFill/>
          </p:spPr>
          <p:txBody>
            <a:bodyPr wrap="square"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grpSp>
        <p:nvGrpSpPr>
          <p:cNvPr id="21" name="Group 20"/>
          <p:cNvGrpSpPr/>
          <p:nvPr/>
        </p:nvGrpSpPr>
        <p:grpSpPr>
          <a:xfrm>
            <a:off x="8454489" y="5033911"/>
            <a:ext cx="3133011" cy="1059495"/>
            <a:chOff x="8198838" y="3752829"/>
            <a:chExt cx="2694701" cy="911749"/>
          </a:xfrm>
        </p:grpSpPr>
        <p:sp>
          <p:nvSpPr>
            <p:cNvPr id="22" name="TextBox 21"/>
            <p:cNvSpPr txBox="1"/>
            <p:nvPr/>
          </p:nvSpPr>
          <p:spPr>
            <a:xfrm>
              <a:off x="8198838" y="3752829"/>
              <a:ext cx="1399699" cy="451858"/>
            </a:xfrm>
            <a:prstGeom prst="rect">
              <a:avLst/>
            </a:prstGeom>
            <a:noFill/>
          </p:spPr>
          <p:txBody>
            <a:bodyPr wrap="none" rtlCol="0">
              <a:spAutoFit/>
            </a:bodyPr>
            <a:lstStyle/>
            <a:p>
              <a:pPr defTabSz="1285240" fontAlgn="auto">
                <a:spcBef>
                  <a:spcPts val="0"/>
                </a:spcBef>
                <a:spcAft>
                  <a:spcPts val="0"/>
                </a:spcAft>
                <a:defRPr/>
              </a:pPr>
              <a:r>
                <a:rPr lang="zh-CN" altLang="en-US" sz="2810" b="1" kern="0" dirty="0">
                  <a:solidFill>
                    <a:schemeClr val="accent5">
                      <a:lumMod val="50000"/>
                    </a:schemeClr>
                  </a:solidFill>
                  <a:latin typeface="微软雅黑" panose="020B0503020204020204" pitchFamily="34" charset="-122"/>
                  <a:ea typeface="微软雅黑" panose="020B0503020204020204" pitchFamily="34" charset="-122"/>
                </a:rPr>
                <a:t>填加标题</a:t>
              </a:r>
              <a:endParaRPr lang="id-ID" altLang="zh-CN" sz="281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198838" y="4138174"/>
              <a:ext cx="2694701" cy="526404"/>
            </a:xfrm>
            <a:prstGeom prst="rect">
              <a:avLst/>
            </a:prstGeom>
            <a:noFill/>
          </p:spPr>
          <p:txBody>
            <a:bodyPr wrap="square" rtlCol="0">
              <a:spAutoFit/>
            </a:bodyPr>
            <a:lstStyle/>
            <a:p>
              <a:pPr defTabSz="1285240" fontAlgn="auto">
                <a:lnSpc>
                  <a:spcPct val="150000"/>
                </a:lnSpc>
                <a:spcBef>
                  <a:spcPts val="0"/>
                </a:spcBef>
                <a:spcAft>
                  <a:spcPts val="0"/>
                </a:spcAft>
                <a:defRPr/>
              </a:pPr>
              <a:r>
                <a:rPr lang="zh-CN" altLang="en-US" sz="112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sz="1125" b="1"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grpSp>
      <p:sp>
        <p:nvSpPr>
          <p:cNvPr id="24" name="TextBox 23"/>
          <p:cNvSpPr txBox="1"/>
          <p:nvPr/>
        </p:nvSpPr>
        <p:spPr>
          <a:xfrm>
            <a:off x="8466346" y="3165976"/>
            <a:ext cx="4117505" cy="1728893"/>
          </a:xfrm>
          <a:prstGeom prst="rect">
            <a:avLst/>
          </a:prstGeom>
          <a:noFill/>
        </p:spPr>
        <p:txBody>
          <a:bodyPr wrap="square" lIns="106259" tIns="53129" rIns="106259" bIns="53129" rtlCol="0">
            <a:spAutoFit/>
          </a:bodyPr>
          <a:lstStyle/>
          <a:p>
            <a:pPr defTabSz="1285240" fontAlgn="auto">
              <a:lnSpc>
                <a:spcPct val="150000"/>
              </a:lnSpc>
              <a:spcBef>
                <a:spcPts val="0"/>
              </a:spcBef>
              <a:spcAft>
                <a:spcPts val="0"/>
              </a:spcAft>
              <a:defRPr/>
            </a:pPr>
            <a:r>
              <a:rPr lang="zh-CN" altLang="en-US" sz="140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r>
              <a:rPr lang="id-ID" sz="1405" b="1" kern="0" dirty="0">
                <a:solidFill>
                  <a:sysClr val="windowText" lastClr="000000">
                    <a:lumMod val="65000"/>
                    <a:lumOff val="35000"/>
                  </a:sysClr>
                </a:solidFill>
                <a:latin typeface="微软雅黑" panose="020B0503020204020204" pitchFamily="34" charset="-122"/>
                <a:ea typeface="微软雅黑" panose="020B0503020204020204" pitchFamily="34" charset="-122"/>
              </a:rPr>
              <a:t> </a:t>
            </a:r>
            <a:r>
              <a:rPr lang="zh-CN" altLang="en-US" sz="1405" kern="0" dirty="0">
                <a:solidFill>
                  <a:sysClr val="windowText" lastClr="000000">
                    <a:lumMod val="65000"/>
                    <a:lumOff val="35000"/>
                  </a:sysClr>
                </a:solidFill>
                <a:latin typeface="微软雅黑" panose="020B0503020204020204" pitchFamily="34" charset="-122"/>
                <a:ea typeface="微软雅黑" panose="020B0503020204020204" pitchFamily="34" charset="-122"/>
              </a:rPr>
              <a:t>此处添加详细文本描述，并符合整体语言风格，语言描述尽量简洁生动。</a:t>
            </a:r>
            <a:endParaRPr lang="id-ID" sz="1405"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a:p>
            <a:pPr algn="just" defTabSz="1285240" fontAlgn="auto">
              <a:lnSpc>
                <a:spcPct val="150000"/>
              </a:lnSpc>
              <a:spcBef>
                <a:spcPts val="0"/>
              </a:spcBef>
              <a:spcAft>
                <a:spcPts val="0"/>
              </a:spcAft>
              <a:defRPr/>
            </a:pPr>
            <a:endParaRPr lang="id-ID" sz="1405"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5" name="Straight Connector 24"/>
          <p:cNvCxnSpPr/>
          <p:nvPr/>
        </p:nvCxnSpPr>
        <p:spPr>
          <a:xfrm>
            <a:off x="5657655" y="5748259"/>
            <a:ext cx="2766998" cy="0"/>
          </a:xfrm>
          <a:prstGeom prst="line">
            <a:avLst/>
          </a:prstGeom>
          <a:noFill/>
          <a:ln w="28575" cap="flat" cmpd="sng" algn="ctr">
            <a:solidFill>
              <a:schemeClr val="accent5">
                <a:lumMod val="50000"/>
              </a:schemeClr>
            </a:solidFill>
            <a:prstDash val="sysDash"/>
            <a:tailEnd type="oval"/>
          </a:ln>
          <a:effectLst/>
        </p:spPr>
      </p:cxn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8" presetClass="emph" presetSubtype="0" fill="hold" grpId="0" nodeType="withEffect">
                                  <p:stCondLst>
                                    <p:cond delay="0"/>
                                  </p:stCondLst>
                                  <p:childTnLst>
                                    <p:animRot by="21600000">
                                      <p:cBhvr>
                                        <p:cTn id="40" dur="5750" fill="hold"/>
                                        <p:tgtEl>
                                          <p:spTgt spid="5"/>
                                        </p:tgtEl>
                                        <p:attrNameLst>
                                          <p:attrName>r</p:attrName>
                                        </p:attrNameLst>
                                      </p:cBhvr>
                                    </p:animRot>
                                  </p:childTnLst>
                                </p:cTn>
                              </p:par>
                              <p:par>
                                <p:cTn id="41" presetID="8" presetClass="emph" presetSubtype="0" fill="hold" grpId="0" nodeType="withEffect">
                                  <p:stCondLst>
                                    <p:cond delay="0"/>
                                  </p:stCondLst>
                                  <p:childTnLst>
                                    <p:animRot by="-21600000">
                                      <p:cBhvr>
                                        <p:cTn id="42" dur="5750" fill="hold"/>
                                        <p:tgtEl>
                                          <p:spTgt spid="6"/>
                                        </p:tgtEl>
                                        <p:attrNameLst>
                                          <p:attrName>r</p:attrName>
                                        </p:attrNameLst>
                                      </p:cBhvr>
                                    </p:animRot>
                                  </p:childTnLst>
                                </p:cTn>
                              </p:par>
                              <p:par>
                                <p:cTn id="43" presetID="8" presetClass="emph" presetSubtype="0" fill="hold" grpId="0" nodeType="withEffect">
                                  <p:stCondLst>
                                    <p:cond delay="0"/>
                                  </p:stCondLst>
                                  <p:childTnLst>
                                    <p:animRot by="-21600000">
                                      <p:cBhvr>
                                        <p:cTn id="44" dur="5750" fill="hold"/>
                                        <p:tgtEl>
                                          <p:spTgt spid="3"/>
                                        </p:tgtEl>
                                        <p:attrNameLst>
                                          <p:attrName>r</p:attrName>
                                        </p:attrNameLst>
                                      </p:cBhvr>
                                    </p:animRot>
                                  </p:childTnLst>
                                </p:cTn>
                              </p:par>
                              <p:par>
                                <p:cTn id="45" presetID="22" presetClass="entr" presetSubtype="4" fill="hold" nodeType="withEffect">
                                  <p:stCondLst>
                                    <p:cond delay="150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10" presetClass="entr" presetSubtype="0" fill="hold" grpId="0" nodeType="withEffect">
                                  <p:stCondLst>
                                    <p:cond delay="20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250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nodeType="withEffect">
                                  <p:stCondLst>
                                    <p:cond delay="300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grpId="0" nodeType="withEffect">
                                  <p:stCondLst>
                                    <p:cond delay="350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22" presetClass="entr" presetSubtype="8" fill="hold" nodeType="withEffect">
                                  <p:stCondLst>
                                    <p:cond delay="400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par>
                                <p:cTn id="63" presetID="10" presetClass="entr" presetSubtype="0" fill="hold" nodeType="withEffect">
                                  <p:stCondLst>
                                    <p:cond delay="450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animBg="1"/>
      <p:bldP spid="5" grpId="1" animBg="1"/>
      <p:bldP spid="6" grpId="0" animBg="1"/>
      <p:bldP spid="6" grpId="1" animBg="1"/>
      <p:bldP spid="7" grpId="0" animBg="1"/>
      <p:bldP spid="8" grpId="0" animBg="1"/>
      <p:bldP spid="9" grpId="0" animBg="1"/>
      <p:bldP spid="16" grpId="0"/>
      <p:bldP spid="17"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4</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TextBox 2"/>
          <p:cNvSpPr txBox="1"/>
          <p:nvPr/>
        </p:nvSpPr>
        <p:spPr>
          <a:xfrm>
            <a:off x="803992" y="1793722"/>
            <a:ext cx="3910046" cy="1020857"/>
          </a:xfrm>
          <a:prstGeom prst="rect">
            <a:avLst/>
          </a:prstGeom>
          <a:noFill/>
          <a:ln>
            <a:noFill/>
          </a:ln>
        </p:spPr>
        <p:txBody>
          <a:bodyPr wrap="square" rtlCol="0">
            <a:spAutoFit/>
          </a:bodyPr>
          <a:lstStyle/>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p>
        </p:txBody>
      </p:sp>
      <p:sp>
        <p:nvSpPr>
          <p:cNvPr id="5" name="TextBox 4"/>
          <p:cNvSpPr txBox="1"/>
          <p:nvPr/>
        </p:nvSpPr>
        <p:spPr>
          <a:xfrm>
            <a:off x="8150722" y="3165694"/>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01</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sp>
        <p:nvSpPr>
          <p:cNvPr id="6" name="TextBox 5"/>
          <p:cNvSpPr txBox="1"/>
          <p:nvPr/>
        </p:nvSpPr>
        <p:spPr>
          <a:xfrm>
            <a:off x="2690874" y="5128967"/>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p>
        </p:txBody>
      </p:sp>
      <p:sp>
        <p:nvSpPr>
          <p:cNvPr id="7" name="TextBox 6"/>
          <p:cNvSpPr txBox="1"/>
          <p:nvPr/>
        </p:nvSpPr>
        <p:spPr>
          <a:xfrm>
            <a:off x="5518074" y="3616326"/>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p>
        </p:txBody>
      </p:sp>
      <p:sp>
        <p:nvSpPr>
          <p:cNvPr id="8" name="TextBox 7"/>
          <p:cNvSpPr txBox="1"/>
          <p:nvPr/>
        </p:nvSpPr>
        <p:spPr>
          <a:xfrm>
            <a:off x="8089271" y="2160384"/>
            <a:ext cx="1810111" cy="361637"/>
          </a:xfrm>
          <a:prstGeom prst="rect">
            <a:avLst/>
          </a:prstGeom>
          <a:noFill/>
          <a:ln>
            <a:noFill/>
          </a:ln>
        </p:spPr>
        <p:txBody>
          <a:bodyPr wrap="none" rtlCol="0">
            <a:spAutoFit/>
          </a:bodyPr>
          <a:lstStyle/>
          <a:p>
            <a:pPr>
              <a:lnSpc>
                <a:spcPts val="2110"/>
              </a:lnSpc>
            </a:pPr>
            <a:r>
              <a:rPr lang="zh-CN" altLang="en-US" sz="2110" dirty="0">
                <a:latin typeface="微软雅黑" panose="020B0503020204020204" pitchFamily="34" charset="-122"/>
                <a:ea typeface="微软雅黑" panose="020B0503020204020204" pitchFamily="34" charset="-122"/>
              </a:rPr>
              <a:t>标题文字内容</a:t>
            </a:r>
          </a:p>
        </p:txBody>
      </p:sp>
      <p:sp>
        <p:nvSpPr>
          <p:cNvPr id="9" name="TextBox 8"/>
          <p:cNvSpPr txBox="1"/>
          <p:nvPr/>
        </p:nvSpPr>
        <p:spPr>
          <a:xfrm>
            <a:off x="8150722" y="4264014"/>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02</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sp>
        <p:nvSpPr>
          <p:cNvPr id="10" name="TextBox 9"/>
          <p:cNvSpPr txBox="1"/>
          <p:nvPr/>
        </p:nvSpPr>
        <p:spPr>
          <a:xfrm>
            <a:off x="8150722" y="5393320"/>
            <a:ext cx="3543951" cy="1020857"/>
          </a:xfrm>
          <a:prstGeom prst="rect">
            <a:avLst/>
          </a:prstGeom>
          <a:noFill/>
        </p:spPr>
        <p:txBody>
          <a:bodyPr wrap="square" rtlCol="0">
            <a:spAutoFit/>
          </a:bodyPr>
          <a:lstStyle/>
          <a:p>
            <a:pPr>
              <a:lnSpc>
                <a:spcPct val="130000"/>
              </a:lnSpc>
              <a:defRPr/>
            </a:pPr>
            <a:r>
              <a:rPr lang="en-US" altLang="zh-CN" sz="1545" dirty="0">
                <a:latin typeface="微软雅黑" panose="020B0503020204020204" pitchFamily="34" charset="-122"/>
                <a:ea typeface="微软雅黑" panose="020B0503020204020204" pitchFamily="34" charset="-122"/>
              </a:rPr>
              <a:t>03</a:t>
            </a: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endParaRPr lang="zh-CN" altLang="en-US" sz="1545"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306187" y="4589063"/>
            <a:ext cx="1285262" cy="1285262"/>
            <a:chOff x="928644" y="3263513"/>
            <a:chExt cx="914014" cy="914014"/>
          </a:xfrm>
        </p:grpSpPr>
        <p:grpSp>
          <p:nvGrpSpPr>
            <p:cNvPr id="12" name="组合 11"/>
            <p:cNvGrpSpPr/>
            <p:nvPr/>
          </p:nvGrpSpPr>
          <p:grpSpPr>
            <a:xfrm>
              <a:off x="928644" y="3263513"/>
              <a:ext cx="914014" cy="914014"/>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流程图: 联系 12"/>
            <p:cNvSpPr/>
            <p:nvPr/>
          </p:nvSpPr>
          <p:spPr>
            <a:xfrm>
              <a:off x="1009752" y="3344621"/>
              <a:ext cx="751798" cy="751798"/>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133642" y="3520465"/>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01</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grpSp>
        <p:nvGrpSpPr>
          <p:cNvPr id="17" name="组合 16"/>
          <p:cNvGrpSpPr/>
          <p:nvPr/>
        </p:nvGrpSpPr>
        <p:grpSpPr>
          <a:xfrm>
            <a:off x="4071406" y="3178766"/>
            <a:ext cx="1285262" cy="1285262"/>
            <a:chOff x="2895130" y="2260580"/>
            <a:chExt cx="914014" cy="914014"/>
          </a:xfrm>
        </p:grpSpPr>
        <p:grpSp>
          <p:nvGrpSpPr>
            <p:cNvPr id="18" name="组合 17"/>
            <p:cNvGrpSpPr/>
            <p:nvPr/>
          </p:nvGrpSpPr>
          <p:grpSpPr>
            <a:xfrm>
              <a:off x="2895130" y="2260580"/>
              <a:ext cx="914014" cy="914014"/>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9" name="流程图: 联系 18"/>
            <p:cNvSpPr/>
            <p:nvPr/>
          </p:nvSpPr>
          <p:spPr>
            <a:xfrm>
              <a:off x="2976149" y="2341599"/>
              <a:ext cx="751976" cy="751976"/>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TextBox 19"/>
            <p:cNvSpPr txBox="1"/>
            <p:nvPr/>
          </p:nvSpPr>
          <p:spPr>
            <a:xfrm>
              <a:off x="3074652" y="2499742"/>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02</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grpSp>
        <p:nvGrpSpPr>
          <p:cNvPr id="23" name="组合 22"/>
          <p:cNvGrpSpPr/>
          <p:nvPr/>
        </p:nvGrpSpPr>
        <p:grpSpPr>
          <a:xfrm>
            <a:off x="6687327" y="1838990"/>
            <a:ext cx="1285262" cy="1285262"/>
            <a:chOff x="4755443" y="1307798"/>
            <a:chExt cx="914014" cy="914014"/>
          </a:xfrm>
        </p:grpSpPr>
        <p:grpSp>
          <p:nvGrpSpPr>
            <p:cNvPr id="24" name="组合 23"/>
            <p:cNvGrpSpPr/>
            <p:nvPr/>
          </p:nvGrpSpPr>
          <p:grpSpPr>
            <a:xfrm>
              <a:off x="4755443" y="1307798"/>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5" name="流程图: 联系 24"/>
            <p:cNvSpPr/>
            <p:nvPr/>
          </p:nvSpPr>
          <p:spPr>
            <a:xfrm>
              <a:off x="4848790" y="1389785"/>
              <a:ext cx="734065" cy="73406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25"/>
            <p:cNvSpPr txBox="1"/>
            <p:nvPr/>
          </p:nvSpPr>
          <p:spPr>
            <a:xfrm>
              <a:off x="4964793" y="1556763"/>
              <a:ext cx="432279" cy="373411"/>
            </a:xfrm>
            <a:prstGeom prst="rect">
              <a:avLst/>
            </a:prstGeom>
            <a:noFill/>
          </p:spPr>
          <p:txBody>
            <a:bodyPr wrap="none" rtlCol="0">
              <a:spAutoFit/>
            </a:bodyPr>
            <a:lstStyle/>
            <a:p>
              <a:r>
                <a:rPr lang="en-US" altLang="zh-CN" sz="2810" dirty="0">
                  <a:solidFill>
                    <a:schemeClr val="bg1"/>
                  </a:solidFill>
                  <a:latin typeface="微软雅黑" panose="020B0503020204020204" pitchFamily="34" charset="-122"/>
                  <a:ea typeface="造字工房劲黑（非商用）常规体" pitchFamily="50" charset="-122"/>
                </a:rPr>
                <a:t>03</a:t>
              </a:r>
              <a:endParaRPr lang="zh-CN" altLang="en-US" sz="2810" dirty="0">
                <a:solidFill>
                  <a:schemeClr val="bg1"/>
                </a:solidFill>
                <a:latin typeface="微软雅黑" panose="020B0503020204020204" pitchFamily="34" charset="-122"/>
                <a:ea typeface="造字工房劲黑（非商用）常规体" pitchFamily="5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12" presetClass="entr" presetSubtype="8"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p:tgtEl>
                                          <p:spTgt spid="6"/>
                                        </p:tgtEl>
                                        <p:attrNameLst>
                                          <p:attrName>ppt_x</p:attrName>
                                        </p:attrNameLst>
                                      </p:cBhvr>
                                      <p:tavLst>
                                        <p:tav tm="0">
                                          <p:val>
                                            <p:strVal val="#ppt_x-#ppt_w*1.125000"/>
                                          </p:val>
                                        </p:tav>
                                        <p:tav tm="100000">
                                          <p:val>
                                            <p:strVal val="#ppt_x"/>
                                          </p:val>
                                        </p:tav>
                                      </p:tavLst>
                                    </p:anim>
                                    <p:animEffect transition="in" filter="wipe(right)">
                                      <p:cBhvr>
                                        <p:cTn id="17" dur="500"/>
                                        <p:tgtEl>
                                          <p:spTgt spid="6"/>
                                        </p:tgtEl>
                                      </p:cBhvr>
                                    </p:animEffect>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12" presetClass="entr" presetSubtype="8"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ppt_x"/>
                                          </p:val>
                                        </p:tav>
                                        <p:tav tm="100000">
                                          <p:val>
                                            <p:strVal val="#ppt_x"/>
                                          </p:val>
                                        </p:tav>
                                      </p:tavLst>
                                    </p:anim>
                                    <p:anim calcmode="lin" valueType="num">
                                      <p:cBhvr additive="base">
                                        <p:cTn id="31" dur="500" fill="hold"/>
                                        <p:tgtEl>
                                          <p:spTgt spid="23"/>
                                        </p:tgtEl>
                                        <p:attrNameLst>
                                          <p:attrName>ppt_y</p:attrName>
                                        </p:attrNameLst>
                                      </p:cBhvr>
                                      <p:tavLst>
                                        <p:tav tm="0">
                                          <p:val>
                                            <p:strVal val="1+#ppt_h/2"/>
                                          </p:val>
                                        </p:tav>
                                        <p:tav tm="100000">
                                          <p:val>
                                            <p:strVal val="#ppt_y"/>
                                          </p:val>
                                        </p:tav>
                                      </p:tavLst>
                                    </p:anim>
                                  </p:childTnLst>
                                </p:cTn>
                              </p:par>
                              <p:par>
                                <p:cTn id="32" presetID="12" presetClass="entr" presetSubtype="8" fill="hold" grpId="0" nodeType="withEffect">
                                  <p:stCondLst>
                                    <p:cond delay="9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p:tgtEl>
                                          <p:spTgt spid="8"/>
                                        </p:tgtEl>
                                        <p:attrNameLst>
                                          <p:attrName>ppt_x</p:attrName>
                                        </p:attrNameLst>
                                      </p:cBhvr>
                                      <p:tavLst>
                                        <p:tav tm="0">
                                          <p:val>
                                            <p:strVal val="#ppt_x-#ppt_w*1.125000"/>
                                          </p:val>
                                        </p:tav>
                                        <p:tav tm="100000">
                                          <p:val>
                                            <p:strVal val="#ppt_x"/>
                                          </p:val>
                                        </p:tav>
                                      </p:tavLst>
                                    </p:anim>
                                    <p:animEffect transition="in" filter="wipe(right)">
                                      <p:cBhvr>
                                        <p:cTn id="35" dur="500"/>
                                        <p:tgtEl>
                                          <p:spTgt spid="8"/>
                                        </p:tgtEl>
                                      </p:cBhvr>
                                    </p:animEffect>
                                  </p:childTnLst>
                                </p:cTn>
                              </p:par>
                            </p:childTnLst>
                          </p:cTn>
                        </p:par>
                        <p:par>
                          <p:cTn id="36" fill="hold">
                            <p:stCondLst>
                              <p:cond delay="2000"/>
                            </p:stCondLst>
                            <p:childTnLst>
                              <p:par>
                                <p:cTn id="37" presetID="18" presetClass="entr" presetSubtype="3"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strips(upRight)">
                                      <p:cBhvr>
                                        <p:cTn id="39" dur="500"/>
                                        <p:tgtEl>
                                          <p:spTgt spid="3"/>
                                        </p:tgtEl>
                                      </p:cBhvr>
                                    </p:animEffect>
                                  </p:childTnLst>
                                </p:cTn>
                              </p:par>
                              <p:par>
                                <p:cTn id="40" presetID="18" presetClass="entr" presetSubtype="3" fill="hold" grpId="0" nodeType="withEffect">
                                  <p:stCondLst>
                                    <p:cond delay="300"/>
                                  </p:stCondLst>
                                  <p:childTnLst>
                                    <p:set>
                                      <p:cBhvr>
                                        <p:cTn id="41" dur="1" fill="hold">
                                          <p:stCondLst>
                                            <p:cond delay="0"/>
                                          </p:stCondLst>
                                        </p:cTn>
                                        <p:tgtEl>
                                          <p:spTgt spid="5"/>
                                        </p:tgtEl>
                                        <p:attrNameLst>
                                          <p:attrName>style.visibility</p:attrName>
                                        </p:attrNameLst>
                                      </p:cBhvr>
                                      <p:to>
                                        <p:strVal val="visible"/>
                                      </p:to>
                                    </p:set>
                                    <p:animEffect transition="in" filter="strips(upRight)">
                                      <p:cBhvr>
                                        <p:cTn id="42" dur="500"/>
                                        <p:tgtEl>
                                          <p:spTgt spid="5"/>
                                        </p:tgtEl>
                                      </p:cBhvr>
                                    </p:animEffect>
                                  </p:childTnLst>
                                </p:cTn>
                              </p:par>
                              <p:par>
                                <p:cTn id="43" presetID="18" presetClass="entr" presetSubtype="3" fill="hold" grpId="0" nodeType="withEffect">
                                  <p:stCondLst>
                                    <p:cond delay="60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par>
                                <p:cTn id="46" presetID="18" presetClass="entr" presetSubtype="3" fill="hold" grpId="0" nodeType="withEffect">
                                  <p:stCondLst>
                                    <p:cond delay="90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5"/>
          <p:cNvSpPr/>
          <p:nvPr/>
        </p:nvSpPr>
        <p:spPr bwMode="auto">
          <a:xfrm>
            <a:off x="2721226" y="2919173"/>
            <a:ext cx="1818935" cy="1538256"/>
          </a:xfrm>
          <a:custGeom>
            <a:avLst/>
            <a:gdLst>
              <a:gd name="T0" fmla="*/ 1014920 w 692"/>
              <a:gd name="T1" fmla="*/ 581071 h 585"/>
              <a:gd name="T2" fmla="*/ 975021 w 692"/>
              <a:gd name="T3" fmla="*/ 606010 h 585"/>
              <a:gd name="T4" fmla="*/ 840364 w 692"/>
              <a:gd name="T5" fmla="*/ 483810 h 585"/>
              <a:gd name="T6" fmla="*/ 743111 w 692"/>
              <a:gd name="T7" fmla="*/ 404007 h 585"/>
              <a:gd name="T8" fmla="*/ 753085 w 692"/>
              <a:gd name="T9" fmla="*/ 296770 h 585"/>
              <a:gd name="T10" fmla="*/ 643364 w 692"/>
              <a:gd name="T11" fmla="*/ 326697 h 585"/>
              <a:gd name="T12" fmla="*/ 558580 w 692"/>
              <a:gd name="T13" fmla="*/ 219460 h 585"/>
              <a:gd name="T14" fmla="*/ 521175 w 692"/>
              <a:gd name="T15" fmla="*/ 92273 h 585"/>
              <a:gd name="T16" fmla="*/ 486264 w 692"/>
              <a:gd name="T17" fmla="*/ 27433 h 585"/>
              <a:gd name="T18" fmla="*/ 396492 w 692"/>
              <a:gd name="T19" fmla="*/ 57359 h 585"/>
              <a:gd name="T20" fmla="*/ 336644 w 692"/>
              <a:gd name="T21" fmla="*/ 119706 h 585"/>
              <a:gd name="T22" fmla="*/ 184531 w 692"/>
              <a:gd name="T23" fmla="*/ 167089 h 585"/>
              <a:gd name="T24" fmla="*/ 94759 w 692"/>
              <a:gd name="T25" fmla="*/ 274326 h 585"/>
              <a:gd name="T26" fmla="*/ 7481 w 692"/>
              <a:gd name="T27" fmla="*/ 346648 h 585"/>
              <a:gd name="T28" fmla="*/ 124683 w 692"/>
              <a:gd name="T29" fmla="*/ 448896 h 585"/>
              <a:gd name="T30" fmla="*/ 211961 w 692"/>
              <a:gd name="T31" fmla="*/ 478823 h 585"/>
              <a:gd name="T32" fmla="*/ 423922 w 692"/>
              <a:gd name="T33" fmla="*/ 566108 h 585"/>
              <a:gd name="T34" fmla="*/ 573542 w 692"/>
              <a:gd name="T35" fmla="*/ 533688 h 585"/>
              <a:gd name="T36" fmla="*/ 703212 w 692"/>
              <a:gd name="T37" fmla="*/ 591047 h 585"/>
              <a:gd name="T38" fmla="*/ 815427 w 692"/>
              <a:gd name="T39" fmla="*/ 633443 h 585"/>
              <a:gd name="T40" fmla="*/ 989983 w 692"/>
              <a:gd name="T41" fmla="*/ 765618 h 585"/>
              <a:gd name="T42" fmla="*/ 1037363 w 692"/>
              <a:gd name="T43" fmla="*/ 830458 h 585"/>
              <a:gd name="T44" fmla="*/ 1024894 w 692"/>
              <a:gd name="T45" fmla="*/ 1089820 h 585"/>
              <a:gd name="T46" fmla="*/ 955072 w 692"/>
              <a:gd name="T47" fmla="*/ 1217008 h 585"/>
              <a:gd name="T48" fmla="*/ 847845 w 692"/>
              <a:gd name="T49" fmla="*/ 1259404 h 585"/>
              <a:gd name="T50" fmla="*/ 945097 w 692"/>
              <a:gd name="T51" fmla="*/ 1331726 h 585"/>
              <a:gd name="T52" fmla="*/ 989983 w 692"/>
              <a:gd name="T53" fmla="*/ 1314269 h 585"/>
              <a:gd name="T54" fmla="*/ 994971 w 692"/>
              <a:gd name="T55" fmla="*/ 1266885 h 585"/>
              <a:gd name="T56" fmla="*/ 1044844 w 692"/>
              <a:gd name="T57" fmla="*/ 1217008 h 585"/>
              <a:gd name="T58" fmla="*/ 1089730 w 692"/>
              <a:gd name="T59" fmla="*/ 1254416 h 585"/>
              <a:gd name="T60" fmla="*/ 1219400 w 692"/>
              <a:gd name="T61" fmla="*/ 1306787 h 585"/>
              <a:gd name="T62" fmla="*/ 1264286 w 692"/>
              <a:gd name="T63" fmla="*/ 1384097 h 585"/>
              <a:gd name="T64" fmla="*/ 1378994 w 692"/>
              <a:gd name="T65" fmla="*/ 1419011 h 585"/>
              <a:gd name="T66" fmla="*/ 1378994 w 692"/>
              <a:gd name="T67" fmla="*/ 1349183 h 585"/>
              <a:gd name="T68" fmla="*/ 1391463 w 692"/>
              <a:gd name="T69" fmla="*/ 1321750 h 585"/>
              <a:gd name="T70" fmla="*/ 1448817 w 692"/>
              <a:gd name="T71" fmla="*/ 1226983 h 585"/>
              <a:gd name="T72" fmla="*/ 1456298 w 692"/>
              <a:gd name="T73" fmla="*/ 1162143 h 585"/>
              <a:gd name="T74" fmla="*/ 1513652 w 692"/>
              <a:gd name="T75" fmla="*/ 1097302 h 585"/>
              <a:gd name="T76" fmla="*/ 1598436 w 692"/>
              <a:gd name="T77" fmla="*/ 1082339 h 585"/>
              <a:gd name="T78" fmla="*/ 1685714 w 692"/>
              <a:gd name="T79" fmla="*/ 1049919 h 585"/>
              <a:gd name="T80" fmla="*/ 1713145 w 692"/>
              <a:gd name="T81" fmla="*/ 920237 h 585"/>
              <a:gd name="T82" fmla="*/ 1561031 w 692"/>
              <a:gd name="T83" fmla="*/ 825470 h 585"/>
              <a:gd name="T84" fmla="*/ 1496196 w 692"/>
              <a:gd name="T85" fmla="*/ 927719 h 585"/>
              <a:gd name="T86" fmla="*/ 1541082 w 692"/>
              <a:gd name="T87" fmla="*/ 965127 h 585"/>
              <a:gd name="T88" fmla="*/ 1533601 w 692"/>
              <a:gd name="T89" fmla="*/ 1019992 h 585"/>
              <a:gd name="T90" fmla="*/ 1471260 w 692"/>
              <a:gd name="T91" fmla="*/ 1039943 h 585"/>
              <a:gd name="T92" fmla="*/ 1413905 w 692"/>
              <a:gd name="T93" fmla="*/ 1074857 h 585"/>
              <a:gd name="T94" fmla="*/ 1371513 w 692"/>
              <a:gd name="T95" fmla="*/ 1032462 h 585"/>
              <a:gd name="T96" fmla="*/ 1346577 w 692"/>
              <a:gd name="T97" fmla="*/ 970115 h 585"/>
              <a:gd name="T98" fmla="*/ 1326627 w 692"/>
              <a:gd name="T99" fmla="*/ 900286 h 585"/>
              <a:gd name="T100" fmla="*/ 1234362 w 692"/>
              <a:gd name="T101" fmla="*/ 785569 h 585"/>
              <a:gd name="T102" fmla="*/ 1129628 w 692"/>
              <a:gd name="T103" fmla="*/ 708259 h 585"/>
              <a:gd name="T104" fmla="*/ 1134615 w 692"/>
              <a:gd name="T105" fmla="*/ 633443 h 585"/>
              <a:gd name="T106" fmla="*/ 1229375 w 692"/>
              <a:gd name="T107" fmla="*/ 536182 h 585"/>
              <a:gd name="T108" fmla="*/ 1117160 w 692"/>
              <a:gd name="T109" fmla="*/ 538676 h 5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92" h="585">
                <a:moveTo>
                  <a:pt x="411" y="211"/>
                </a:moveTo>
                <a:cubicBezTo>
                  <a:pt x="402" y="211"/>
                  <a:pt x="402" y="211"/>
                  <a:pt x="402" y="211"/>
                </a:cubicBezTo>
                <a:cubicBezTo>
                  <a:pt x="399" y="218"/>
                  <a:pt x="399" y="218"/>
                  <a:pt x="399" y="218"/>
                </a:cubicBezTo>
                <a:cubicBezTo>
                  <a:pt x="404" y="224"/>
                  <a:pt x="404" y="224"/>
                  <a:pt x="404" y="224"/>
                </a:cubicBezTo>
                <a:cubicBezTo>
                  <a:pt x="404" y="224"/>
                  <a:pt x="404" y="224"/>
                  <a:pt x="404" y="224"/>
                </a:cubicBezTo>
                <a:cubicBezTo>
                  <a:pt x="404" y="225"/>
                  <a:pt x="404" y="225"/>
                  <a:pt x="404" y="225"/>
                </a:cubicBezTo>
                <a:cubicBezTo>
                  <a:pt x="407" y="233"/>
                  <a:pt x="407" y="233"/>
                  <a:pt x="407" y="233"/>
                </a:cubicBezTo>
                <a:cubicBezTo>
                  <a:pt x="407" y="233"/>
                  <a:pt x="407" y="233"/>
                  <a:pt x="407" y="233"/>
                </a:cubicBezTo>
                <a:cubicBezTo>
                  <a:pt x="407" y="235"/>
                  <a:pt x="407" y="235"/>
                  <a:pt x="407" y="235"/>
                </a:cubicBezTo>
                <a:cubicBezTo>
                  <a:pt x="406" y="236"/>
                  <a:pt x="406" y="236"/>
                  <a:pt x="406" y="236"/>
                </a:cubicBezTo>
                <a:cubicBezTo>
                  <a:pt x="393" y="242"/>
                  <a:pt x="393" y="242"/>
                  <a:pt x="393" y="242"/>
                </a:cubicBezTo>
                <a:cubicBezTo>
                  <a:pt x="392" y="243"/>
                  <a:pt x="392" y="243"/>
                  <a:pt x="392" y="243"/>
                </a:cubicBezTo>
                <a:cubicBezTo>
                  <a:pt x="392" y="243"/>
                  <a:pt x="392" y="243"/>
                  <a:pt x="392" y="243"/>
                </a:cubicBezTo>
                <a:cubicBezTo>
                  <a:pt x="391" y="243"/>
                  <a:pt x="391" y="243"/>
                  <a:pt x="391" y="243"/>
                </a:cubicBezTo>
                <a:cubicBezTo>
                  <a:pt x="391" y="243"/>
                  <a:pt x="391" y="243"/>
                  <a:pt x="391" y="243"/>
                </a:cubicBezTo>
                <a:cubicBezTo>
                  <a:pt x="380" y="242"/>
                  <a:pt x="375" y="239"/>
                  <a:pt x="373" y="235"/>
                </a:cubicBezTo>
                <a:cubicBezTo>
                  <a:pt x="370" y="227"/>
                  <a:pt x="370" y="227"/>
                  <a:pt x="370" y="227"/>
                </a:cubicBezTo>
                <a:cubicBezTo>
                  <a:pt x="351" y="224"/>
                  <a:pt x="351" y="224"/>
                  <a:pt x="351" y="224"/>
                </a:cubicBezTo>
                <a:cubicBezTo>
                  <a:pt x="346" y="201"/>
                  <a:pt x="346" y="201"/>
                  <a:pt x="346" y="201"/>
                </a:cubicBezTo>
                <a:cubicBezTo>
                  <a:pt x="343" y="200"/>
                  <a:pt x="340" y="198"/>
                  <a:pt x="338" y="196"/>
                </a:cubicBezTo>
                <a:cubicBezTo>
                  <a:pt x="337" y="194"/>
                  <a:pt x="337" y="194"/>
                  <a:pt x="337" y="194"/>
                </a:cubicBezTo>
                <a:cubicBezTo>
                  <a:pt x="334" y="190"/>
                  <a:pt x="332" y="188"/>
                  <a:pt x="328" y="187"/>
                </a:cubicBezTo>
                <a:cubicBezTo>
                  <a:pt x="323" y="185"/>
                  <a:pt x="319" y="182"/>
                  <a:pt x="315" y="176"/>
                </a:cubicBezTo>
                <a:cubicBezTo>
                  <a:pt x="308" y="172"/>
                  <a:pt x="308" y="172"/>
                  <a:pt x="308" y="172"/>
                </a:cubicBezTo>
                <a:cubicBezTo>
                  <a:pt x="308" y="172"/>
                  <a:pt x="308" y="172"/>
                  <a:pt x="308" y="172"/>
                </a:cubicBezTo>
                <a:cubicBezTo>
                  <a:pt x="308" y="172"/>
                  <a:pt x="308" y="172"/>
                  <a:pt x="308" y="172"/>
                </a:cubicBezTo>
                <a:cubicBezTo>
                  <a:pt x="308" y="172"/>
                  <a:pt x="308" y="172"/>
                  <a:pt x="308" y="172"/>
                </a:cubicBezTo>
                <a:cubicBezTo>
                  <a:pt x="298" y="162"/>
                  <a:pt x="298" y="162"/>
                  <a:pt x="298" y="162"/>
                </a:cubicBezTo>
                <a:cubicBezTo>
                  <a:pt x="298" y="162"/>
                  <a:pt x="298" y="162"/>
                  <a:pt x="298" y="162"/>
                </a:cubicBezTo>
                <a:cubicBezTo>
                  <a:pt x="295" y="154"/>
                  <a:pt x="295" y="154"/>
                  <a:pt x="295" y="154"/>
                </a:cubicBezTo>
                <a:cubicBezTo>
                  <a:pt x="295" y="153"/>
                  <a:pt x="295" y="153"/>
                  <a:pt x="295" y="153"/>
                </a:cubicBezTo>
                <a:cubicBezTo>
                  <a:pt x="315" y="126"/>
                  <a:pt x="315" y="126"/>
                  <a:pt x="315" y="126"/>
                </a:cubicBezTo>
                <a:cubicBezTo>
                  <a:pt x="315" y="125"/>
                  <a:pt x="316" y="123"/>
                  <a:pt x="315" y="123"/>
                </a:cubicBezTo>
                <a:cubicBezTo>
                  <a:pt x="312" y="114"/>
                  <a:pt x="312" y="114"/>
                  <a:pt x="312" y="114"/>
                </a:cubicBezTo>
                <a:cubicBezTo>
                  <a:pt x="302" y="119"/>
                  <a:pt x="302" y="119"/>
                  <a:pt x="302" y="119"/>
                </a:cubicBezTo>
                <a:cubicBezTo>
                  <a:pt x="301" y="119"/>
                  <a:pt x="301" y="119"/>
                  <a:pt x="301" y="119"/>
                </a:cubicBezTo>
                <a:cubicBezTo>
                  <a:pt x="301" y="119"/>
                  <a:pt x="301" y="119"/>
                  <a:pt x="301" y="119"/>
                </a:cubicBezTo>
                <a:cubicBezTo>
                  <a:pt x="300" y="119"/>
                  <a:pt x="300" y="119"/>
                  <a:pt x="300" y="119"/>
                </a:cubicBezTo>
                <a:cubicBezTo>
                  <a:pt x="274" y="121"/>
                  <a:pt x="274" y="121"/>
                  <a:pt x="274" y="121"/>
                </a:cubicBezTo>
                <a:cubicBezTo>
                  <a:pt x="263" y="123"/>
                  <a:pt x="263" y="123"/>
                  <a:pt x="263" y="123"/>
                </a:cubicBezTo>
                <a:cubicBezTo>
                  <a:pt x="260" y="127"/>
                  <a:pt x="260" y="127"/>
                  <a:pt x="260" y="127"/>
                </a:cubicBezTo>
                <a:cubicBezTo>
                  <a:pt x="258" y="131"/>
                  <a:pt x="258" y="131"/>
                  <a:pt x="258" y="131"/>
                </a:cubicBezTo>
                <a:cubicBezTo>
                  <a:pt x="255" y="134"/>
                  <a:pt x="252" y="136"/>
                  <a:pt x="246" y="134"/>
                </a:cubicBezTo>
                <a:cubicBezTo>
                  <a:pt x="246" y="134"/>
                  <a:pt x="246" y="134"/>
                  <a:pt x="246" y="134"/>
                </a:cubicBezTo>
                <a:cubicBezTo>
                  <a:pt x="246" y="134"/>
                  <a:pt x="246" y="134"/>
                  <a:pt x="246" y="134"/>
                </a:cubicBezTo>
                <a:cubicBezTo>
                  <a:pt x="237" y="127"/>
                  <a:pt x="237" y="127"/>
                  <a:pt x="237" y="127"/>
                </a:cubicBezTo>
                <a:cubicBezTo>
                  <a:pt x="236" y="112"/>
                  <a:pt x="236" y="112"/>
                  <a:pt x="236" y="112"/>
                </a:cubicBezTo>
                <a:cubicBezTo>
                  <a:pt x="231" y="108"/>
                  <a:pt x="228" y="105"/>
                  <a:pt x="227" y="102"/>
                </a:cubicBezTo>
                <a:cubicBezTo>
                  <a:pt x="224" y="88"/>
                  <a:pt x="224" y="88"/>
                  <a:pt x="224" y="88"/>
                </a:cubicBezTo>
                <a:cubicBezTo>
                  <a:pt x="218" y="81"/>
                  <a:pt x="218" y="81"/>
                  <a:pt x="218" y="81"/>
                </a:cubicBezTo>
                <a:cubicBezTo>
                  <a:pt x="212" y="75"/>
                  <a:pt x="212" y="75"/>
                  <a:pt x="212" y="75"/>
                </a:cubicBezTo>
                <a:cubicBezTo>
                  <a:pt x="209" y="74"/>
                  <a:pt x="209" y="74"/>
                  <a:pt x="209" y="74"/>
                </a:cubicBezTo>
                <a:cubicBezTo>
                  <a:pt x="220" y="60"/>
                  <a:pt x="220" y="60"/>
                  <a:pt x="220" y="60"/>
                </a:cubicBezTo>
                <a:cubicBezTo>
                  <a:pt x="222" y="52"/>
                  <a:pt x="222" y="52"/>
                  <a:pt x="222" y="52"/>
                </a:cubicBezTo>
                <a:cubicBezTo>
                  <a:pt x="210" y="37"/>
                  <a:pt x="210" y="37"/>
                  <a:pt x="210" y="37"/>
                </a:cubicBezTo>
                <a:cubicBezTo>
                  <a:pt x="209" y="37"/>
                  <a:pt x="209" y="37"/>
                  <a:pt x="209" y="37"/>
                </a:cubicBezTo>
                <a:cubicBezTo>
                  <a:pt x="209" y="36"/>
                  <a:pt x="209" y="36"/>
                  <a:pt x="209" y="36"/>
                </a:cubicBezTo>
                <a:cubicBezTo>
                  <a:pt x="204" y="24"/>
                  <a:pt x="204" y="24"/>
                  <a:pt x="204" y="24"/>
                </a:cubicBezTo>
                <a:cubicBezTo>
                  <a:pt x="204" y="23"/>
                  <a:pt x="204" y="23"/>
                  <a:pt x="204" y="23"/>
                </a:cubicBezTo>
                <a:cubicBezTo>
                  <a:pt x="204" y="23"/>
                  <a:pt x="204" y="23"/>
                  <a:pt x="204" y="23"/>
                </a:cubicBezTo>
                <a:cubicBezTo>
                  <a:pt x="203" y="17"/>
                  <a:pt x="203" y="17"/>
                  <a:pt x="203" y="17"/>
                </a:cubicBezTo>
                <a:cubicBezTo>
                  <a:pt x="195" y="11"/>
                  <a:pt x="195" y="11"/>
                  <a:pt x="195" y="11"/>
                </a:cubicBezTo>
                <a:cubicBezTo>
                  <a:pt x="195" y="11"/>
                  <a:pt x="195" y="11"/>
                  <a:pt x="195" y="11"/>
                </a:cubicBezTo>
                <a:cubicBezTo>
                  <a:pt x="195" y="11"/>
                  <a:pt x="195" y="11"/>
                  <a:pt x="195" y="11"/>
                </a:cubicBezTo>
                <a:cubicBezTo>
                  <a:pt x="195" y="11"/>
                  <a:pt x="195" y="11"/>
                  <a:pt x="195" y="11"/>
                </a:cubicBezTo>
                <a:cubicBezTo>
                  <a:pt x="186" y="1"/>
                  <a:pt x="186" y="1"/>
                  <a:pt x="186" y="1"/>
                </a:cubicBezTo>
                <a:cubicBezTo>
                  <a:pt x="175" y="0"/>
                  <a:pt x="175" y="0"/>
                  <a:pt x="175" y="0"/>
                </a:cubicBezTo>
                <a:cubicBezTo>
                  <a:pt x="163" y="3"/>
                  <a:pt x="163" y="3"/>
                  <a:pt x="163" y="3"/>
                </a:cubicBezTo>
                <a:cubicBezTo>
                  <a:pt x="161" y="6"/>
                  <a:pt x="161" y="6"/>
                  <a:pt x="161" y="6"/>
                </a:cubicBezTo>
                <a:cubicBezTo>
                  <a:pt x="159" y="23"/>
                  <a:pt x="159" y="23"/>
                  <a:pt x="159" y="23"/>
                </a:cubicBezTo>
                <a:cubicBezTo>
                  <a:pt x="159" y="41"/>
                  <a:pt x="159" y="41"/>
                  <a:pt x="159" y="41"/>
                </a:cubicBezTo>
                <a:cubicBezTo>
                  <a:pt x="158" y="42"/>
                  <a:pt x="158" y="42"/>
                  <a:pt x="158" y="42"/>
                </a:cubicBezTo>
                <a:cubicBezTo>
                  <a:pt x="146" y="46"/>
                  <a:pt x="146" y="46"/>
                  <a:pt x="146" y="46"/>
                </a:cubicBezTo>
                <a:cubicBezTo>
                  <a:pt x="146" y="46"/>
                  <a:pt x="146" y="46"/>
                  <a:pt x="146" y="46"/>
                </a:cubicBezTo>
                <a:cubicBezTo>
                  <a:pt x="146" y="47"/>
                  <a:pt x="146" y="47"/>
                  <a:pt x="146" y="47"/>
                </a:cubicBezTo>
                <a:cubicBezTo>
                  <a:pt x="146" y="47"/>
                  <a:pt x="146" y="47"/>
                  <a:pt x="146" y="47"/>
                </a:cubicBezTo>
                <a:cubicBezTo>
                  <a:pt x="135" y="48"/>
                  <a:pt x="135" y="48"/>
                  <a:pt x="135" y="48"/>
                </a:cubicBezTo>
                <a:cubicBezTo>
                  <a:pt x="130" y="51"/>
                  <a:pt x="124" y="54"/>
                  <a:pt x="117" y="56"/>
                </a:cubicBezTo>
                <a:cubicBezTo>
                  <a:pt x="116" y="57"/>
                  <a:pt x="116" y="57"/>
                  <a:pt x="116" y="57"/>
                </a:cubicBezTo>
                <a:cubicBezTo>
                  <a:pt x="116" y="57"/>
                  <a:pt x="116" y="57"/>
                  <a:pt x="116" y="57"/>
                </a:cubicBezTo>
                <a:cubicBezTo>
                  <a:pt x="115" y="57"/>
                  <a:pt x="115" y="57"/>
                  <a:pt x="115" y="57"/>
                </a:cubicBezTo>
                <a:cubicBezTo>
                  <a:pt x="95" y="52"/>
                  <a:pt x="95" y="52"/>
                  <a:pt x="95" y="52"/>
                </a:cubicBezTo>
                <a:cubicBezTo>
                  <a:pt x="86" y="61"/>
                  <a:pt x="86" y="61"/>
                  <a:pt x="86" y="61"/>
                </a:cubicBezTo>
                <a:cubicBezTo>
                  <a:pt x="84" y="63"/>
                  <a:pt x="80" y="66"/>
                  <a:pt x="74" y="67"/>
                </a:cubicBezTo>
                <a:cubicBezTo>
                  <a:pt x="62" y="77"/>
                  <a:pt x="62" y="77"/>
                  <a:pt x="62" y="77"/>
                </a:cubicBezTo>
                <a:cubicBezTo>
                  <a:pt x="55" y="88"/>
                  <a:pt x="55" y="88"/>
                  <a:pt x="55" y="88"/>
                </a:cubicBezTo>
                <a:cubicBezTo>
                  <a:pt x="55" y="88"/>
                  <a:pt x="55" y="88"/>
                  <a:pt x="55" y="88"/>
                </a:cubicBezTo>
                <a:cubicBezTo>
                  <a:pt x="54" y="89"/>
                  <a:pt x="54" y="89"/>
                  <a:pt x="54" y="89"/>
                </a:cubicBezTo>
                <a:cubicBezTo>
                  <a:pt x="51" y="94"/>
                  <a:pt x="48" y="99"/>
                  <a:pt x="45" y="100"/>
                </a:cubicBezTo>
                <a:cubicBezTo>
                  <a:pt x="38" y="109"/>
                  <a:pt x="38" y="109"/>
                  <a:pt x="38" y="109"/>
                </a:cubicBezTo>
                <a:cubicBezTo>
                  <a:pt x="38" y="110"/>
                  <a:pt x="38" y="110"/>
                  <a:pt x="38" y="110"/>
                </a:cubicBezTo>
                <a:cubicBezTo>
                  <a:pt x="37" y="111"/>
                  <a:pt x="37" y="111"/>
                  <a:pt x="37" y="111"/>
                </a:cubicBezTo>
                <a:cubicBezTo>
                  <a:pt x="33" y="114"/>
                  <a:pt x="33" y="114"/>
                  <a:pt x="33" y="114"/>
                </a:cubicBezTo>
                <a:cubicBezTo>
                  <a:pt x="30" y="115"/>
                  <a:pt x="27" y="116"/>
                  <a:pt x="25" y="116"/>
                </a:cubicBezTo>
                <a:cubicBezTo>
                  <a:pt x="10" y="114"/>
                  <a:pt x="10" y="114"/>
                  <a:pt x="10" y="114"/>
                </a:cubicBezTo>
                <a:cubicBezTo>
                  <a:pt x="6" y="120"/>
                  <a:pt x="6" y="120"/>
                  <a:pt x="6" y="120"/>
                </a:cubicBezTo>
                <a:cubicBezTo>
                  <a:pt x="0" y="130"/>
                  <a:pt x="0" y="130"/>
                  <a:pt x="0" y="130"/>
                </a:cubicBezTo>
                <a:cubicBezTo>
                  <a:pt x="3" y="139"/>
                  <a:pt x="3" y="139"/>
                  <a:pt x="3" y="139"/>
                </a:cubicBezTo>
                <a:cubicBezTo>
                  <a:pt x="2" y="163"/>
                  <a:pt x="2" y="163"/>
                  <a:pt x="2" y="163"/>
                </a:cubicBezTo>
                <a:cubicBezTo>
                  <a:pt x="6" y="170"/>
                  <a:pt x="6" y="170"/>
                  <a:pt x="6" y="170"/>
                </a:cubicBezTo>
                <a:cubicBezTo>
                  <a:pt x="6" y="171"/>
                  <a:pt x="6" y="171"/>
                  <a:pt x="6" y="171"/>
                </a:cubicBezTo>
                <a:cubicBezTo>
                  <a:pt x="8" y="176"/>
                  <a:pt x="8" y="176"/>
                  <a:pt x="8" y="176"/>
                </a:cubicBezTo>
                <a:cubicBezTo>
                  <a:pt x="16" y="176"/>
                  <a:pt x="16" y="176"/>
                  <a:pt x="16" y="176"/>
                </a:cubicBezTo>
                <a:cubicBezTo>
                  <a:pt x="31" y="179"/>
                  <a:pt x="31" y="179"/>
                  <a:pt x="31" y="179"/>
                </a:cubicBezTo>
                <a:cubicBezTo>
                  <a:pt x="50" y="180"/>
                  <a:pt x="50" y="180"/>
                  <a:pt x="50" y="180"/>
                </a:cubicBezTo>
                <a:cubicBezTo>
                  <a:pt x="58" y="179"/>
                  <a:pt x="58" y="179"/>
                  <a:pt x="58" y="179"/>
                </a:cubicBezTo>
                <a:cubicBezTo>
                  <a:pt x="59" y="179"/>
                  <a:pt x="59" y="179"/>
                  <a:pt x="59" y="179"/>
                </a:cubicBezTo>
                <a:cubicBezTo>
                  <a:pt x="60" y="179"/>
                  <a:pt x="60" y="179"/>
                  <a:pt x="60" y="179"/>
                </a:cubicBezTo>
                <a:cubicBezTo>
                  <a:pt x="76" y="185"/>
                  <a:pt x="76" y="185"/>
                  <a:pt x="76" y="185"/>
                </a:cubicBezTo>
                <a:cubicBezTo>
                  <a:pt x="76" y="185"/>
                  <a:pt x="76" y="185"/>
                  <a:pt x="76" y="185"/>
                </a:cubicBezTo>
                <a:cubicBezTo>
                  <a:pt x="77" y="185"/>
                  <a:pt x="77" y="185"/>
                  <a:pt x="77" y="185"/>
                </a:cubicBezTo>
                <a:cubicBezTo>
                  <a:pt x="85" y="192"/>
                  <a:pt x="85" y="192"/>
                  <a:pt x="85" y="192"/>
                </a:cubicBezTo>
                <a:cubicBezTo>
                  <a:pt x="104" y="199"/>
                  <a:pt x="104" y="199"/>
                  <a:pt x="104" y="199"/>
                </a:cubicBezTo>
                <a:cubicBezTo>
                  <a:pt x="104" y="199"/>
                  <a:pt x="104" y="199"/>
                  <a:pt x="104" y="199"/>
                </a:cubicBezTo>
                <a:cubicBezTo>
                  <a:pt x="116" y="206"/>
                  <a:pt x="116" y="206"/>
                  <a:pt x="116" y="206"/>
                </a:cubicBezTo>
                <a:cubicBezTo>
                  <a:pt x="146" y="233"/>
                  <a:pt x="146" y="233"/>
                  <a:pt x="146" y="233"/>
                </a:cubicBezTo>
                <a:cubicBezTo>
                  <a:pt x="159" y="239"/>
                  <a:pt x="159" y="239"/>
                  <a:pt x="159" y="239"/>
                </a:cubicBezTo>
                <a:cubicBezTo>
                  <a:pt x="165" y="237"/>
                  <a:pt x="165" y="237"/>
                  <a:pt x="165" y="237"/>
                </a:cubicBezTo>
                <a:cubicBezTo>
                  <a:pt x="170" y="227"/>
                  <a:pt x="170" y="227"/>
                  <a:pt x="170" y="227"/>
                </a:cubicBezTo>
                <a:cubicBezTo>
                  <a:pt x="167" y="210"/>
                  <a:pt x="167" y="210"/>
                  <a:pt x="167" y="210"/>
                </a:cubicBezTo>
                <a:cubicBezTo>
                  <a:pt x="167" y="205"/>
                  <a:pt x="171" y="202"/>
                  <a:pt x="178" y="199"/>
                </a:cubicBezTo>
                <a:cubicBezTo>
                  <a:pt x="180" y="199"/>
                  <a:pt x="180" y="199"/>
                  <a:pt x="180" y="199"/>
                </a:cubicBezTo>
                <a:cubicBezTo>
                  <a:pt x="217" y="221"/>
                  <a:pt x="217" y="221"/>
                  <a:pt x="217" y="221"/>
                </a:cubicBezTo>
                <a:cubicBezTo>
                  <a:pt x="221" y="219"/>
                  <a:pt x="221" y="219"/>
                  <a:pt x="221" y="219"/>
                </a:cubicBezTo>
                <a:cubicBezTo>
                  <a:pt x="229" y="214"/>
                  <a:pt x="229" y="214"/>
                  <a:pt x="229" y="214"/>
                </a:cubicBezTo>
                <a:cubicBezTo>
                  <a:pt x="230" y="214"/>
                  <a:pt x="230" y="214"/>
                  <a:pt x="230" y="214"/>
                </a:cubicBezTo>
                <a:cubicBezTo>
                  <a:pt x="235" y="215"/>
                  <a:pt x="235" y="215"/>
                  <a:pt x="235" y="215"/>
                </a:cubicBezTo>
                <a:cubicBezTo>
                  <a:pt x="243" y="209"/>
                  <a:pt x="243" y="209"/>
                  <a:pt x="243" y="209"/>
                </a:cubicBezTo>
                <a:cubicBezTo>
                  <a:pt x="244" y="208"/>
                  <a:pt x="244" y="208"/>
                  <a:pt x="244" y="208"/>
                </a:cubicBezTo>
                <a:cubicBezTo>
                  <a:pt x="246" y="210"/>
                  <a:pt x="246" y="210"/>
                  <a:pt x="246" y="210"/>
                </a:cubicBezTo>
                <a:cubicBezTo>
                  <a:pt x="268" y="225"/>
                  <a:pt x="268" y="225"/>
                  <a:pt x="268" y="225"/>
                </a:cubicBezTo>
                <a:cubicBezTo>
                  <a:pt x="268" y="225"/>
                  <a:pt x="268" y="225"/>
                  <a:pt x="268" y="225"/>
                </a:cubicBezTo>
                <a:cubicBezTo>
                  <a:pt x="282" y="237"/>
                  <a:pt x="282" y="237"/>
                  <a:pt x="282" y="237"/>
                </a:cubicBezTo>
                <a:cubicBezTo>
                  <a:pt x="286" y="239"/>
                  <a:pt x="291" y="244"/>
                  <a:pt x="295" y="250"/>
                </a:cubicBezTo>
                <a:cubicBezTo>
                  <a:pt x="302" y="257"/>
                  <a:pt x="302" y="257"/>
                  <a:pt x="302" y="257"/>
                </a:cubicBezTo>
                <a:cubicBezTo>
                  <a:pt x="307" y="256"/>
                  <a:pt x="307" y="256"/>
                  <a:pt x="307" y="256"/>
                </a:cubicBezTo>
                <a:cubicBezTo>
                  <a:pt x="313" y="245"/>
                  <a:pt x="313" y="245"/>
                  <a:pt x="313" y="245"/>
                </a:cubicBezTo>
                <a:cubicBezTo>
                  <a:pt x="326" y="254"/>
                  <a:pt x="326" y="254"/>
                  <a:pt x="326" y="254"/>
                </a:cubicBezTo>
                <a:cubicBezTo>
                  <a:pt x="326" y="254"/>
                  <a:pt x="326" y="254"/>
                  <a:pt x="326" y="254"/>
                </a:cubicBezTo>
                <a:cubicBezTo>
                  <a:pt x="327" y="254"/>
                  <a:pt x="327" y="254"/>
                  <a:pt x="327" y="254"/>
                </a:cubicBezTo>
                <a:cubicBezTo>
                  <a:pt x="327" y="254"/>
                  <a:pt x="327" y="254"/>
                  <a:pt x="327" y="254"/>
                </a:cubicBezTo>
                <a:cubicBezTo>
                  <a:pt x="337" y="267"/>
                  <a:pt x="337" y="267"/>
                  <a:pt x="337" y="267"/>
                </a:cubicBezTo>
                <a:cubicBezTo>
                  <a:pt x="365" y="287"/>
                  <a:pt x="365" y="287"/>
                  <a:pt x="365" y="287"/>
                </a:cubicBezTo>
                <a:cubicBezTo>
                  <a:pt x="365" y="287"/>
                  <a:pt x="365" y="287"/>
                  <a:pt x="365" y="287"/>
                </a:cubicBezTo>
                <a:cubicBezTo>
                  <a:pt x="373" y="296"/>
                  <a:pt x="373" y="296"/>
                  <a:pt x="373" y="296"/>
                </a:cubicBezTo>
                <a:cubicBezTo>
                  <a:pt x="396" y="290"/>
                  <a:pt x="396" y="290"/>
                  <a:pt x="396" y="290"/>
                </a:cubicBezTo>
                <a:cubicBezTo>
                  <a:pt x="397" y="307"/>
                  <a:pt x="397" y="307"/>
                  <a:pt x="397" y="307"/>
                </a:cubicBezTo>
                <a:cubicBezTo>
                  <a:pt x="408" y="318"/>
                  <a:pt x="408" y="318"/>
                  <a:pt x="408" y="318"/>
                </a:cubicBezTo>
                <a:cubicBezTo>
                  <a:pt x="408" y="318"/>
                  <a:pt x="408" y="318"/>
                  <a:pt x="408" y="318"/>
                </a:cubicBezTo>
                <a:cubicBezTo>
                  <a:pt x="408" y="318"/>
                  <a:pt x="408" y="318"/>
                  <a:pt x="408" y="318"/>
                </a:cubicBezTo>
                <a:cubicBezTo>
                  <a:pt x="416" y="331"/>
                  <a:pt x="416" y="331"/>
                  <a:pt x="416" y="331"/>
                </a:cubicBezTo>
                <a:cubicBezTo>
                  <a:pt x="416" y="332"/>
                  <a:pt x="416" y="332"/>
                  <a:pt x="416" y="332"/>
                </a:cubicBezTo>
                <a:cubicBezTo>
                  <a:pt x="416" y="332"/>
                  <a:pt x="416" y="332"/>
                  <a:pt x="416" y="332"/>
                </a:cubicBezTo>
                <a:cubicBezTo>
                  <a:pt x="416" y="333"/>
                  <a:pt x="416" y="333"/>
                  <a:pt x="416" y="333"/>
                </a:cubicBezTo>
                <a:cubicBezTo>
                  <a:pt x="425" y="375"/>
                  <a:pt x="425" y="375"/>
                  <a:pt x="425" y="375"/>
                </a:cubicBezTo>
                <a:cubicBezTo>
                  <a:pt x="434" y="392"/>
                  <a:pt x="434" y="392"/>
                  <a:pt x="434" y="392"/>
                </a:cubicBezTo>
                <a:cubicBezTo>
                  <a:pt x="422" y="423"/>
                  <a:pt x="422" y="423"/>
                  <a:pt x="422" y="423"/>
                </a:cubicBezTo>
                <a:cubicBezTo>
                  <a:pt x="422" y="425"/>
                  <a:pt x="422" y="425"/>
                  <a:pt x="422" y="425"/>
                </a:cubicBezTo>
                <a:cubicBezTo>
                  <a:pt x="412" y="427"/>
                  <a:pt x="412" y="427"/>
                  <a:pt x="412" y="427"/>
                </a:cubicBezTo>
                <a:cubicBezTo>
                  <a:pt x="412" y="436"/>
                  <a:pt x="412" y="436"/>
                  <a:pt x="412" y="436"/>
                </a:cubicBezTo>
                <a:cubicBezTo>
                  <a:pt x="411" y="437"/>
                  <a:pt x="411" y="437"/>
                  <a:pt x="411" y="437"/>
                </a:cubicBezTo>
                <a:cubicBezTo>
                  <a:pt x="401" y="454"/>
                  <a:pt x="401" y="454"/>
                  <a:pt x="401" y="454"/>
                </a:cubicBezTo>
                <a:cubicBezTo>
                  <a:pt x="400" y="454"/>
                  <a:pt x="400" y="454"/>
                  <a:pt x="400" y="454"/>
                </a:cubicBezTo>
                <a:cubicBezTo>
                  <a:pt x="385" y="455"/>
                  <a:pt x="385" y="455"/>
                  <a:pt x="385" y="455"/>
                </a:cubicBezTo>
                <a:cubicBezTo>
                  <a:pt x="371" y="467"/>
                  <a:pt x="371" y="467"/>
                  <a:pt x="371" y="467"/>
                </a:cubicBezTo>
                <a:cubicBezTo>
                  <a:pt x="373" y="469"/>
                  <a:pt x="375" y="470"/>
                  <a:pt x="379" y="472"/>
                </a:cubicBezTo>
                <a:cubicBezTo>
                  <a:pt x="385" y="474"/>
                  <a:pt x="386" y="479"/>
                  <a:pt x="383" y="487"/>
                </a:cubicBezTo>
                <a:cubicBezTo>
                  <a:pt x="383" y="488"/>
                  <a:pt x="383" y="488"/>
                  <a:pt x="383" y="488"/>
                </a:cubicBezTo>
                <a:cubicBezTo>
                  <a:pt x="373" y="498"/>
                  <a:pt x="373" y="498"/>
                  <a:pt x="373" y="498"/>
                </a:cubicBezTo>
                <a:cubicBezTo>
                  <a:pt x="372" y="498"/>
                  <a:pt x="372" y="498"/>
                  <a:pt x="372" y="498"/>
                </a:cubicBezTo>
                <a:cubicBezTo>
                  <a:pt x="371" y="499"/>
                  <a:pt x="371" y="499"/>
                  <a:pt x="371" y="499"/>
                </a:cubicBezTo>
                <a:cubicBezTo>
                  <a:pt x="371" y="499"/>
                  <a:pt x="371" y="499"/>
                  <a:pt x="371" y="499"/>
                </a:cubicBezTo>
                <a:cubicBezTo>
                  <a:pt x="370" y="499"/>
                  <a:pt x="370" y="499"/>
                  <a:pt x="370" y="499"/>
                </a:cubicBezTo>
                <a:cubicBezTo>
                  <a:pt x="341" y="495"/>
                  <a:pt x="341" y="495"/>
                  <a:pt x="341" y="495"/>
                </a:cubicBezTo>
                <a:cubicBezTo>
                  <a:pt x="340" y="505"/>
                  <a:pt x="340" y="505"/>
                  <a:pt x="340" y="505"/>
                </a:cubicBezTo>
                <a:cubicBezTo>
                  <a:pt x="343" y="527"/>
                  <a:pt x="343" y="527"/>
                  <a:pt x="343" y="527"/>
                </a:cubicBezTo>
                <a:cubicBezTo>
                  <a:pt x="368" y="537"/>
                  <a:pt x="368" y="537"/>
                  <a:pt x="368" y="537"/>
                </a:cubicBezTo>
                <a:cubicBezTo>
                  <a:pt x="368" y="539"/>
                  <a:pt x="368" y="539"/>
                  <a:pt x="368" y="539"/>
                </a:cubicBezTo>
                <a:cubicBezTo>
                  <a:pt x="368" y="539"/>
                  <a:pt x="368" y="539"/>
                  <a:pt x="368" y="539"/>
                </a:cubicBezTo>
                <a:cubicBezTo>
                  <a:pt x="377" y="536"/>
                  <a:pt x="377" y="536"/>
                  <a:pt x="377" y="536"/>
                </a:cubicBezTo>
                <a:cubicBezTo>
                  <a:pt x="377" y="535"/>
                  <a:pt x="377" y="535"/>
                  <a:pt x="377" y="535"/>
                </a:cubicBezTo>
                <a:cubicBezTo>
                  <a:pt x="379" y="534"/>
                  <a:pt x="379" y="534"/>
                  <a:pt x="379" y="534"/>
                </a:cubicBezTo>
                <a:cubicBezTo>
                  <a:pt x="379" y="536"/>
                  <a:pt x="379" y="536"/>
                  <a:pt x="379" y="536"/>
                </a:cubicBezTo>
                <a:cubicBezTo>
                  <a:pt x="380" y="536"/>
                  <a:pt x="380" y="536"/>
                  <a:pt x="380" y="536"/>
                </a:cubicBezTo>
                <a:cubicBezTo>
                  <a:pt x="387" y="539"/>
                  <a:pt x="387" y="539"/>
                  <a:pt x="387" y="539"/>
                </a:cubicBezTo>
                <a:cubicBezTo>
                  <a:pt x="397" y="539"/>
                  <a:pt x="397" y="539"/>
                  <a:pt x="397" y="539"/>
                </a:cubicBezTo>
                <a:cubicBezTo>
                  <a:pt x="400" y="539"/>
                  <a:pt x="400" y="539"/>
                  <a:pt x="400" y="539"/>
                </a:cubicBezTo>
                <a:cubicBezTo>
                  <a:pt x="397" y="527"/>
                  <a:pt x="397" y="527"/>
                  <a:pt x="397" y="527"/>
                </a:cubicBezTo>
                <a:cubicBezTo>
                  <a:pt x="397" y="527"/>
                  <a:pt x="397" y="527"/>
                  <a:pt x="397" y="527"/>
                </a:cubicBezTo>
                <a:cubicBezTo>
                  <a:pt x="397" y="527"/>
                  <a:pt x="397" y="527"/>
                  <a:pt x="397" y="527"/>
                </a:cubicBezTo>
                <a:cubicBezTo>
                  <a:pt x="394" y="515"/>
                  <a:pt x="394" y="515"/>
                  <a:pt x="394" y="515"/>
                </a:cubicBezTo>
                <a:cubicBezTo>
                  <a:pt x="394" y="514"/>
                  <a:pt x="394" y="514"/>
                  <a:pt x="394" y="514"/>
                </a:cubicBezTo>
                <a:cubicBezTo>
                  <a:pt x="394" y="513"/>
                  <a:pt x="394" y="513"/>
                  <a:pt x="394" y="513"/>
                </a:cubicBezTo>
                <a:cubicBezTo>
                  <a:pt x="395" y="513"/>
                  <a:pt x="395" y="513"/>
                  <a:pt x="395" y="513"/>
                </a:cubicBezTo>
                <a:cubicBezTo>
                  <a:pt x="395" y="512"/>
                  <a:pt x="395" y="512"/>
                  <a:pt x="395" y="512"/>
                </a:cubicBezTo>
                <a:cubicBezTo>
                  <a:pt x="399" y="508"/>
                  <a:pt x="399" y="508"/>
                  <a:pt x="399" y="508"/>
                </a:cubicBezTo>
                <a:cubicBezTo>
                  <a:pt x="400" y="506"/>
                  <a:pt x="400" y="506"/>
                  <a:pt x="400" y="506"/>
                </a:cubicBezTo>
                <a:cubicBezTo>
                  <a:pt x="400" y="506"/>
                  <a:pt x="400" y="506"/>
                  <a:pt x="400" y="506"/>
                </a:cubicBezTo>
                <a:cubicBezTo>
                  <a:pt x="400" y="506"/>
                  <a:pt x="400" y="506"/>
                  <a:pt x="400" y="506"/>
                </a:cubicBezTo>
                <a:cubicBezTo>
                  <a:pt x="407" y="497"/>
                  <a:pt x="407" y="497"/>
                  <a:pt x="407" y="497"/>
                </a:cubicBezTo>
                <a:cubicBezTo>
                  <a:pt x="408" y="496"/>
                  <a:pt x="408" y="496"/>
                  <a:pt x="408" y="496"/>
                </a:cubicBezTo>
                <a:cubicBezTo>
                  <a:pt x="419" y="488"/>
                  <a:pt x="419" y="488"/>
                  <a:pt x="419" y="488"/>
                </a:cubicBezTo>
                <a:cubicBezTo>
                  <a:pt x="419" y="488"/>
                  <a:pt x="419" y="488"/>
                  <a:pt x="419" y="488"/>
                </a:cubicBezTo>
                <a:cubicBezTo>
                  <a:pt x="419" y="487"/>
                  <a:pt x="419" y="487"/>
                  <a:pt x="419" y="487"/>
                </a:cubicBezTo>
                <a:cubicBezTo>
                  <a:pt x="420" y="487"/>
                  <a:pt x="420" y="487"/>
                  <a:pt x="420" y="487"/>
                </a:cubicBezTo>
                <a:cubicBezTo>
                  <a:pt x="420" y="487"/>
                  <a:pt x="420" y="487"/>
                  <a:pt x="420" y="487"/>
                </a:cubicBezTo>
                <a:cubicBezTo>
                  <a:pt x="433" y="485"/>
                  <a:pt x="433" y="485"/>
                  <a:pt x="433" y="485"/>
                </a:cubicBezTo>
                <a:cubicBezTo>
                  <a:pt x="433" y="489"/>
                  <a:pt x="433" y="489"/>
                  <a:pt x="433" y="489"/>
                </a:cubicBezTo>
                <a:cubicBezTo>
                  <a:pt x="433" y="493"/>
                  <a:pt x="434" y="496"/>
                  <a:pt x="434" y="498"/>
                </a:cubicBezTo>
                <a:cubicBezTo>
                  <a:pt x="437" y="503"/>
                  <a:pt x="437" y="503"/>
                  <a:pt x="437" y="503"/>
                </a:cubicBezTo>
                <a:cubicBezTo>
                  <a:pt x="441" y="511"/>
                  <a:pt x="441" y="511"/>
                  <a:pt x="441" y="511"/>
                </a:cubicBezTo>
                <a:cubicBezTo>
                  <a:pt x="453" y="518"/>
                  <a:pt x="453" y="518"/>
                  <a:pt x="453" y="518"/>
                </a:cubicBezTo>
                <a:cubicBezTo>
                  <a:pt x="486" y="521"/>
                  <a:pt x="486" y="521"/>
                  <a:pt x="486" y="521"/>
                </a:cubicBezTo>
                <a:cubicBezTo>
                  <a:pt x="487" y="521"/>
                  <a:pt x="487" y="521"/>
                  <a:pt x="487" y="521"/>
                </a:cubicBezTo>
                <a:cubicBezTo>
                  <a:pt x="489" y="521"/>
                  <a:pt x="489" y="521"/>
                  <a:pt x="489" y="521"/>
                </a:cubicBezTo>
                <a:cubicBezTo>
                  <a:pt x="489" y="523"/>
                  <a:pt x="489" y="523"/>
                  <a:pt x="489" y="523"/>
                </a:cubicBezTo>
                <a:cubicBezTo>
                  <a:pt x="489" y="524"/>
                  <a:pt x="489" y="524"/>
                  <a:pt x="489" y="524"/>
                </a:cubicBezTo>
                <a:cubicBezTo>
                  <a:pt x="488" y="535"/>
                  <a:pt x="488" y="535"/>
                  <a:pt x="488" y="535"/>
                </a:cubicBezTo>
                <a:cubicBezTo>
                  <a:pt x="498" y="545"/>
                  <a:pt x="498" y="545"/>
                  <a:pt x="498" y="545"/>
                </a:cubicBezTo>
                <a:cubicBezTo>
                  <a:pt x="505" y="548"/>
                  <a:pt x="505" y="548"/>
                  <a:pt x="505" y="548"/>
                </a:cubicBezTo>
                <a:cubicBezTo>
                  <a:pt x="506" y="549"/>
                  <a:pt x="506" y="549"/>
                  <a:pt x="506" y="549"/>
                </a:cubicBezTo>
                <a:cubicBezTo>
                  <a:pt x="506" y="550"/>
                  <a:pt x="506" y="550"/>
                  <a:pt x="506" y="550"/>
                </a:cubicBezTo>
                <a:cubicBezTo>
                  <a:pt x="507" y="551"/>
                  <a:pt x="507" y="551"/>
                  <a:pt x="507" y="551"/>
                </a:cubicBezTo>
                <a:cubicBezTo>
                  <a:pt x="507" y="555"/>
                  <a:pt x="507" y="555"/>
                  <a:pt x="507" y="555"/>
                </a:cubicBezTo>
                <a:cubicBezTo>
                  <a:pt x="507" y="561"/>
                  <a:pt x="507" y="561"/>
                  <a:pt x="507" y="561"/>
                </a:cubicBezTo>
                <a:cubicBezTo>
                  <a:pt x="504" y="573"/>
                  <a:pt x="504" y="573"/>
                  <a:pt x="504" y="573"/>
                </a:cubicBezTo>
                <a:cubicBezTo>
                  <a:pt x="508" y="576"/>
                  <a:pt x="508" y="576"/>
                  <a:pt x="508" y="576"/>
                </a:cubicBezTo>
                <a:cubicBezTo>
                  <a:pt x="513" y="576"/>
                  <a:pt x="517" y="576"/>
                  <a:pt x="521" y="579"/>
                </a:cubicBezTo>
                <a:cubicBezTo>
                  <a:pt x="535" y="585"/>
                  <a:pt x="535" y="585"/>
                  <a:pt x="535" y="585"/>
                </a:cubicBezTo>
                <a:cubicBezTo>
                  <a:pt x="544" y="579"/>
                  <a:pt x="544" y="579"/>
                  <a:pt x="544" y="579"/>
                </a:cubicBezTo>
                <a:cubicBezTo>
                  <a:pt x="553" y="569"/>
                  <a:pt x="553" y="569"/>
                  <a:pt x="553" y="569"/>
                </a:cubicBezTo>
                <a:cubicBezTo>
                  <a:pt x="553" y="565"/>
                  <a:pt x="553" y="565"/>
                  <a:pt x="553" y="565"/>
                </a:cubicBezTo>
                <a:cubicBezTo>
                  <a:pt x="554" y="564"/>
                  <a:pt x="554" y="564"/>
                  <a:pt x="554" y="564"/>
                </a:cubicBezTo>
                <a:cubicBezTo>
                  <a:pt x="555" y="563"/>
                  <a:pt x="555" y="563"/>
                  <a:pt x="555" y="563"/>
                </a:cubicBezTo>
                <a:cubicBezTo>
                  <a:pt x="556" y="562"/>
                  <a:pt x="556" y="562"/>
                  <a:pt x="556" y="562"/>
                </a:cubicBezTo>
                <a:cubicBezTo>
                  <a:pt x="556" y="560"/>
                  <a:pt x="556" y="560"/>
                  <a:pt x="556" y="560"/>
                </a:cubicBezTo>
                <a:cubicBezTo>
                  <a:pt x="553" y="548"/>
                  <a:pt x="553" y="548"/>
                  <a:pt x="553" y="548"/>
                </a:cubicBezTo>
                <a:cubicBezTo>
                  <a:pt x="553" y="541"/>
                  <a:pt x="553" y="541"/>
                  <a:pt x="553" y="541"/>
                </a:cubicBezTo>
                <a:cubicBezTo>
                  <a:pt x="552" y="540"/>
                  <a:pt x="552" y="540"/>
                  <a:pt x="552" y="540"/>
                </a:cubicBezTo>
                <a:cubicBezTo>
                  <a:pt x="552" y="540"/>
                  <a:pt x="552" y="540"/>
                  <a:pt x="552" y="540"/>
                </a:cubicBezTo>
                <a:cubicBezTo>
                  <a:pt x="553" y="539"/>
                  <a:pt x="553" y="539"/>
                  <a:pt x="553" y="539"/>
                </a:cubicBezTo>
                <a:cubicBezTo>
                  <a:pt x="553" y="539"/>
                  <a:pt x="553" y="539"/>
                  <a:pt x="553" y="539"/>
                </a:cubicBezTo>
                <a:cubicBezTo>
                  <a:pt x="558" y="531"/>
                  <a:pt x="558" y="531"/>
                  <a:pt x="558" y="531"/>
                </a:cubicBezTo>
                <a:cubicBezTo>
                  <a:pt x="558" y="530"/>
                  <a:pt x="558" y="530"/>
                  <a:pt x="558" y="530"/>
                </a:cubicBezTo>
                <a:cubicBezTo>
                  <a:pt x="558" y="530"/>
                  <a:pt x="558" y="530"/>
                  <a:pt x="558" y="530"/>
                </a:cubicBezTo>
                <a:cubicBezTo>
                  <a:pt x="568" y="523"/>
                  <a:pt x="568" y="523"/>
                  <a:pt x="568" y="523"/>
                </a:cubicBezTo>
                <a:cubicBezTo>
                  <a:pt x="569" y="523"/>
                  <a:pt x="569" y="523"/>
                  <a:pt x="569" y="523"/>
                </a:cubicBezTo>
                <a:cubicBezTo>
                  <a:pt x="589" y="523"/>
                  <a:pt x="589" y="523"/>
                  <a:pt x="589" y="523"/>
                </a:cubicBezTo>
                <a:cubicBezTo>
                  <a:pt x="592" y="522"/>
                  <a:pt x="592" y="522"/>
                  <a:pt x="592" y="522"/>
                </a:cubicBezTo>
                <a:cubicBezTo>
                  <a:pt x="591" y="512"/>
                  <a:pt x="591" y="512"/>
                  <a:pt x="591" y="512"/>
                </a:cubicBezTo>
                <a:cubicBezTo>
                  <a:pt x="588" y="503"/>
                  <a:pt x="588" y="503"/>
                  <a:pt x="588" y="503"/>
                </a:cubicBezTo>
                <a:cubicBezTo>
                  <a:pt x="581" y="492"/>
                  <a:pt x="581" y="492"/>
                  <a:pt x="581" y="492"/>
                </a:cubicBezTo>
                <a:cubicBezTo>
                  <a:pt x="581" y="491"/>
                  <a:pt x="581" y="491"/>
                  <a:pt x="581" y="491"/>
                </a:cubicBezTo>
                <a:cubicBezTo>
                  <a:pt x="581" y="491"/>
                  <a:pt x="581" y="491"/>
                  <a:pt x="581" y="491"/>
                </a:cubicBezTo>
                <a:cubicBezTo>
                  <a:pt x="581" y="476"/>
                  <a:pt x="581" y="476"/>
                  <a:pt x="581" y="476"/>
                </a:cubicBezTo>
                <a:cubicBezTo>
                  <a:pt x="581" y="475"/>
                  <a:pt x="581" y="475"/>
                  <a:pt x="581" y="475"/>
                </a:cubicBezTo>
                <a:cubicBezTo>
                  <a:pt x="581" y="475"/>
                  <a:pt x="581" y="475"/>
                  <a:pt x="581" y="475"/>
                </a:cubicBezTo>
                <a:cubicBezTo>
                  <a:pt x="584" y="466"/>
                  <a:pt x="584" y="466"/>
                  <a:pt x="584" y="466"/>
                </a:cubicBezTo>
                <a:cubicBezTo>
                  <a:pt x="584" y="466"/>
                  <a:pt x="584" y="466"/>
                  <a:pt x="584" y="466"/>
                </a:cubicBezTo>
                <a:cubicBezTo>
                  <a:pt x="585" y="465"/>
                  <a:pt x="585" y="465"/>
                  <a:pt x="585" y="465"/>
                </a:cubicBezTo>
                <a:cubicBezTo>
                  <a:pt x="585" y="465"/>
                  <a:pt x="585" y="465"/>
                  <a:pt x="585" y="465"/>
                </a:cubicBezTo>
                <a:cubicBezTo>
                  <a:pt x="601" y="442"/>
                  <a:pt x="601" y="442"/>
                  <a:pt x="601" y="442"/>
                </a:cubicBezTo>
                <a:cubicBezTo>
                  <a:pt x="602" y="441"/>
                  <a:pt x="602" y="441"/>
                  <a:pt x="602" y="441"/>
                </a:cubicBezTo>
                <a:cubicBezTo>
                  <a:pt x="603" y="441"/>
                  <a:pt x="603" y="441"/>
                  <a:pt x="603" y="441"/>
                </a:cubicBezTo>
                <a:cubicBezTo>
                  <a:pt x="604" y="440"/>
                  <a:pt x="604" y="440"/>
                  <a:pt x="604" y="440"/>
                </a:cubicBezTo>
                <a:cubicBezTo>
                  <a:pt x="607" y="440"/>
                  <a:pt x="607" y="440"/>
                  <a:pt x="607" y="440"/>
                </a:cubicBezTo>
                <a:cubicBezTo>
                  <a:pt x="614" y="441"/>
                  <a:pt x="614" y="441"/>
                  <a:pt x="614" y="441"/>
                </a:cubicBezTo>
                <a:cubicBezTo>
                  <a:pt x="627" y="449"/>
                  <a:pt x="627" y="449"/>
                  <a:pt x="627" y="449"/>
                </a:cubicBezTo>
                <a:cubicBezTo>
                  <a:pt x="637" y="451"/>
                  <a:pt x="637" y="451"/>
                  <a:pt x="637" y="451"/>
                </a:cubicBezTo>
                <a:cubicBezTo>
                  <a:pt x="638" y="447"/>
                  <a:pt x="638" y="447"/>
                  <a:pt x="638" y="447"/>
                </a:cubicBezTo>
                <a:cubicBezTo>
                  <a:pt x="636" y="446"/>
                  <a:pt x="636" y="446"/>
                  <a:pt x="636" y="446"/>
                </a:cubicBezTo>
                <a:cubicBezTo>
                  <a:pt x="636" y="444"/>
                  <a:pt x="636" y="444"/>
                  <a:pt x="636" y="444"/>
                </a:cubicBezTo>
                <a:cubicBezTo>
                  <a:pt x="636" y="440"/>
                  <a:pt x="638" y="437"/>
                  <a:pt x="641" y="434"/>
                </a:cubicBezTo>
                <a:cubicBezTo>
                  <a:pt x="652" y="426"/>
                  <a:pt x="652" y="426"/>
                  <a:pt x="652" y="426"/>
                </a:cubicBezTo>
                <a:cubicBezTo>
                  <a:pt x="653" y="426"/>
                  <a:pt x="653" y="426"/>
                  <a:pt x="653" y="426"/>
                </a:cubicBezTo>
                <a:cubicBezTo>
                  <a:pt x="653" y="426"/>
                  <a:pt x="653" y="426"/>
                  <a:pt x="653" y="426"/>
                </a:cubicBezTo>
                <a:cubicBezTo>
                  <a:pt x="653" y="425"/>
                  <a:pt x="653" y="425"/>
                  <a:pt x="653" y="425"/>
                </a:cubicBezTo>
                <a:cubicBezTo>
                  <a:pt x="659" y="423"/>
                  <a:pt x="663" y="422"/>
                  <a:pt x="665" y="422"/>
                </a:cubicBezTo>
                <a:cubicBezTo>
                  <a:pt x="675" y="421"/>
                  <a:pt x="675" y="421"/>
                  <a:pt x="675" y="421"/>
                </a:cubicBezTo>
                <a:cubicBezTo>
                  <a:pt x="676" y="421"/>
                  <a:pt x="676" y="421"/>
                  <a:pt x="676" y="421"/>
                </a:cubicBezTo>
                <a:cubicBezTo>
                  <a:pt x="676" y="421"/>
                  <a:pt x="676" y="421"/>
                  <a:pt x="676" y="421"/>
                </a:cubicBezTo>
                <a:cubicBezTo>
                  <a:pt x="682" y="422"/>
                  <a:pt x="682" y="422"/>
                  <a:pt x="682" y="422"/>
                </a:cubicBezTo>
                <a:cubicBezTo>
                  <a:pt x="686" y="407"/>
                  <a:pt x="686" y="407"/>
                  <a:pt x="686" y="407"/>
                </a:cubicBezTo>
                <a:cubicBezTo>
                  <a:pt x="686" y="397"/>
                  <a:pt x="686" y="397"/>
                  <a:pt x="686" y="397"/>
                </a:cubicBezTo>
                <a:cubicBezTo>
                  <a:pt x="686" y="390"/>
                  <a:pt x="686" y="386"/>
                  <a:pt x="688" y="384"/>
                </a:cubicBezTo>
                <a:cubicBezTo>
                  <a:pt x="692" y="377"/>
                  <a:pt x="692" y="377"/>
                  <a:pt x="692" y="377"/>
                </a:cubicBezTo>
                <a:cubicBezTo>
                  <a:pt x="687" y="369"/>
                  <a:pt x="687" y="369"/>
                  <a:pt x="687" y="369"/>
                </a:cubicBezTo>
                <a:cubicBezTo>
                  <a:pt x="680" y="364"/>
                  <a:pt x="680" y="364"/>
                  <a:pt x="680" y="364"/>
                </a:cubicBezTo>
                <a:cubicBezTo>
                  <a:pt x="665" y="360"/>
                  <a:pt x="665" y="360"/>
                  <a:pt x="665" y="360"/>
                </a:cubicBezTo>
                <a:cubicBezTo>
                  <a:pt x="661" y="360"/>
                  <a:pt x="656" y="357"/>
                  <a:pt x="647" y="349"/>
                </a:cubicBezTo>
                <a:cubicBezTo>
                  <a:pt x="638" y="345"/>
                  <a:pt x="638" y="345"/>
                  <a:pt x="638" y="345"/>
                </a:cubicBezTo>
                <a:cubicBezTo>
                  <a:pt x="637" y="345"/>
                  <a:pt x="637" y="345"/>
                  <a:pt x="637" y="345"/>
                </a:cubicBezTo>
                <a:cubicBezTo>
                  <a:pt x="637" y="344"/>
                  <a:pt x="637" y="344"/>
                  <a:pt x="637" y="344"/>
                </a:cubicBezTo>
                <a:cubicBezTo>
                  <a:pt x="626" y="331"/>
                  <a:pt x="626" y="331"/>
                  <a:pt x="626" y="331"/>
                </a:cubicBezTo>
                <a:cubicBezTo>
                  <a:pt x="615" y="331"/>
                  <a:pt x="615" y="331"/>
                  <a:pt x="615" y="331"/>
                </a:cubicBezTo>
                <a:cubicBezTo>
                  <a:pt x="615" y="330"/>
                  <a:pt x="615" y="330"/>
                  <a:pt x="615" y="330"/>
                </a:cubicBezTo>
                <a:cubicBezTo>
                  <a:pt x="614" y="330"/>
                  <a:pt x="614" y="330"/>
                  <a:pt x="614" y="330"/>
                </a:cubicBezTo>
                <a:cubicBezTo>
                  <a:pt x="605" y="326"/>
                  <a:pt x="605" y="326"/>
                  <a:pt x="605" y="326"/>
                </a:cubicBezTo>
                <a:cubicBezTo>
                  <a:pt x="600" y="333"/>
                  <a:pt x="600" y="333"/>
                  <a:pt x="600" y="333"/>
                </a:cubicBezTo>
                <a:cubicBezTo>
                  <a:pt x="598" y="361"/>
                  <a:pt x="598" y="361"/>
                  <a:pt x="598" y="361"/>
                </a:cubicBezTo>
                <a:cubicBezTo>
                  <a:pt x="600" y="372"/>
                  <a:pt x="600" y="372"/>
                  <a:pt x="600" y="372"/>
                </a:cubicBezTo>
                <a:cubicBezTo>
                  <a:pt x="604" y="372"/>
                  <a:pt x="604" y="372"/>
                  <a:pt x="604" y="372"/>
                </a:cubicBezTo>
                <a:cubicBezTo>
                  <a:pt x="605" y="373"/>
                  <a:pt x="605" y="373"/>
                  <a:pt x="605" y="373"/>
                </a:cubicBezTo>
                <a:cubicBezTo>
                  <a:pt x="614" y="375"/>
                  <a:pt x="614" y="375"/>
                  <a:pt x="614" y="375"/>
                </a:cubicBezTo>
                <a:cubicBezTo>
                  <a:pt x="614" y="376"/>
                  <a:pt x="614" y="376"/>
                  <a:pt x="614" y="376"/>
                </a:cubicBezTo>
                <a:cubicBezTo>
                  <a:pt x="614" y="377"/>
                  <a:pt x="614" y="377"/>
                  <a:pt x="614" y="377"/>
                </a:cubicBezTo>
                <a:cubicBezTo>
                  <a:pt x="618" y="387"/>
                  <a:pt x="618" y="387"/>
                  <a:pt x="618" y="387"/>
                </a:cubicBezTo>
                <a:cubicBezTo>
                  <a:pt x="618" y="387"/>
                  <a:pt x="618" y="387"/>
                  <a:pt x="618" y="387"/>
                </a:cubicBezTo>
                <a:cubicBezTo>
                  <a:pt x="618" y="387"/>
                  <a:pt x="618" y="387"/>
                  <a:pt x="618" y="387"/>
                </a:cubicBezTo>
                <a:cubicBezTo>
                  <a:pt x="618" y="387"/>
                  <a:pt x="618" y="387"/>
                  <a:pt x="618" y="387"/>
                </a:cubicBezTo>
                <a:cubicBezTo>
                  <a:pt x="618" y="388"/>
                  <a:pt x="618" y="388"/>
                  <a:pt x="618" y="388"/>
                </a:cubicBezTo>
                <a:cubicBezTo>
                  <a:pt x="616" y="407"/>
                  <a:pt x="616" y="407"/>
                  <a:pt x="616" y="407"/>
                </a:cubicBezTo>
                <a:cubicBezTo>
                  <a:pt x="616" y="408"/>
                  <a:pt x="616" y="408"/>
                  <a:pt x="616" y="408"/>
                </a:cubicBezTo>
                <a:cubicBezTo>
                  <a:pt x="616" y="409"/>
                  <a:pt x="616" y="409"/>
                  <a:pt x="616" y="409"/>
                </a:cubicBezTo>
                <a:cubicBezTo>
                  <a:pt x="615" y="409"/>
                  <a:pt x="615" y="409"/>
                  <a:pt x="615" y="409"/>
                </a:cubicBezTo>
                <a:cubicBezTo>
                  <a:pt x="612" y="411"/>
                  <a:pt x="610" y="412"/>
                  <a:pt x="607" y="414"/>
                </a:cubicBezTo>
                <a:cubicBezTo>
                  <a:pt x="606" y="415"/>
                  <a:pt x="606" y="415"/>
                  <a:pt x="606" y="415"/>
                </a:cubicBezTo>
                <a:cubicBezTo>
                  <a:pt x="605" y="414"/>
                  <a:pt x="605" y="414"/>
                  <a:pt x="605" y="414"/>
                </a:cubicBezTo>
                <a:cubicBezTo>
                  <a:pt x="604" y="414"/>
                  <a:pt x="604" y="414"/>
                  <a:pt x="604" y="414"/>
                </a:cubicBezTo>
                <a:cubicBezTo>
                  <a:pt x="600" y="413"/>
                  <a:pt x="600" y="413"/>
                  <a:pt x="600" y="413"/>
                </a:cubicBezTo>
                <a:cubicBezTo>
                  <a:pt x="590" y="417"/>
                  <a:pt x="590" y="417"/>
                  <a:pt x="590" y="417"/>
                </a:cubicBezTo>
                <a:cubicBezTo>
                  <a:pt x="590" y="417"/>
                  <a:pt x="590" y="417"/>
                  <a:pt x="590" y="417"/>
                </a:cubicBezTo>
                <a:cubicBezTo>
                  <a:pt x="590" y="418"/>
                  <a:pt x="590" y="418"/>
                  <a:pt x="590" y="418"/>
                </a:cubicBezTo>
                <a:cubicBezTo>
                  <a:pt x="591" y="419"/>
                  <a:pt x="591" y="419"/>
                  <a:pt x="591" y="419"/>
                </a:cubicBezTo>
                <a:cubicBezTo>
                  <a:pt x="593" y="435"/>
                  <a:pt x="593" y="435"/>
                  <a:pt x="593" y="435"/>
                </a:cubicBezTo>
                <a:cubicBezTo>
                  <a:pt x="593" y="438"/>
                  <a:pt x="592" y="439"/>
                  <a:pt x="589" y="440"/>
                </a:cubicBezTo>
                <a:cubicBezTo>
                  <a:pt x="582" y="440"/>
                  <a:pt x="582" y="440"/>
                  <a:pt x="582" y="440"/>
                </a:cubicBezTo>
                <a:cubicBezTo>
                  <a:pt x="578" y="439"/>
                  <a:pt x="577" y="438"/>
                  <a:pt x="575" y="436"/>
                </a:cubicBezTo>
                <a:cubicBezTo>
                  <a:pt x="567" y="431"/>
                  <a:pt x="567" y="431"/>
                  <a:pt x="567" y="431"/>
                </a:cubicBezTo>
                <a:cubicBezTo>
                  <a:pt x="567" y="430"/>
                  <a:pt x="567" y="430"/>
                  <a:pt x="567" y="430"/>
                </a:cubicBezTo>
                <a:cubicBezTo>
                  <a:pt x="566" y="430"/>
                  <a:pt x="566" y="430"/>
                  <a:pt x="566" y="430"/>
                </a:cubicBezTo>
                <a:cubicBezTo>
                  <a:pt x="566" y="429"/>
                  <a:pt x="566" y="429"/>
                  <a:pt x="566" y="429"/>
                </a:cubicBezTo>
                <a:cubicBezTo>
                  <a:pt x="562" y="419"/>
                  <a:pt x="562" y="419"/>
                  <a:pt x="562" y="419"/>
                </a:cubicBezTo>
                <a:cubicBezTo>
                  <a:pt x="561" y="418"/>
                  <a:pt x="558" y="416"/>
                  <a:pt x="552" y="414"/>
                </a:cubicBezTo>
                <a:cubicBezTo>
                  <a:pt x="551" y="414"/>
                  <a:pt x="551" y="414"/>
                  <a:pt x="551" y="414"/>
                </a:cubicBezTo>
                <a:cubicBezTo>
                  <a:pt x="550" y="414"/>
                  <a:pt x="550" y="414"/>
                  <a:pt x="550" y="414"/>
                </a:cubicBezTo>
                <a:cubicBezTo>
                  <a:pt x="542" y="408"/>
                  <a:pt x="542" y="408"/>
                  <a:pt x="542" y="408"/>
                </a:cubicBezTo>
                <a:cubicBezTo>
                  <a:pt x="541" y="408"/>
                  <a:pt x="541" y="408"/>
                  <a:pt x="541" y="408"/>
                </a:cubicBezTo>
                <a:cubicBezTo>
                  <a:pt x="541" y="407"/>
                  <a:pt x="541" y="407"/>
                  <a:pt x="541" y="407"/>
                </a:cubicBezTo>
                <a:cubicBezTo>
                  <a:pt x="541" y="407"/>
                  <a:pt x="541" y="407"/>
                  <a:pt x="541" y="407"/>
                </a:cubicBezTo>
                <a:cubicBezTo>
                  <a:pt x="538" y="397"/>
                  <a:pt x="538" y="397"/>
                  <a:pt x="538" y="397"/>
                </a:cubicBezTo>
                <a:cubicBezTo>
                  <a:pt x="539" y="389"/>
                  <a:pt x="539" y="389"/>
                  <a:pt x="539" y="389"/>
                </a:cubicBezTo>
                <a:cubicBezTo>
                  <a:pt x="540" y="389"/>
                  <a:pt x="540" y="389"/>
                  <a:pt x="540" y="389"/>
                </a:cubicBezTo>
                <a:cubicBezTo>
                  <a:pt x="540" y="388"/>
                  <a:pt x="540" y="388"/>
                  <a:pt x="540" y="388"/>
                </a:cubicBezTo>
                <a:cubicBezTo>
                  <a:pt x="540" y="388"/>
                  <a:pt x="540" y="388"/>
                  <a:pt x="540" y="388"/>
                </a:cubicBezTo>
                <a:cubicBezTo>
                  <a:pt x="544" y="384"/>
                  <a:pt x="544" y="384"/>
                  <a:pt x="544" y="384"/>
                </a:cubicBezTo>
                <a:cubicBezTo>
                  <a:pt x="544" y="381"/>
                  <a:pt x="544" y="381"/>
                  <a:pt x="544" y="381"/>
                </a:cubicBezTo>
                <a:cubicBezTo>
                  <a:pt x="540" y="370"/>
                  <a:pt x="540" y="370"/>
                  <a:pt x="540" y="370"/>
                </a:cubicBezTo>
                <a:cubicBezTo>
                  <a:pt x="532" y="362"/>
                  <a:pt x="532" y="362"/>
                  <a:pt x="532" y="362"/>
                </a:cubicBezTo>
                <a:cubicBezTo>
                  <a:pt x="532" y="361"/>
                  <a:pt x="532" y="361"/>
                  <a:pt x="532" y="361"/>
                </a:cubicBezTo>
                <a:cubicBezTo>
                  <a:pt x="529" y="336"/>
                  <a:pt x="529" y="336"/>
                  <a:pt x="529" y="336"/>
                </a:cubicBezTo>
                <a:cubicBezTo>
                  <a:pt x="523" y="330"/>
                  <a:pt x="523" y="330"/>
                  <a:pt x="523" y="330"/>
                </a:cubicBezTo>
                <a:cubicBezTo>
                  <a:pt x="522" y="330"/>
                  <a:pt x="522" y="330"/>
                  <a:pt x="522" y="330"/>
                </a:cubicBezTo>
                <a:cubicBezTo>
                  <a:pt x="522" y="329"/>
                  <a:pt x="522" y="329"/>
                  <a:pt x="522" y="329"/>
                </a:cubicBezTo>
                <a:cubicBezTo>
                  <a:pt x="522" y="329"/>
                  <a:pt x="522" y="329"/>
                  <a:pt x="522" y="329"/>
                </a:cubicBezTo>
                <a:cubicBezTo>
                  <a:pt x="517" y="318"/>
                  <a:pt x="517" y="318"/>
                  <a:pt x="517" y="318"/>
                </a:cubicBezTo>
                <a:cubicBezTo>
                  <a:pt x="495" y="315"/>
                  <a:pt x="495" y="315"/>
                  <a:pt x="495" y="315"/>
                </a:cubicBezTo>
                <a:cubicBezTo>
                  <a:pt x="490" y="313"/>
                  <a:pt x="486" y="310"/>
                  <a:pt x="484" y="305"/>
                </a:cubicBezTo>
                <a:cubicBezTo>
                  <a:pt x="474" y="305"/>
                  <a:pt x="474" y="305"/>
                  <a:pt x="474" y="305"/>
                </a:cubicBezTo>
                <a:cubicBezTo>
                  <a:pt x="470" y="304"/>
                  <a:pt x="467" y="301"/>
                  <a:pt x="462" y="297"/>
                </a:cubicBezTo>
                <a:cubicBezTo>
                  <a:pt x="461" y="296"/>
                  <a:pt x="461" y="296"/>
                  <a:pt x="461" y="296"/>
                </a:cubicBezTo>
                <a:cubicBezTo>
                  <a:pt x="459" y="293"/>
                  <a:pt x="456" y="290"/>
                  <a:pt x="454" y="285"/>
                </a:cubicBezTo>
                <a:cubicBezTo>
                  <a:pt x="454" y="285"/>
                  <a:pt x="454" y="285"/>
                  <a:pt x="454" y="285"/>
                </a:cubicBezTo>
                <a:cubicBezTo>
                  <a:pt x="453" y="284"/>
                  <a:pt x="453" y="284"/>
                  <a:pt x="453" y="284"/>
                </a:cubicBezTo>
                <a:cubicBezTo>
                  <a:pt x="451" y="275"/>
                  <a:pt x="451" y="275"/>
                  <a:pt x="451" y="275"/>
                </a:cubicBezTo>
                <a:cubicBezTo>
                  <a:pt x="451" y="275"/>
                  <a:pt x="451" y="275"/>
                  <a:pt x="451" y="275"/>
                </a:cubicBezTo>
                <a:cubicBezTo>
                  <a:pt x="451" y="274"/>
                  <a:pt x="451" y="274"/>
                  <a:pt x="451" y="274"/>
                </a:cubicBezTo>
                <a:cubicBezTo>
                  <a:pt x="451" y="273"/>
                  <a:pt x="451" y="273"/>
                  <a:pt x="451" y="273"/>
                </a:cubicBezTo>
                <a:cubicBezTo>
                  <a:pt x="451" y="273"/>
                  <a:pt x="451" y="273"/>
                  <a:pt x="451" y="273"/>
                </a:cubicBezTo>
                <a:cubicBezTo>
                  <a:pt x="455" y="255"/>
                  <a:pt x="455" y="255"/>
                  <a:pt x="455" y="255"/>
                </a:cubicBezTo>
                <a:cubicBezTo>
                  <a:pt x="455" y="254"/>
                  <a:pt x="455" y="254"/>
                  <a:pt x="455" y="254"/>
                </a:cubicBezTo>
                <a:cubicBezTo>
                  <a:pt x="459" y="246"/>
                  <a:pt x="459" y="246"/>
                  <a:pt x="459" y="246"/>
                </a:cubicBezTo>
                <a:cubicBezTo>
                  <a:pt x="459" y="245"/>
                  <a:pt x="459" y="245"/>
                  <a:pt x="459" y="245"/>
                </a:cubicBezTo>
                <a:cubicBezTo>
                  <a:pt x="459" y="245"/>
                  <a:pt x="459" y="245"/>
                  <a:pt x="459" y="245"/>
                </a:cubicBezTo>
                <a:cubicBezTo>
                  <a:pt x="459" y="245"/>
                  <a:pt x="459" y="245"/>
                  <a:pt x="459" y="245"/>
                </a:cubicBezTo>
                <a:cubicBezTo>
                  <a:pt x="482" y="235"/>
                  <a:pt x="482" y="235"/>
                  <a:pt x="482" y="235"/>
                </a:cubicBezTo>
                <a:cubicBezTo>
                  <a:pt x="492" y="224"/>
                  <a:pt x="492" y="224"/>
                  <a:pt x="492" y="224"/>
                </a:cubicBezTo>
                <a:cubicBezTo>
                  <a:pt x="493" y="215"/>
                  <a:pt x="493" y="215"/>
                  <a:pt x="493" y="215"/>
                </a:cubicBezTo>
                <a:cubicBezTo>
                  <a:pt x="492" y="208"/>
                  <a:pt x="492" y="208"/>
                  <a:pt x="492" y="208"/>
                </a:cubicBezTo>
                <a:cubicBezTo>
                  <a:pt x="488" y="201"/>
                  <a:pt x="486" y="196"/>
                  <a:pt x="486" y="193"/>
                </a:cubicBezTo>
                <a:cubicBezTo>
                  <a:pt x="481" y="193"/>
                  <a:pt x="481" y="193"/>
                  <a:pt x="481" y="193"/>
                </a:cubicBezTo>
                <a:cubicBezTo>
                  <a:pt x="473" y="193"/>
                  <a:pt x="473" y="193"/>
                  <a:pt x="473" y="193"/>
                </a:cubicBezTo>
                <a:cubicBezTo>
                  <a:pt x="471" y="193"/>
                  <a:pt x="466" y="199"/>
                  <a:pt x="459" y="207"/>
                </a:cubicBezTo>
                <a:cubicBezTo>
                  <a:pt x="449" y="216"/>
                  <a:pt x="449" y="216"/>
                  <a:pt x="449" y="216"/>
                </a:cubicBezTo>
                <a:cubicBezTo>
                  <a:pt x="448" y="216"/>
                  <a:pt x="448" y="216"/>
                  <a:pt x="448" y="216"/>
                </a:cubicBezTo>
                <a:cubicBezTo>
                  <a:pt x="448" y="217"/>
                  <a:pt x="448" y="217"/>
                  <a:pt x="448" y="217"/>
                </a:cubicBezTo>
                <a:cubicBezTo>
                  <a:pt x="440" y="219"/>
                  <a:pt x="434" y="220"/>
                  <a:pt x="431" y="219"/>
                </a:cubicBezTo>
                <a:lnTo>
                  <a:pt x="411" y="211"/>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5" name="Freeform 6"/>
          <p:cNvSpPr/>
          <p:nvPr/>
        </p:nvSpPr>
        <p:spPr bwMode="auto">
          <a:xfrm>
            <a:off x="4190429" y="3417977"/>
            <a:ext cx="644241" cy="1154947"/>
          </a:xfrm>
          <a:custGeom>
            <a:avLst/>
            <a:gdLst>
              <a:gd name="T0" fmla="*/ 179614 w 245"/>
              <a:gd name="T1" fmla="*/ 341837 h 439"/>
              <a:gd name="T2" fmla="*/ 229507 w 245"/>
              <a:gd name="T3" fmla="*/ 381759 h 439"/>
              <a:gd name="T4" fmla="*/ 264432 w 245"/>
              <a:gd name="T5" fmla="*/ 409206 h 439"/>
              <a:gd name="T6" fmla="*/ 331788 w 245"/>
              <a:gd name="T7" fmla="*/ 434158 h 439"/>
              <a:gd name="T8" fmla="*/ 331788 w 245"/>
              <a:gd name="T9" fmla="*/ 439148 h 439"/>
              <a:gd name="T10" fmla="*/ 351745 w 245"/>
              <a:gd name="T11" fmla="*/ 469090 h 439"/>
              <a:gd name="T12" fmla="*/ 334282 w 245"/>
              <a:gd name="T13" fmla="*/ 516498 h 439"/>
              <a:gd name="T14" fmla="*/ 331788 w 245"/>
              <a:gd name="T15" fmla="*/ 546440 h 439"/>
              <a:gd name="T16" fmla="*/ 314325 w 245"/>
              <a:gd name="T17" fmla="*/ 598838 h 439"/>
              <a:gd name="T18" fmla="*/ 264432 w 245"/>
              <a:gd name="T19" fmla="*/ 593848 h 439"/>
              <a:gd name="T20" fmla="*/ 209550 w 245"/>
              <a:gd name="T21" fmla="*/ 628780 h 439"/>
              <a:gd name="T22" fmla="*/ 219529 w 245"/>
              <a:gd name="T23" fmla="*/ 671198 h 439"/>
              <a:gd name="T24" fmla="*/ 162152 w 245"/>
              <a:gd name="T25" fmla="*/ 658722 h 439"/>
              <a:gd name="T26" fmla="*/ 117248 w 245"/>
              <a:gd name="T27" fmla="*/ 641256 h 439"/>
              <a:gd name="T28" fmla="*/ 72345 w 245"/>
              <a:gd name="T29" fmla="*/ 746053 h 439"/>
              <a:gd name="T30" fmla="*/ 87313 w 245"/>
              <a:gd name="T31" fmla="*/ 773499 h 439"/>
              <a:gd name="T32" fmla="*/ 97291 w 245"/>
              <a:gd name="T33" fmla="*/ 800946 h 439"/>
              <a:gd name="T34" fmla="*/ 99786 w 245"/>
              <a:gd name="T35" fmla="*/ 843364 h 439"/>
              <a:gd name="T36" fmla="*/ 9979 w 245"/>
              <a:gd name="T37" fmla="*/ 860830 h 439"/>
              <a:gd name="T38" fmla="*/ 9979 w 245"/>
              <a:gd name="T39" fmla="*/ 923209 h 439"/>
              <a:gd name="T40" fmla="*/ 22452 w 245"/>
              <a:gd name="T41" fmla="*/ 963132 h 439"/>
              <a:gd name="T42" fmla="*/ 124732 w 245"/>
              <a:gd name="T43" fmla="*/ 958141 h 439"/>
              <a:gd name="T44" fmla="*/ 159657 w 245"/>
              <a:gd name="T45" fmla="*/ 985588 h 439"/>
              <a:gd name="T46" fmla="*/ 189593 w 245"/>
              <a:gd name="T47" fmla="*/ 1008044 h 439"/>
              <a:gd name="T48" fmla="*/ 217034 w 245"/>
              <a:gd name="T49" fmla="*/ 988083 h 439"/>
              <a:gd name="T50" fmla="*/ 286884 w 245"/>
              <a:gd name="T51" fmla="*/ 1035491 h 439"/>
              <a:gd name="T52" fmla="*/ 369207 w 245"/>
              <a:gd name="T53" fmla="*/ 1040481 h 439"/>
              <a:gd name="T54" fmla="*/ 394154 w 245"/>
              <a:gd name="T55" fmla="*/ 1055452 h 439"/>
              <a:gd name="T56" fmla="*/ 394154 w 245"/>
              <a:gd name="T57" fmla="*/ 1057948 h 439"/>
              <a:gd name="T58" fmla="*/ 426584 w 245"/>
              <a:gd name="T59" fmla="*/ 1090385 h 439"/>
              <a:gd name="T60" fmla="*/ 466499 w 245"/>
              <a:gd name="T61" fmla="*/ 1060443 h 439"/>
              <a:gd name="T62" fmla="*/ 451531 w 245"/>
              <a:gd name="T63" fmla="*/ 1037986 h 439"/>
              <a:gd name="T64" fmla="*/ 466499 w 245"/>
              <a:gd name="T65" fmla="*/ 975607 h 439"/>
              <a:gd name="T66" fmla="*/ 506413 w 245"/>
              <a:gd name="T67" fmla="*/ 973112 h 439"/>
              <a:gd name="T68" fmla="*/ 456520 w 245"/>
              <a:gd name="T69" fmla="*/ 920714 h 439"/>
              <a:gd name="T70" fmla="*/ 441552 w 245"/>
              <a:gd name="T71" fmla="*/ 900753 h 439"/>
              <a:gd name="T72" fmla="*/ 459015 w 245"/>
              <a:gd name="T73" fmla="*/ 878296 h 439"/>
              <a:gd name="T74" fmla="*/ 571274 w 245"/>
              <a:gd name="T75" fmla="*/ 883286 h 439"/>
              <a:gd name="T76" fmla="*/ 611188 w 245"/>
              <a:gd name="T77" fmla="*/ 878296 h 439"/>
              <a:gd name="T78" fmla="*/ 546327 w 245"/>
              <a:gd name="T79" fmla="*/ 711120 h 439"/>
              <a:gd name="T80" fmla="*/ 516391 w 245"/>
              <a:gd name="T81" fmla="*/ 696149 h 439"/>
              <a:gd name="T82" fmla="*/ 511402 w 245"/>
              <a:gd name="T83" fmla="*/ 653732 h 439"/>
              <a:gd name="T84" fmla="*/ 521381 w 245"/>
              <a:gd name="T85" fmla="*/ 361798 h 439"/>
              <a:gd name="T86" fmla="*/ 526370 w 245"/>
              <a:gd name="T87" fmla="*/ 306905 h 439"/>
              <a:gd name="T88" fmla="*/ 556306 w 245"/>
              <a:gd name="T89" fmla="*/ 259497 h 439"/>
              <a:gd name="T90" fmla="*/ 523875 w 245"/>
              <a:gd name="T91" fmla="*/ 212089 h 439"/>
              <a:gd name="T92" fmla="*/ 521381 w 245"/>
              <a:gd name="T93" fmla="*/ 169671 h 439"/>
              <a:gd name="T94" fmla="*/ 521381 w 245"/>
              <a:gd name="T95" fmla="*/ 164681 h 439"/>
              <a:gd name="T96" fmla="*/ 548822 w 245"/>
              <a:gd name="T97" fmla="*/ 69864 h 439"/>
              <a:gd name="T98" fmla="*/ 568779 w 245"/>
              <a:gd name="T99" fmla="*/ 42418 h 439"/>
              <a:gd name="T100" fmla="*/ 591231 w 245"/>
              <a:gd name="T101" fmla="*/ 22456 h 439"/>
              <a:gd name="T102" fmla="*/ 558800 w 245"/>
              <a:gd name="T103" fmla="*/ 0 h 439"/>
              <a:gd name="T104" fmla="*/ 506413 w 245"/>
              <a:gd name="T105" fmla="*/ 19961 h 439"/>
              <a:gd name="T106" fmla="*/ 459015 w 245"/>
              <a:gd name="T107" fmla="*/ 64874 h 439"/>
              <a:gd name="T108" fmla="*/ 394154 w 245"/>
              <a:gd name="T109" fmla="*/ 109787 h 439"/>
              <a:gd name="T110" fmla="*/ 366713 w 245"/>
              <a:gd name="T111" fmla="*/ 134739 h 439"/>
              <a:gd name="T112" fmla="*/ 349250 w 245"/>
              <a:gd name="T113" fmla="*/ 224564 h 439"/>
              <a:gd name="T114" fmla="*/ 344261 w 245"/>
              <a:gd name="T115" fmla="*/ 249516 h 439"/>
              <a:gd name="T116" fmla="*/ 326798 w 245"/>
              <a:gd name="T117" fmla="*/ 274468 h 439"/>
              <a:gd name="T118" fmla="*/ 324304 w 245"/>
              <a:gd name="T119" fmla="*/ 276963 h 439"/>
              <a:gd name="T120" fmla="*/ 286884 w 245"/>
              <a:gd name="T121" fmla="*/ 281953 h 439"/>
              <a:gd name="T122" fmla="*/ 284390 w 245"/>
              <a:gd name="T123" fmla="*/ 281953 h 439"/>
              <a:gd name="T124" fmla="*/ 202066 w 245"/>
              <a:gd name="T125" fmla="*/ 249516 h 4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5" h="439">
                <a:moveTo>
                  <a:pt x="81" y="100"/>
                </a:moveTo>
                <a:cubicBezTo>
                  <a:pt x="78" y="100"/>
                  <a:pt x="78" y="100"/>
                  <a:pt x="78" y="100"/>
                </a:cubicBezTo>
                <a:cubicBezTo>
                  <a:pt x="72" y="137"/>
                  <a:pt x="72" y="137"/>
                  <a:pt x="72" y="137"/>
                </a:cubicBezTo>
                <a:cubicBezTo>
                  <a:pt x="82" y="149"/>
                  <a:pt x="82" y="149"/>
                  <a:pt x="82" y="149"/>
                </a:cubicBezTo>
                <a:cubicBezTo>
                  <a:pt x="92" y="153"/>
                  <a:pt x="92" y="153"/>
                  <a:pt x="92" y="153"/>
                </a:cubicBezTo>
                <a:cubicBezTo>
                  <a:pt x="92" y="153"/>
                  <a:pt x="92" y="153"/>
                  <a:pt x="92" y="153"/>
                </a:cubicBezTo>
                <a:cubicBezTo>
                  <a:pt x="92" y="153"/>
                  <a:pt x="92" y="153"/>
                  <a:pt x="92" y="153"/>
                </a:cubicBezTo>
                <a:cubicBezTo>
                  <a:pt x="93" y="154"/>
                  <a:pt x="93" y="154"/>
                  <a:pt x="93" y="154"/>
                </a:cubicBezTo>
                <a:cubicBezTo>
                  <a:pt x="106" y="164"/>
                  <a:pt x="106" y="164"/>
                  <a:pt x="106" y="164"/>
                </a:cubicBezTo>
                <a:cubicBezTo>
                  <a:pt x="123" y="168"/>
                  <a:pt x="123" y="168"/>
                  <a:pt x="123" y="168"/>
                </a:cubicBezTo>
                <a:cubicBezTo>
                  <a:pt x="124" y="168"/>
                  <a:pt x="124" y="168"/>
                  <a:pt x="124" y="168"/>
                </a:cubicBezTo>
                <a:cubicBezTo>
                  <a:pt x="133" y="174"/>
                  <a:pt x="133" y="174"/>
                  <a:pt x="133" y="174"/>
                </a:cubicBezTo>
                <a:cubicBezTo>
                  <a:pt x="133" y="174"/>
                  <a:pt x="133" y="174"/>
                  <a:pt x="133" y="174"/>
                </a:cubicBezTo>
                <a:cubicBezTo>
                  <a:pt x="133" y="174"/>
                  <a:pt x="133" y="174"/>
                  <a:pt x="133" y="174"/>
                </a:cubicBezTo>
                <a:cubicBezTo>
                  <a:pt x="133" y="176"/>
                  <a:pt x="133" y="176"/>
                  <a:pt x="133" y="176"/>
                </a:cubicBezTo>
                <a:cubicBezTo>
                  <a:pt x="140" y="185"/>
                  <a:pt x="140" y="185"/>
                  <a:pt x="140" y="185"/>
                </a:cubicBezTo>
                <a:cubicBezTo>
                  <a:pt x="141" y="187"/>
                  <a:pt x="141" y="187"/>
                  <a:pt x="141" y="187"/>
                </a:cubicBezTo>
                <a:cubicBezTo>
                  <a:pt x="141" y="188"/>
                  <a:pt x="141" y="188"/>
                  <a:pt x="141" y="188"/>
                </a:cubicBezTo>
                <a:cubicBezTo>
                  <a:pt x="135" y="197"/>
                  <a:pt x="135" y="197"/>
                  <a:pt x="135" y="197"/>
                </a:cubicBezTo>
                <a:cubicBezTo>
                  <a:pt x="133" y="199"/>
                  <a:pt x="133" y="202"/>
                  <a:pt x="133" y="207"/>
                </a:cubicBezTo>
                <a:cubicBezTo>
                  <a:pt x="134" y="207"/>
                  <a:pt x="134" y="207"/>
                  <a:pt x="134" y="207"/>
                </a:cubicBezTo>
                <a:cubicBezTo>
                  <a:pt x="134" y="218"/>
                  <a:pt x="134" y="218"/>
                  <a:pt x="134" y="218"/>
                </a:cubicBezTo>
                <a:cubicBezTo>
                  <a:pt x="133" y="219"/>
                  <a:pt x="133" y="219"/>
                  <a:pt x="133" y="219"/>
                </a:cubicBezTo>
                <a:cubicBezTo>
                  <a:pt x="133" y="219"/>
                  <a:pt x="133" y="219"/>
                  <a:pt x="133" y="219"/>
                </a:cubicBezTo>
                <a:cubicBezTo>
                  <a:pt x="128" y="237"/>
                  <a:pt x="128" y="237"/>
                  <a:pt x="128" y="237"/>
                </a:cubicBezTo>
                <a:cubicBezTo>
                  <a:pt x="127" y="240"/>
                  <a:pt x="127" y="240"/>
                  <a:pt x="127" y="240"/>
                </a:cubicBezTo>
                <a:cubicBezTo>
                  <a:pt x="126" y="240"/>
                  <a:pt x="126" y="240"/>
                  <a:pt x="126" y="240"/>
                </a:cubicBezTo>
                <a:cubicBezTo>
                  <a:pt x="124" y="239"/>
                  <a:pt x="124" y="239"/>
                  <a:pt x="124" y="239"/>
                </a:cubicBezTo>
                <a:cubicBezTo>
                  <a:pt x="116" y="238"/>
                  <a:pt x="116" y="238"/>
                  <a:pt x="116" y="238"/>
                </a:cubicBezTo>
                <a:cubicBezTo>
                  <a:pt x="106" y="238"/>
                  <a:pt x="106" y="238"/>
                  <a:pt x="106" y="238"/>
                </a:cubicBezTo>
                <a:cubicBezTo>
                  <a:pt x="97" y="241"/>
                  <a:pt x="97" y="241"/>
                  <a:pt x="97" y="241"/>
                </a:cubicBezTo>
                <a:cubicBezTo>
                  <a:pt x="87" y="250"/>
                  <a:pt x="87" y="250"/>
                  <a:pt x="87" y="250"/>
                </a:cubicBezTo>
                <a:cubicBezTo>
                  <a:pt x="84" y="252"/>
                  <a:pt x="84" y="252"/>
                  <a:pt x="84" y="252"/>
                </a:cubicBezTo>
                <a:cubicBezTo>
                  <a:pt x="98" y="259"/>
                  <a:pt x="98" y="259"/>
                  <a:pt x="98" y="259"/>
                </a:cubicBezTo>
                <a:cubicBezTo>
                  <a:pt x="96" y="261"/>
                  <a:pt x="96" y="261"/>
                  <a:pt x="96" y="261"/>
                </a:cubicBezTo>
                <a:cubicBezTo>
                  <a:pt x="96" y="264"/>
                  <a:pt x="93" y="267"/>
                  <a:pt x="88" y="269"/>
                </a:cubicBezTo>
                <a:cubicBezTo>
                  <a:pt x="79" y="270"/>
                  <a:pt x="79" y="270"/>
                  <a:pt x="79" y="270"/>
                </a:cubicBezTo>
                <a:cubicBezTo>
                  <a:pt x="65" y="264"/>
                  <a:pt x="65" y="264"/>
                  <a:pt x="65" y="264"/>
                </a:cubicBezTo>
                <a:cubicBezTo>
                  <a:pt x="65" y="264"/>
                  <a:pt x="65" y="264"/>
                  <a:pt x="65" y="264"/>
                </a:cubicBezTo>
                <a:cubicBezTo>
                  <a:pt x="65" y="264"/>
                  <a:pt x="65" y="264"/>
                  <a:pt x="65" y="264"/>
                </a:cubicBezTo>
                <a:cubicBezTo>
                  <a:pt x="53" y="257"/>
                  <a:pt x="53" y="257"/>
                  <a:pt x="53" y="257"/>
                </a:cubicBezTo>
                <a:cubicBezTo>
                  <a:pt x="47" y="257"/>
                  <a:pt x="47" y="257"/>
                  <a:pt x="47" y="257"/>
                </a:cubicBezTo>
                <a:cubicBezTo>
                  <a:pt x="32" y="279"/>
                  <a:pt x="32" y="279"/>
                  <a:pt x="32" y="279"/>
                </a:cubicBezTo>
                <a:cubicBezTo>
                  <a:pt x="29" y="286"/>
                  <a:pt x="29" y="286"/>
                  <a:pt x="29" y="286"/>
                </a:cubicBezTo>
                <a:cubicBezTo>
                  <a:pt x="29" y="299"/>
                  <a:pt x="29" y="299"/>
                  <a:pt x="29" y="299"/>
                </a:cubicBezTo>
                <a:cubicBezTo>
                  <a:pt x="35" y="309"/>
                  <a:pt x="35" y="309"/>
                  <a:pt x="35" y="309"/>
                </a:cubicBezTo>
                <a:cubicBezTo>
                  <a:pt x="35" y="310"/>
                  <a:pt x="35" y="310"/>
                  <a:pt x="35" y="310"/>
                </a:cubicBezTo>
                <a:cubicBezTo>
                  <a:pt x="35" y="310"/>
                  <a:pt x="35" y="310"/>
                  <a:pt x="35" y="310"/>
                </a:cubicBezTo>
                <a:cubicBezTo>
                  <a:pt x="35" y="310"/>
                  <a:pt x="35" y="310"/>
                  <a:pt x="35" y="310"/>
                </a:cubicBezTo>
                <a:cubicBezTo>
                  <a:pt x="39" y="320"/>
                  <a:pt x="39" y="320"/>
                  <a:pt x="39" y="320"/>
                </a:cubicBezTo>
                <a:cubicBezTo>
                  <a:pt x="39" y="321"/>
                  <a:pt x="39" y="321"/>
                  <a:pt x="39" y="321"/>
                </a:cubicBezTo>
                <a:cubicBezTo>
                  <a:pt x="39" y="335"/>
                  <a:pt x="39" y="335"/>
                  <a:pt x="39" y="335"/>
                </a:cubicBezTo>
                <a:cubicBezTo>
                  <a:pt x="39" y="337"/>
                  <a:pt x="39" y="337"/>
                  <a:pt x="39" y="337"/>
                </a:cubicBezTo>
                <a:cubicBezTo>
                  <a:pt x="40" y="338"/>
                  <a:pt x="40" y="338"/>
                  <a:pt x="40" y="338"/>
                </a:cubicBezTo>
                <a:cubicBezTo>
                  <a:pt x="30" y="340"/>
                  <a:pt x="30" y="340"/>
                  <a:pt x="30" y="340"/>
                </a:cubicBezTo>
                <a:cubicBezTo>
                  <a:pt x="12" y="340"/>
                  <a:pt x="12" y="340"/>
                  <a:pt x="12" y="340"/>
                </a:cubicBezTo>
                <a:cubicBezTo>
                  <a:pt x="4" y="345"/>
                  <a:pt x="4" y="345"/>
                  <a:pt x="4" y="345"/>
                </a:cubicBezTo>
                <a:cubicBezTo>
                  <a:pt x="0" y="351"/>
                  <a:pt x="0" y="351"/>
                  <a:pt x="0" y="351"/>
                </a:cubicBezTo>
                <a:cubicBezTo>
                  <a:pt x="1" y="352"/>
                  <a:pt x="1" y="352"/>
                  <a:pt x="1" y="352"/>
                </a:cubicBezTo>
                <a:cubicBezTo>
                  <a:pt x="4" y="370"/>
                  <a:pt x="4" y="370"/>
                  <a:pt x="4" y="370"/>
                </a:cubicBezTo>
                <a:cubicBezTo>
                  <a:pt x="5" y="370"/>
                  <a:pt x="5" y="370"/>
                  <a:pt x="5" y="370"/>
                </a:cubicBezTo>
                <a:cubicBezTo>
                  <a:pt x="5" y="377"/>
                  <a:pt x="5" y="377"/>
                  <a:pt x="5" y="377"/>
                </a:cubicBezTo>
                <a:cubicBezTo>
                  <a:pt x="9" y="386"/>
                  <a:pt x="9" y="386"/>
                  <a:pt x="9" y="386"/>
                </a:cubicBezTo>
                <a:cubicBezTo>
                  <a:pt x="22" y="394"/>
                  <a:pt x="22" y="394"/>
                  <a:pt x="22" y="394"/>
                </a:cubicBezTo>
                <a:cubicBezTo>
                  <a:pt x="41" y="390"/>
                  <a:pt x="41" y="390"/>
                  <a:pt x="41" y="390"/>
                </a:cubicBezTo>
                <a:cubicBezTo>
                  <a:pt x="50" y="384"/>
                  <a:pt x="50" y="384"/>
                  <a:pt x="50" y="384"/>
                </a:cubicBezTo>
                <a:cubicBezTo>
                  <a:pt x="51" y="383"/>
                  <a:pt x="51" y="383"/>
                  <a:pt x="51" y="383"/>
                </a:cubicBezTo>
                <a:cubicBezTo>
                  <a:pt x="59" y="383"/>
                  <a:pt x="59" y="383"/>
                  <a:pt x="59" y="383"/>
                </a:cubicBezTo>
                <a:cubicBezTo>
                  <a:pt x="64" y="395"/>
                  <a:pt x="64" y="395"/>
                  <a:pt x="64" y="395"/>
                </a:cubicBezTo>
                <a:cubicBezTo>
                  <a:pt x="67" y="398"/>
                  <a:pt x="70" y="401"/>
                  <a:pt x="71" y="404"/>
                </a:cubicBezTo>
                <a:cubicBezTo>
                  <a:pt x="75" y="404"/>
                  <a:pt x="75" y="404"/>
                  <a:pt x="75" y="404"/>
                </a:cubicBezTo>
                <a:cubicBezTo>
                  <a:pt x="76" y="404"/>
                  <a:pt x="76" y="404"/>
                  <a:pt x="76" y="404"/>
                </a:cubicBezTo>
                <a:cubicBezTo>
                  <a:pt x="78" y="404"/>
                  <a:pt x="78" y="404"/>
                  <a:pt x="78" y="404"/>
                </a:cubicBezTo>
                <a:cubicBezTo>
                  <a:pt x="78" y="403"/>
                  <a:pt x="78" y="403"/>
                  <a:pt x="78" y="403"/>
                </a:cubicBezTo>
                <a:cubicBezTo>
                  <a:pt x="87" y="396"/>
                  <a:pt x="87" y="396"/>
                  <a:pt x="87" y="396"/>
                </a:cubicBezTo>
                <a:cubicBezTo>
                  <a:pt x="95" y="410"/>
                  <a:pt x="95" y="410"/>
                  <a:pt x="95" y="410"/>
                </a:cubicBezTo>
                <a:cubicBezTo>
                  <a:pt x="103" y="415"/>
                  <a:pt x="103" y="415"/>
                  <a:pt x="103" y="415"/>
                </a:cubicBezTo>
                <a:cubicBezTo>
                  <a:pt x="115" y="415"/>
                  <a:pt x="115" y="415"/>
                  <a:pt x="115" y="415"/>
                </a:cubicBezTo>
                <a:cubicBezTo>
                  <a:pt x="124" y="414"/>
                  <a:pt x="124" y="414"/>
                  <a:pt x="124" y="414"/>
                </a:cubicBezTo>
                <a:cubicBezTo>
                  <a:pt x="126" y="414"/>
                  <a:pt x="126" y="414"/>
                  <a:pt x="126" y="414"/>
                </a:cubicBezTo>
                <a:cubicBezTo>
                  <a:pt x="148" y="417"/>
                  <a:pt x="148" y="417"/>
                  <a:pt x="148" y="417"/>
                </a:cubicBezTo>
                <a:cubicBezTo>
                  <a:pt x="149" y="417"/>
                  <a:pt x="149" y="417"/>
                  <a:pt x="149" y="417"/>
                </a:cubicBezTo>
                <a:cubicBezTo>
                  <a:pt x="149" y="418"/>
                  <a:pt x="149" y="418"/>
                  <a:pt x="149" y="418"/>
                </a:cubicBezTo>
                <a:cubicBezTo>
                  <a:pt x="158" y="423"/>
                  <a:pt x="158" y="423"/>
                  <a:pt x="158" y="423"/>
                </a:cubicBezTo>
                <a:cubicBezTo>
                  <a:pt x="158" y="423"/>
                  <a:pt x="158" y="423"/>
                  <a:pt x="158" y="423"/>
                </a:cubicBezTo>
                <a:cubicBezTo>
                  <a:pt x="158" y="423"/>
                  <a:pt x="158" y="423"/>
                  <a:pt x="158" y="423"/>
                </a:cubicBezTo>
                <a:cubicBezTo>
                  <a:pt x="158" y="424"/>
                  <a:pt x="158" y="424"/>
                  <a:pt x="158" y="424"/>
                </a:cubicBezTo>
                <a:cubicBezTo>
                  <a:pt x="166" y="430"/>
                  <a:pt x="166" y="430"/>
                  <a:pt x="166" y="430"/>
                </a:cubicBezTo>
                <a:cubicBezTo>
                  <a:pt x="166" y="431"/>
                  <a:pt x="166" y="431"/>
                  <a:pt x="166" y="431"/>
                </a:cubicBezTo>
                <a:cubicBezTo>
                  <a:pt x="171" y="437"/>
                  <a:pt x="171" y="437"/>
                  <a:pt x="171" y="437"/>
                </a:cubicBezTo>
                <a:cubicBezTo>
                  <a:pt x="177" y="439"/>
                  <a:pt x="177" y="439"/>
                  <a:pt x="177" y="439"/>
                </a:cubicBezTo>
                <a:cubicBezTo>
                  <a:pt x="187" y="438"/>
                  <a:pt x="187" y="438"/>
                  <a:pt x="187" y="438"/>
                </a:cubicBezTo>
                <a:cubicBezTo>
                  <a:pt x="187" y="425"/>
                  <a:pt x="187" y="425"/>
                  <a:pt x="187" y="425"/>
                </a:cubicBezTo>
                <a:cubicBezTo>
                  <a:pt x="182" y="417"/>
                  <a:pt x="182" y="417"/>
                  <a:pt x="182" y="417"/>
                </a:cubicBezTo>
                <a:cubicBezTo>
                  <a:pt x="181" y="417"/>
                  <a:pt x="181" y="417"/>
                  <a:pt x="181" y="417"/>
                </a:cubicBezTo>
                <a:cubicBezTo>
                  <a:pt x="181" y="416"/>
                  <a:pt x="181" y="416"/>
                  <a:pt x="181" y="416"/>
                </a:cubicBezTo>
                <a:cubicBezTo>
                  <a:pt x="178" y="400"/>
                  <a:pt x="178" y="400"/>
                  <a:pt x="178" y="400"/>
                </a:cubicBezTo>
                <a:cubicBezTo>
                  <a:pt x="186" y="392"/>
                  <a:pt x="186" y="392"/>
                  <a:pt x="186" y="392"/>
                </a:cubicBezTo>
                <a:cubicBezTo>
                  <a:pt x="187" y="391"/>
                  <a:pt x="187" y="391"/>
                  <a:pt x="187" y="391"/>
                </a:cubicBezTo>
                <a:cubicBezTo>
                  <a:pt x="187" y="391"/>
                  <a:pt x="187" y="391"/>
                  <a:pt x="187" y="391"/>
                </a:cubicBezTo>
                <a:cubicBezTo>
                  <a:pt x="195" y="390"/>
                  <a:pt x="195" y="390"/>
                  <a:pt x="195" y="390"/>
                </a:cubicBezTo>
                <a:cubicBezTo>
                  <a:pt x="203" y="390"/>
                  <a:pt x="203" y="390"/>
                  <a:pt x="203" y="390"/>
                </a:cubicBezTo>
                <a:cubicBezTo>
                  <a:pt x="205" y="387"/>
                  <a:pt x="205" y="387"/>
                  <a:pt x="205" y="387"/>
                </a:cubicBezTo>
                <a:cubicBezTo>
                  <a:pt x="200" y="380"/>
                  <a:pt x="200" y="380"/>
                  <a:pt x="200" y="380"/>
                </a:cubicBezTo>
                <a:cubicBezTo>
                  <a:pt x="183" y="369"/>
                  <a:pt x="183" y="369"/>
                  <a:pt x="183" y="369"/>
                </a:cubicBezTo>
                <a:cubicBezTo>
                  <a:pt x="178" y="362"/>
                  <a:pt x="178" y="362"/>
                  <a:pt x="178" y="362"/>
                </a:cubicBezTo>
                <a:cubicBezTo>
                  <a:pt x="178" y="361"/>
                  <a:pt x="178" y="361"/>
                  <a:pt x="178" y="361"/>
                </a:cubicBezTo>
                <a:cubicBezTo>
                  <a:pt x="177" y="361"/>
                  <a:pt x="177" y="361"/>
                  <a:pt x="177" y="361"/>
                </a:cubicBezTo>
                <a:cubicBezTo>
                  <a:pt x="178" y="360"/>
                  <a:pt x="178" y="360"/>
                  <a:pt x="178" y="360"/>
                </a:cubicBezTo>
                <a:cubicBezTo>
                  <a:pt x="183" y="350"/>
                  <a:pt x="183" y="350"/>
                  <a:pt x="183" y="350"/>
                </a:cubicBezTo>
                <a:cubicBezTo>
                  <a:pt x="184" y="352"/>
                  <a:pt x="184" y="352"/>
                  <a:pt x="184" y="352"/>
                </a:cubicBezTo>
                <a:cubicBezTo>
                  <a:pt x="196" y="355"/>
                  <a:pt x="196" y="355"/>
                  <a:pt x="196" y="355"/>
                </a:cubicBezTo>
                <a:cubicBezTo>
                  <a:pt x="228" y="354"/>
                  <a:pt x="228" y="354"/>
                  <a:pt x="228" y="354"/>
                </a:cubicBezTo>
                <a:cubicBezTo>
                  <a:pt x="229" y="354"/>
                  <a:pt x="229" y="354"/>
                  <a:pt x="229" y="354"/>
                </a:cubicBezTo>
                <a:cubicBezTo>
                  <a:pt x="229" y="354"/>
                  <a:pt x="229" y="354"/>
                  <a:pt x="229" y="354"/>
                </a:cubicBezTo>
                <a:cubicBezTo>
                  <a:pt x="238" y="357"/>
                  <a:pt x="238" y="357"/>
                  <a:pt x="238" y="357"/>
                </a:cubicBezTo>
                <a:cubicBezTo>
                  <a:pt x="245" y="352"/>
                  <a:pt x="245" y="352"/>
                  <a:pt x="245" y="352"/>
                </a:cubicBezTo>
                <a:cubicBezTo>
                  <a:pt x="241" y="333"/>
                  <a:pt x="241" y="333"/>
                  <a:pt x="241" y="333"/>
                </a:cubicBezTo>
                <a:cubicBezTo>
                  <a:pt x="230" y="326"/>
                  <a:pt x="230" y="326"/>
                  <a:pt x="230" y="326"/>
                </a:cubicBezTo>
                <a:cubicBezTo>
                  <a:pt x="220" y="320"/>
                  <a:pt x="217" y="307"/>
                  <a:pt x="219" y="285"/>
                </a:cubicBezTo>
                <a:cubicBezTo>
                  <a:pt x="209" y="280"/>
                  <a:pt x="209" y="280"/>
                  <a:pt x="209" y="280"/>
                </a:cubicBezTo>
                <a:cubicBezTo>
                  <a:pt x="208" y="279"/>
                  <a:pt x="208" y="279"/>
                  <a:pt x="208" y="279"/>
                </a:cubicBezTo>
                <a:cubicBezTo>
                  <a:pt x="207" y="279"/>
                  <a:pt x="207" y="279"/>
                  <a:pt x="207" y="279"/>
                </a:cubicBezTo>
                <a:cubicBezTo>
                  <a:pt x="207" y="278"/>
                  <a:pt x="207" y="278"/>
                  <a:pt x="207" y="278"/>
                </a:cubicBezTo>
                <a:cubicBezTo>
                  <a:pt x="207" y="278"/>
                  <a:pt x="207" y="278"/>
                  <a:pt x="207" y="278"/>
                </a:cubicBezTo>
                <a:cubicBezTo>
                  <a:pt x="205" y="262"/>
                  <a:pt x="205" y="262"/>
                  <a:pt x="205" y="262"/>
                </a:cubicBezTo>
                <a:cubicBezTo>
                  <a:pt x="218" y="200"/>
                  <a:pt x="218" y="200"/>
                  <a:pt x="218" y="200"/>
                </a:cubicBezTo>
                <a:cubicBezTo>
                  <a:pt x="213" y="182"/>
                  <a:pt x="210" y="170"/>
                  <a:pt x="210" y="163"/>
                </a:cubicBezTo>
                <a:cubicBezTo>
                  <a:pt x="209" y="145"/>
                  <a:pt x="209" y="145"/>
                  <a:pt x="209" y="145"/>
                </a:cubicBezTo>
                <a:cubicBezTo>
                  <a:pt x="210" y="125"/>
                  <a:pt x="210" y="125"/>
                  <a:pt x="210" y="125"/>
                </a:cubicBezTo>
                <a:cubicBezTo>
                  <a:pt x="210" y="124"/>
                  <a:pt x="210" y="124"/>
                  <a:pt x="210" y="124"/>
                </a:cubicBezTo>
                <a:cubicBezTo>
                  <a:pt x="211" y="123"/>
                  <a:pt x="211" y="123"/>
                  <a:pt x="211" y="123"/>
                </a:cubicBezTo>
                <a:cubicBezTo>
                  <a:pt x="211" y="123"/>
                  <a:pt x="211" y="123"/>
                  <a:pt x="211" y="123"/>
                </a:cubicBezTo>
                <a:cubicBezTo>
                  <a:pt x="223" y="114"/>
                  <a:pt x="223" y="114"/>
                  <a:pt x="223" y="114"/>
                </a:cubicBezTo>
                <a:cubicBezTo>
                  <a:pt x="223" y="104"/>
                  <a:pt x="223" y="104"/>
                  <a:pt x="223" y="104"/>
                </a:cubicBezTo>
                <a:cubicBezTo>
                  <a:pt x="223" y="102"/>
                  <a:pt x="222" y="98"/>
                  <a:pt x="219" y="93"/>
                </a:cubicBezTo>
                <a:cubicBezTo>
                  <a:pt x="211" y="85"/>
                  <a:pt x="211" y="85"/>
                  <a:pt x="211" y="85"/>
                </a:cubicBezTo>
                <a:cubicBezTo>
                  <a:pt x="210" y="85"/>
                  <a:pt x="210" y="85"/>
                  <a:pt x="210" y="85"/>
                </a:cubicBezTo>
                <a:cubicBezTo>
                  <a:pt x="210" y="83"/>
                  <a:pt x="210" y="83"/>
                  <a:pt x="210" y="83"/>
                </a:cubicBezTo>
                <a:cubicBezTo>
                  <a:pt x="209" y="68"/>
                  <a:pt x="209" y="68"/>
                  <a:pt x="209" y="68"/>
                </a:cubicBezTo>
                <a:cubicBezTo>
                  <a:pt x="209" y="68"/>
                  <a:pt x="209" y="68"/>
                  <a:pt x="209" y="68"/>
                </a:cubicBezTo>
                <a:cubicBezTo>
                  <a:pt x="208" y="67"/>
                  <a:pt x="208" y="67"/>
                  <a:pt x="208" y="67"/>
                </a:cubicBezTo>
                <a:cubicBezTo>
                  <a:pt x="209" y="66"/>
                  <a:pt x="209" y="66"/>
                  <a:pt x="209" y="66"/>
                </a:cubicBezTo>
                <a:cubicBezTo>
                  <a:pt x="209" y="66"/>
                  <a:pt x="209" y="66"/>
                  <a:pt x="209" y="66"/>
                </a:cubicBezTo>
                <a:cubicBezTo>
                  <a:pt x="225" y="46"/>
                  <a:pt x="225" y="46"/>
                  <a:pt x="225" y="46"/>
                </a:cubicBezTo>
                <a:cubicBezTo>
                  <a:pt x="225" y="37"/>
                  <a:pt x="225" y="37"/>
                  <a:pt x="225" y="37"/>
                </a:cubicBezTo>
                <a:cubicBezTo>
                  <a:pt x="220" y="28"/>
                  <a:pt x="220" y="28"/>
                  <a:pt x="220" y="28"/>
                </a:cubicBezTo>
                <a:cubicBezTo>
                  <a:pt x="220" y="28"/>
                  <a:pt x="220" y="28"/>
                  <a:pt x="220" y="28"/>
                </a:cubicBezTo>
                <a:cubicBezTo>
                  <a:pt x="220" y="26"/>
                  <a:pt x="220" y="26"/>
                  <a:pt x="220" y="26"/>
                </a:cubicBezTo>
                <a:cubicBezTo>
                  <a:pt x="228" y="17"/>
                  <a:pt x="228" y="17"/>
                  <a:pt x="228" y="17"/>
                </a:cubicBezTo>
                <a:cubicBezTo>
                  <a:pt x="228" y="16"/>
                  <a:pt x="228" y="16"/>
                  <a:pt x="228" y="16"/>
                </a:cubicBezTo>
                <a:cubicBezTo>
                  <a:pt x="228" y="16"/>
                  <a:pt x="228" y="16"/>
                  <a:pt x="228" y="16"/>
                </a:cubicBezTo>
                <a:cubicBezTo>
                  <a:pt x="237" y="9"/>
                  <a:pt x="237" y="9"/>
                  <a:pt x="237" y="9"/>
                </a:cubicBezTo>
                <a:cubicBezTo>
                  <a:pt x="235" y="1"/>
                  <a:pt x="235" y="1"/>
                  <a:pt x="235" y="1"/>
                </a:cubicBezTo>
                <a:cubicBezTo>
                  <a:pt x="231" y="1"/>
                  <a:pt x="231" y="1"/>
                  <a:pt x="231" y="1"/>
                </a:cubicBezTo>
                <a:cubicBezTo>
                  <a:pt x="224" y="0"/>
                  <a:pt x="224" y="0"/>
                  <a:pt x="224" y="0"/>
                </a:cubicBezTo>
                <a:cubicBezTo>
                  <a:pt x="221" y="15"/>
                  <a:pt x="221" y="15"/>
                  <a:pt x="221" y="15"/>
                </a:cubicBezTo>
                <a:cubicBezTo>
                  <a:pt x="219" y="14"/>
                  <a:pt x="219" y="14"/>
                  <a:pt x="219" y="14"/>
                </a:cubicBezTo>
                <a:cubicBezTo>
                  <a:pt x="203" y="8"/>
                  <a:pt x="203" y="8"/>
                  <a:pt x="203" y="8"/>
                </a:cubicBezTo>
                <a:cubicBezTo>
                  <a:pt x="194" y="6"/>
                  <a:pt x="194" y="6"/>
                  <a:pt x="194" y="6"/>
                </a:cubicBezTo>
                <a:cubicBezTo>
                  <a:pt x="197" y="21"/>
                  <a:pt x="197" y="21"/>
                  <a:pt x="197" y="21"/>
                </a:cubicBezTo>
                <a:cubicBezTo>
                  <a:pt x="184" y="26"/>
                  <a:pt x="184" y="26"/>
                  <a:pt x="184" y="26"/>
                </a:cubicBezTo>
                <a:cubicBezTo>
                  <a:pt x="164" y="36"/>
                  <a:pt x="164" y="36"/>
                  <a:pt x="164" y="36"/>
                </a:cubicBezTo>
                <a:cubicBezTo>
                  <a:pt x="158" y="44"/>
                  <a:pt x="158" y="44"/>
                  <a:pt x="158" y="44"/>
                </a:cubicBezTo>
                <a:cubicBezTo>
                  <a:pt x="158" y="44"/>
                  <a:pt x="158" y="44"/>
                  <a:pt x="158" y="44"/>
                </a:cubicBezTo>
                <a:cubicBezTo>
                  <a:pt x="158" y="45"/>
                  <a:pt x="158" y="45"/>
                  <a:pt x="158" y="45"/>
                </a:cubicBezTo>
                <a:cubicBezTo>
                  <a:pt x="158" y="45"/>
                  <a:pt x="158" y="45"/>
                  <a:pt x="158" y="45"/>
                </a:cubicBezTo>
                <a:cubicBezTo>
                  <a:pt x="147" y="54"/>
                  <a:pt x="147" y="54"/>
                  <a:pt x="147" y="54"/>
                </a:cubicBezTo>
                <a:cubicBezTo>
                  <a:pt x="146" y="68"/>
                  <a:pt x="146" y="68"/>
                  <a:pt x="146" y="68"/>
                </a:cubicBezTo>
                <a:cubicBezTo>
                  <a:pt x="146" y="69"/>
                  <a:pt x="146" y="69"/>
                  <a:pt x="146" y="69"/>
                </a:cubicBezTo>
                <a:cubicBezTo>
                  <a:pt x="140" y="90"/>
                  <a:pt x="140" y="90"/>
                  <a:pt x="140" y="90"/>
                </a:cubicBezTo>
                <a:cubicBezTo>
                  <a:pt x="141" y="90"/>
                  <a:pt x="141" y="90"/>
                  <a:pt x="141" y="90"/>
                </a:cubicBezTo>
                <a:cubicBezTo>
                  <a:pt x="138" y="100"/>
                  <a:pt x="138" y="100"/>
                  <a:pt x="138" y="100"/>
                </a:cubicBezTo>
                <a:cubicBezTo>
                  <a:pt x="138" y="100"/>
                  <a:pt x="138" y="100"/>
                  <a:pt x="138" y="100"/>
                </a:cubicBezTo>
                <a:cubicBezTo>
                  <a:pt x="138" y="100"/>
                  <a:pt x="138" y="100"/>
                  <a:pt x="138" y="100"/>
                </a:cubicBezTo>
                <a:cubicBezTo>
                  <a:pt x="138" y="101"/>
                  <a:pt x="138" y="101"/>
                  <a:pt x="138" y="101"/>
                </a:cubicBezTo>
                <a:cubicBezTo>
                  <a:pt x="131" y="110"/>
                  <a:pt x="131" y="110"/>
                  <a:pt x="131" y="110"/>
                </a:cubicBezTo>
                <a:cubicBezTo>
                  <a:pt x="130" y="110"/>
                  <a:pt x="130" y="110"/>
                  <a:pt x="130" y="110"/>
                </a:cubicBezTo>
                <a:cubicBezTo>
                  <a:pt x="130" y="111"/>
                  <a:pt x="130" y="111"/>
                  <a:pt x="130" y="111"/>
                </a:cubicBezTo>
                <a:cubicBezTo>
                  <a:pt x="130" y="111"/>
                  <a:pt x="130" y="111"/>
                  <a:pt x="130" y="111"/>
                </a:cubicBezTo>
                <a:cubicBezTo>
                  <a:pt x="129" y="111"/>
                  <a:pt x="129" y="111"/>
                  <a:pt x="129" y="111"/>
                </a:cubicBezTo>
                <a:cubicBezTo>
                  <a:pt x="115" y="113"/>
                  <a:pt x="115" y="113"/>
                  <a:pt x="115" y="113"/>
                </a:cubicBezTo>
                <a:cubicBezTo>
                  <a:pt x="115" y="113"/>
                  <a:pt x="115" y="113"/>
                  <a:pt x="115" y="113"/>
                </a:cubicBezTo>
                <a:cubicBezTo>
                  <a:pt x="115" y="114"/>
                  <a:pt x="115" y="114"/>
                  <a:pt x="115" y="114"/>
                </a:cubicBezTo>
                <a:cubicBezTo>
                  <a:pt x="114" y="113"/>
                  <a:pt x="114" y="113"/>
                  <a:pt x="114" y="113"/>
                </a:cubicBezTo>
                <a:cubicBezTo>
                  <a:pt x="114" y="113"/>
                  <a:pt x="114" y="113"/>
                  <a:pt x="114" y="113"/>
                </a:cubicBezTo>
                <a:cubicBezTo>
                  <a:pt x="92" y="106"/>
                  <a:pt x="92" y="106"/>
                  <a:pt x="92" y="106"/>
                </a:cubicBezTo>
                <a:cubicBezTo>
                  <a:pt x="92" y="105"/>
                  <a:pt x="92" y="105"/>
                  <a:pt x="92" y="105"/>
                </a:cubicBezTo>
                <a:lnTo>
                  <a:pt x="81" y="10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6" name="Freeform 7"/>
          <p:cNvSpPr/>
          <p:nvPr/>
        </p:nvSpPr>
        <p:spPr bwMode="auto">
          <a:xfrm>
            <a:off x="4635541" y="4815630"/>
            <a:ext cx="691096" cy="801767"/>
          </a:xfrm>
          <a:custGeom>
            <a:avLst/>
            <a:gdLst>
              <a:gd name="T0" fmla="*/ 565893 w 263"/>
              <a:gd name="T1" fmla="*/ 129644 h 305"/>
              <a:gd name="T2" fmla="*/ 553428 w 263"/>
              <a:gd name="T3" fmla="*/ 102219 h 305"/>
              <a:gd name="T4" fmla="*/ 543457 w 263"/>
              <a:gd name="T5" fmla="*/ 47370 h 305"/>
              <a:gd name="T6" fmla="*/ 516034 w 263"/>
              <a:gd name="T7" fmla="*/ 64822 h 305"/>
              <a:gd name="T8" fmla="*/ 473655 w 263"/>
              <a:gd name="T9" fmla="*/ 57343 h 305"/>
              <a:gd name="T10" fmla="*/ 473655 w 263"/>
              <a:gd name="T11" fmla="*/ 27425 h 305"/>
              <a:gd name="T12" fmla="*/ 461190 w 263"/>
              <a:gd name="T13" fmla="*/ 39890 h 305"/>
              <a:gd name="T14" fmla="*/ 411332 w 263"/>
              <a:gd name="T15" fmla="*/ 84767 h 305"/>
              <a:gd name="T16" fmla="*/ 403853 w 263"/>
              <a:gd name="T17" fmla="*/ 84767 h 305"/>
              <a:gd name="T18" fmla="*/ 373938 w 263"/>
              <a:gd name="T19" fmla="*/ 62329 h 305"/>
              <a:gd name="T20" fmla="*/ 349009 w 263"/>
              <a:gd name="T21" fmla="*/ 52356 h 305"/>
              <a:gd name="T22" fmla="*/ 284193 w 263"/>
              <a:gd name="T23" fmla="*/ 32411 h 305"/>
              <a:gd name="T24" fmla="*/ 249292 w 263"/>
              <a:gd name="T25" fmla="*/ 14959 h 305"/>
              <a:gd name="T26" fmla="*/ 176997 w 263"/>
              <a:gd name="T27" fmla="*/ 2493 h 305"/>
              <a:gd name="T28" fmla="*/ 149575 w 263"/>
              <a:gd name="T29" fmla="*/ 62329 h 305"/>
              <a:gd name="T30" fmla="*/ 129632 w 263"/>
              <a:gd name="T31" fmla="*/ 62329 h 305"/>
              <a:gd name="T32" fmla="*/ 54844 w 263"/>
              <a:gd name="T33" fmla="*/ 99726 h 305"/>
              <a:gd name="T34" fmla="*/ 49858 w 263"/>
              <a:gd name="T35" fmla="*/ 276740 h 305"/>
              <a:gd name="T36" fmla="*/ 34901 w 263"/>
              <a:gd name="T37" fmla="*/ 316631 h 305"/>
              <a:gd name="T38" fmla="*/ 2493 w 263"/>
              <a:gd name="T39" fmla="*/ 413864 h 305"/>
              <a:gd name="T40" fmla="*/ 27422 w 263"/>
              <a:gd name="T41" fmla="*/ 423836 h 305"/>
              <a:gd name="T42" fmla="*/ 64816 w 263"/>
              <a:gd name="T43" fmla="*/ 478686 h 305"/>
              <a:gd name="T44" fmla="*/ 52351 w 263"/>
              <a:gd name="T45" fmla="*/ 501124 h 305"/>
              <a:gd name="T46" fmla="*/ 92238 w 263"/>
              <a:gd name="T47" fmla="*/ 598357 h 305"/>
              <a:gd name="T48" fmla="*/ 144589 w 263"/>
              <a:gd name="T49" fmla="*/ 573425 h 305"/>
              <a:gd name="T50" fmla="*/ 174504 w 263"/>
              <a:gd name="T51" fmla="*/ 573425 h 305"/>
              <a:gd name="T52" fmla="*/ 199434 w 263"/>
              <a:gd name="T53" fmla="*/ 531042 h 305"/>
              <a:gd name="T54" fmla="*/ 259264 w 263"/>
              <a:gd name="T55" fmla="*/ 513590 h 305"/>
              <a:gd name="T56" fmla="*/ 291672 w 263"/>
              <a:gd name="T57" fmla="*/ 573425 h 305"/>
              <a:gd name="T58" fmla="*/ 306629 w 263"/>
              <a:gd name="T59" fmla="*/ 625782 h 305"/>
              <a:gd name="T60" fmla="*/ 269235 w 263"/>
              <a:gd name="T61" fmla="*/ 700576 h 305"/>
              <a:gd name="T62" fmla="*/ 319094 w 263"/>
              <a:gd name="T63" fmla="*/ 708056 h 305"/>
              <a:gd name="T64" fmla="*/ 336544 w 263"/>
              <a:gd name="T65" fmla="*/ 755426 h 305"/>
              <a:gd name="T66" fmla="*/ 388896 w 263"/>
              <a:gd name="T67" fmla="*/ 742960 h 305"/>
              <a:gd name="T68" fmla="*/ 411332 w 263"/>
              <a:gd name="T69" fmla="*/ 675645 h 305"/>
              <a:gd name="T70" fmla="*/ 511049 w 263"/>
              <a:gd name="T71" fmla="*/ 715535 h 305"/>
              <a:gd name="T72" fmla="*/ 483627 w 263"/>
              <a:gd name="T73" fmla="*/ 650713 h 305"/>
              <a:gd name="T74" fmla="*/ 486119 w 263"/>
              <a:gd name="T75" fmla="*/ 645727 h 305"/>
              <a:gd name="T76" fmla="*/ 630709 w 263"/>
              <a:gd name="T77" fmla="*/ 628275 h 305"/>
              <a:gd name="T78" fmla="*/ 630709 w 263"/>
              <a:gd name="T79" fmla="*/ 625782 h 305"/>
              <a:gd name="T80" fmla="*/ 630709 w 263"/>
              <a:gd name="T81" fmla="*/ 618302 h 305"/>
              <a:gd name="T82" fmla="*/ 628216 w 263"/>
              <a:gd name="T83" fmla="*/ 538521 h 305"/>
              <a:gd name="T84" fmla="*/ 645666 w 263"/>
              <a:gd name="T85" fmla="*/ 508603 h 305"/>
              <a:gd name="T86" fmla="*/ 615751 w 263"/>
              <a:gd name="T87" fmla="*/ 478686 h 305"/>
              <a:gd name="T88" fmla="*/ 600794 w 263"/>
              <a:gd name="T89" fmla="*/ 373973 h 305"/>
              <a:gd name="T90" fmla="*/ 570879 w 263"/>
              <a:gd name="T91" fmla="*/ 386439 h 305"/>
              <a:gd name="T92" fmla="*/ 565893 w 263"/>
              <a:gd name="T93" fmla="*/ 319124 h 305"/>
              <a:gd name="T94" fmla="*/ 615751 w 263"/>
              <a:gd name="T95" fmla="*/ 189480 h 305"/>
              <a:gd name="T96" fmla="*/ 568386 w 263"/>
              <a:gd name="T97" fmla="*/ 132137 h 3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3" h="305">
                <a:moveTo>
                  <a:pt x="228" y="53"/>
                </a:moveTo>
                <a:cubicBezTo>
                  <a:pt x="228" y="52"/>
                  <a:pt x="228" y="52"/>
                  <a:pt x="228" y="52"/>
                </a:cubicBezTo>
                <a:cubicBezTo>
                  <a:pt x="227" y="52"/>
                  <a:pt x="227" y="52"/>
                  <a:pt x="227" y="52"/>
                </a:cubicBezTo>
                <a:cubicBezTo>
                  <a:pt x="227" y="51"/>
                  <a:pt x="227" y="51"/>
                  <a:pt x="227" y="51"/>
                </a:cubicBezTo>
                <a:cubicBezTo>
                  <a:pt x="222" y="42"/>
                  <a:pt x="222" y="42"/>
                  <a:pt x="222" y="42"/>
                </a:cubicBezTo>
                <a:cubicBezTo>
                  <a:pt x="222" y="41"/>
                  <a:pt x="222" y="41"/>
                  <a:pt x="222" y="41"/>
                </a:cubicBezTo>
                <a:cubicBezTo>
                  <a:pt x="222" y="40"/>
                  <a:pt x="222" y="40"/>
                  <a:pt x="222" y="40"/>
                </a:cubicBezTo>
                <a:cubicBezTo>
                  <a:pt x="223" y="25"/>
                  <a:pt x="223" y="25"/>
                  <a:pt x="223" y="25"/>
                </a:cubicBezTo>
                <a:cubicBezTo>
                  <a:pt x="223" y="23"/>
                  <a:pt x="221" y="22"/>
                  <a:pt x="218" y="19"/>
                </a:cubicBezTo>
                <a:cubicBezTo>
                  <a:pt x="214" y="19"/>
                  <a:pt x="214" y="19"/>
                  <a:pt x="214" y="19"/>
                </a:cubicBezTo>
                <a:cubicBezTo>
                  <a:pt x="208" y="26"/>
                  <a:pt x="208" y="26"/>
                  <a:pt x="208" y="26"/>
                </a:cubicBezTo>
                <a:cubicBezTo>
                  <a:pt x="207" y="26"/>
                  <a:pt x="207" y="26"/>
                  <a:pt x="207" y="26"/>
                </a:cubicBezTo>
                <a:cubicBezTo>
                  <a:pt x="207" y="26"/>
                  <a:pt x="207" y="26"/>
                  <a:pt x="207" y="26"/>
                </a:cubicBezTo>
                <a:cubicBezTo>
                  <a:pt x="192" y="34"/>
                  <a:pt x="192" y="34"/>
                  <a:pt x="192" y="34"/>
                </a:cubicBezTo>
                <a:cubicBezTo>
                  <a:pt x="190" y="23"/>
                  <a:pt x="190" y="23"/>
                  <a:pt x="190" y="23"/>
                </a:cubicBezTo>
                <a:cubicBezTo>
                  <a:pt x="190" y="22"/>
                  <a:pt x="190" y="22"/>
                  <a:pt x="190" y="22"/>
                </a:cubicBezTo>
                <a:cubicBezTo>
                  <a:pt x="191" y="17"/>
                  <a:pt x="191" y="17"/>
                  <a:pt x="191" y="17"/>
                </a:cubicBezTo>
                <a:cubicBezTo>
                  <a:pt x="190" y="11"/>
                  <a:pt x="190" y="11"/>
                  <a:pt x="190" y="11"/>
                </a:cubicBezTo>
                <a:cubicBezTo>
                  <a:pt x="188" y="11"/>
                  <a:pt x="188" y="11"/>
                  <a:pt x="188" y="11"/>
                </a:cubicBezTo>
                <a:cubicBezTo>
                  <a:pt x="185" y="16"/>
                  <a:pt x="185" y="16"/>
                  <a:pt x="185" y="16"/>
                </a:cubicBezTo>
                <a:cubicBezTo>
                  <a:pt x="185" y="16"/>
                  <a:pt x="185" y="16"/>
                  <a:pt x="185" y="16"/>
                </a:cubicBezTo>
                <a:cubicBezTo>
                  <a:pt x="185" y="16"/>
                  <a:pt x="185" y="16"/>
                  <a:pt x="185" y="16"/>
                </a:cubicBezTo>
                <a:cubicBezTo>
                  <a:pt x="166" y="33"/>
                  <a:pt x="166" y="33"/>
                  <a:pt x="166" y="33"/>
                </a:cubicBezTo>
                <a:cubicBezTo>
                  <a:pt x="165" y="34"/>
                  <a:pt x="165" y="34"/>
                  <a:pt x="165" y="34"/>
                </a:cubicBezTo>
                <a:cubicBezTo>
                  <a:pt x="165" y="34"/>
                  <a:pt x="165" y="34"/>
                  <a:pt x="165" y="34"/>
                </a:cubicBezTo>
                <a:cubicBezTo>
                  <a:pt x="164" y="34"/>
                  <a:pt x="164" y="34"/>
                  <a:pt x="164" y="34"/>
                </a:cubicBezTo>
                <a:cubicBezTo>
                  <a:pt x="162" y="34"/>
                  <a:pt x="162" y="34"/>
                  <a:pt x="162" y="34"/>
                </a:cubicBezTo>
                <a:cubicBezTo>
                  <a:pt x="157" y="31"/>
                  <a:pt x="157" y="31"/>
                  <a:pt x="157" y="31"/>
                </a:cubicBezTo>
                <a:cubicBezTo>
                  <a:pt x="156" y="31"/>
                  <a:pt x="156" y="31"/>
                  <a:pt x="156" y="31"/>
                </a:cubicBezTo>
                <a:cubicBezTo>
                  <a:pt x="150" y="25"/>
                  <a:pt x="150" y="25"/>
                  <a:pt x="150" y="25"/>
                </a:cubicBezTo>
                <a:cubicBezTo>
                  <a:pt x="140" y="22"/>
                  <a:pt x="140" y="22"/>
                  <a:pt x="140" y="22"/>
                </a:cubicBezTo>
                <a:cubicBezTo>
                  <a:pt x="140" y="22"/>
                  <a:pt x="140" y="22"/>
                  <a:pt x="140" y="22"/>
                </a:cubicBezTo>
                <a:cubicBezTo>
                  <a:pt x="140" y="21"/>
                  <a:pt x="140" y="21"/>
                  <a:pt x="140" y="21"/>
                </a:cubicBezTo>
                <a:cubicBezTo>
                  <a:pt x="134" y="17"/>
                  <a:pt x="134" y="17"/>
                  <a:pt x="134" y="17"/>
                </a:cubicBezTo>
                <a:cubicBezTo>
                  <a:pt x="114" y="13"/>
                  <a:pt x="114" y="13"/>
                  <a:pt x="114" y="13"/>
                </a:cubicBezTo>
                <a:cubicBezTo>
                  <a:pt x="114" y="13"/>
                  <a:pt x="114" y="13"/>
                  <a:pt x="114" y="13"/>
                </a:cubicBezTo>
                <a:cubicBezTo>
                  <a:pt x="113" y="13"/>
                  <a:pt x="113" y="13"/>
                  <a:pt x="113" y="13"/>
                </a:cubicBezTo>
                <a:cubicBezTo>
                  <a:pt x="100" y="6"/>
                  <a:pt x="100" y="6"/>
                  <a:pt x="100" y="6"/>
                </a:cubicBezTo>
                <a:cubicBezTo>
                  <a:pt x="100" y="6"/>
                  <a:pt x="100" y="6"/>
                  <a:pt x="100" y="6"/>
                </a:cubicBezTo>
                <a:cubicBezTo>
                  <a:pt x="89" y="2"/>
                  <a:pt x="89" y="2"/>
                  <a:pt x="89" y="2"/>
                </a:cubicBezTo>
                <a:cubicBezTo>
                  <a:pt x="76" y="0"/>
                  <a:pt x="76" y="0"/>
                  <a:pt x="76" y="0"/>
                </a:cubicBezTo>
                <a:cubicBezTo>
                  <a:pt x="71" y="1"/>
                  <a:pt x="71" y="1"/>
                  <a:pt x="71" y="1"/>
                </a:cubicBezTo>
                <a:cubicBezTo>
                  <a:pt x="76" y="23"/>
                  <a:pt x="76" y="23"/>
                  <a:pt x="76" y="23"/>
                </a:cubicBezTo>
                <a:cubicBezTo>
                  <a:pt x="74" y="23"/>
                  <a:pt x="74" y="23"/>
                  <a:pt x="74" y="23"/>
                </a:cubicBezTo>
                <a:cubicBezTo>
                  <a:pt x="60" y="25"/>
                  <a:pt x="60" y="25"/>
                  <a:pt x="60" y="25"/>
                </a:cubicBezTo>
                <a:cubicBezTo>
                  <a:pt x="53" y="25"/>
                  <a:pt x="53" y="25"/>
                  <a:pt x="53" y="25"/>
                </a:cubicBezTo>
                <a:cubicBezTo>
                  <a:pt x="52" y="25"/>
                  <a:pt x="52" y="25"/>
                  <a:pt x="52" y="25"/>
                </a:cubicBezTo>
                <a:cubicBezTo>
                  <a:pt x="52" y="25"/>
                  <a:pt x="52" y="25"/>
                  <a:pt x="52" y="25"/>
                </a:cubicBezTo>
                <a:cubicBezTo>
                  <a:pt x="45" y="20"/>
                  <a:pt x="45" y="20"/>
                  <a:pt x="45" y="20"/>
                </a:cubicBezTo>
                <a:cubicBezTo>
                  <a:pt x="33" y="25"/>
                  <a:pt x="33" y="25"/>
                  <a:pt x="33" y="25"/>
                </a:cubicBezTo>
                <a:cubicBezTo>
                  <a:pt x="22" y="40"/>
                  <a:pt x="22" y="40"/>
                  <a:pt x="22" y="40"/>
                </a:cubicBezTo>
                <a:cubicBezTo>
                  <a:pt x="12" y="66"/>
                  <a:pt x="12" y="66"/>
                  <a:pt x="12" y="66"/>
                </a:cubicBezTo>
                <a:cubicBezTo>
                  <a:pt x="15" y="94"/>
                  <a:pt x="15" y="94"/>
                  <a:pt x="15" y="94"/>
                </a:cubicBezTo>
                <a:cubicBezTo>
                  <a:pt x="20" y="111"/>
                  <a:pt x="20" y="111"/>
                  <a:pt x="20" y="111"/>
                </a:cubicBezTo>
                <a:cubicBezTo>
                  <a:pt x="20" y="113"/>
                  <a:pt x="20" y="113"/>
                  <a:pt x="20" y="114"/>
                </a:cubicBezTo>
                <a:cubicBezTo>
                  <a:pt x="18" y="114"/>
                  <a:pt x="18" y="114"/>
                  <a:pt x="18" y="114"/>
                </a:cubicBezTo>
                <a:cubicBezTo>
                  <a:pt x="15" y="116"/>
                  <a:pt x="14" y="121"/>
                  <a:pt x="14" y="127"/>
                </a:cubicBezTo>
                <a:cubicBezTo>
                  <a:pt x="20" y="151"/>
                  <a:pt x="20" y="151"/>
                  <a:pt x="20" y="151"/>
                </a:cubicBezTo>
                <a:cubicBezTo>
                  <a:pt x="18" y="153"/>
                  <a:pt x="18" y="153"/>
                  <a:pt x="18" y="153"/>
                </a:cubicBezTo>
                <a:cubicBezTo>
                  <a:pt x="8" y="159"/>
                  <a:pt x="2" y="164"/>
                  <a:pt x="1" y="166"/>
                </a:cubicBezTo>
                <a:cubicBezTo>
                  <a:pt x="0" y="175"/>
                  <a:pt x="0" y="175"/>
                  <a:pt x="0" y="175"/>
                </a:cubicBezTo>
                <a:cubicBezTo>
                  <a:pt x="11" y="170"/>
                  <a:pt x="11" y="170"/>
                  <a:pt x="11" y="170"/>
                </a:cubicBezTo>
                <a:cubicBezTo>
                  <a:pt x="11" y="170"/>
                  <a:pt x="11" y="170"/>
                  <a:pt x="11" y="170"/>
                </a:cubicBezTo>
                <a:cubicBezTo>
                  <a:pt x="12" y="170"/>
                  <a:pt x="12" y="170"/>
                  <a:pt x="12" y="170"/>
                </a:cubicBezTo>
                <a:cubicBezTo>
                  <a:pt x="19" y="170"/>
                  <a:pt x="23" y="172"/>
                  <a:pt x="24" y="178"/>
                </a:cubicBezTo>
                <a:cubicBezTo>
                  <a:pt x="26" y="192"/>
                  <a:pt x="26" y="192"/>
                  <a:pt x="26" y="192"/>
                </a:cubicBezTo>
                <a:cubicBezTo>
                  <a:pt x="25" y="193"/>
                  <a:pt x="25" y="193"/>
                  <a:pt x="25" y="193"/>
                </a:cubicBezTo>
                <a:cubicBezTo>
                  <a:pt x="24" y="195"/>
                  <a:pt x="24" y="195"/>
                  <a:pt x="24" y="195"/>
                </a:cubicBezTo>
                <a:cubicBezTo>
                  <a:pt x="22" y="196"/>
                  <a:pt x="21" y="198"/>
                  <a:pt x="21" y="201"/>
                </a:cubicBezTo>
                <a:cubicBezTo>
                  <a:pt x="19" y="215"/>
                  <a:pt x="19" y="215"/>
                  <a:pt x="19" y="215"/>
                </a:cubicBezTo>
                <a:cubicBezTo>
                  <a:pt x="20" y="219"/>
                  <a:pt x="22" y="223"/>
                  <a:pt x="24" y="225"/>
                </a:cubicBezTo>
                <a:cubicBezTo>
                  <a:pt x="37" y="240"/>
                  <a:pt x="37" y="240"/>
                  <a:pt x="37" y="240"/>
                </a:cubicBezTo>
                <a:cubicBezTo>
                  <a:pt x="48" y="231"/>
                  <a:pt x="48" y="231"/>
                  <a:pt x="48" y="231"/>
                </a:cubicBezTo>
                <a:cubicBezTo>
                  <a:pt x="57" y="230"/>
                  <a:pt x="57" y="230"/>
                  <a:pt x="57" y="230"/>
                </a:cubicBezTo>
                <a:cubicBezTo>
                  <a:pt x="58" y="230"/>
                  <a:pt x="58" y="230"/>
                  <a:pt x="58" y="230"/>
                </a:cubicBezTo>
                <a:cubicBezTo>
                  <a:pt x="59" y="231"/>
                  <a:pt x="59" y="231"/>
                  <a:pt x="59" y="231"/>
                </a:cubicBezTo>
                <a:cubicBezTo>
                  <a:pt x="65" y="233"/>
                  <a:pt x="65" y="233"/>
                  <a:pt x="65" y="233"/>
                </a:cubicBezTo>
                <a:cubicBezTo>
                  <a:pt x="66" y="233"/>
                  <a:pt x="68" y="232"/>
                  <a:pt x="70" y="230"/>
                </a:cubicBezTo>
                <a:cubicBezTo>
                  <a:pt x="76" y="223"/>
                  <a:pt x="76" y="223"/>
                  <a:pt x="76" y="223"/>
                </a:cubicBezTo>
                <a:cubicBezTo>
                  <a:pt x="74" y="218"/>
                  <a:pt x="74" y="218"/>
                  <a:pt x="74" y="218"/>
                </a:cubicBezTo>
                <a:cubicBezTo>
                  <a:pt x="76" y="216"/>
                  <a:pt x="77" y="215"/>
                  <a:pt x="80" y="213"/>
                </a:cubicBezTo>
                <a:cubicBezTo>
                  <a:pt x="94" y="213"/>
                  <a:pt x="94" y="213"/>
                  <a:pt x="94" y="213"/>
                </a:cubicBezTo>
                <a:cubicBezTo>
                  <a:pt x="97" y="215"/>
                  <a:pt x="99" y="214"/>
                  <a:pt x="99" y="213"/>
                </a:cubicBezTo>
                <a:cubicBezTo>
                  <a:pt x="100" y="209"/>
                  <a:pt x="102" y="207"/>
                  <a:pt x="104" y="206"/>
                </a:cubicBezTo>
                <a:cubicBezTo>
                  <a:pt x="106" y="206"/>
                  <a:pt x="109" y="206"/>
                  <a:pt x="111" y="208"/>
                </a:cubicBezTo>
                <a:cubicBezTo>
                  <a:pt x="115" y="212"/>
                  <a:pt x="118" y="215"/>
                  <a:pt x="118" y="219"/>
                </a:cubicBezTo>
                <a:cubicBezTo>
                  <a:pt x="117" y="230"/>
                  <a:pt x="117" y="230"/>
                  <a:pt x="117" y="230"/>
                </a:cubicBezTo>
                <a:cubicBezTo>
                  <a:pt x="119" y="232"/>
                  <a:pt x="119" y="232"/>
                  <a:pt x="119" y="232"/>
                </a:cubicBezTo>
                <a:cubicBezTo>
                  <a:pt x="123" y="235"/>
                  <a:pt x="125" y="238"/>
                  <a:pt x="125" y="240"/>
                </a:cubicBezTo>
                <a:cubicBezTo>
                  <a:pt x="123" y="251"/>
                  <a:pt x="123" y="251"/>
                  <a:pt x="123" y="251"/>
                </a:cubicBezTo>
                <a:cubicBezTo>
                  <a:pt x="121" y="257"/>
                  <a:pt x="119" y="261"/>
                  <a:pt x="117" y="263"/>
                </a:cubicBezTo>
                <a:cubicBezTo>
                  <a:pt x="117" y="262"/>
                  <a:pt x="117" y="262"/>
                  <a:pt x="117" y="262"/>
                </a:cubicBezTo>
                <a:cubicBezTo>
                  <a:pt x="108" y="281"/>
                  <a:pt x="108" y="281"/>
                  <a:pt x="108" y="281"/>
                </a:cubicBezTo>
                <a:cubicBezTo>
                  <a:pt x="111" y="283"/>
                  <a:pt x="111" y="283"/>
                  <a:pt x="111" y="283"/>
                </a:cubicBezTo>
                <a:cubicBezTo>
                  <a:pt x="125" y="283"/>
                  <a:pt x="125" y="283"/>
                  <a:pt x="125" y="283"/>
                </a:cubicBezTo>
                <a:cubicBezTo>
                  <a:pt x="128" y="284"/>
                  <a:pt x="128" y="284"/>
                  <a:pt x="128" y="284"/>
                </a:cubicBezTo>
                <a:cubicBezTo>
                  <a:pt x="127" y="287"/>
                  <a:pt x="127" y="287"/>
                  <a:pt x="127" y="287"/>
                </a:cubicBezTo>
                <a:cubicBezTo>
                  <a:pt x="125" y="293"/>
                  <a:pt x="125" y="297"/>
                  <a:pt x="125" y="300"/>
                </a:cubicBezTo>
                <a:cubicBezTo>
                  <a:pt x="130" y="303"/>
                  <a:pt x="133" y="305"/>
                  <a:pt x="135" y="303"/>
                </a:cubicBezTo>
                <a:cubicBezTo>
                  <a:pt x="144" y="300"/>
                  <a:pt x="144" y="300"/>
                  <a:pt x="144" y="300"/>
                </a:cubicBezTo>
                <a:cubicBezTo>
                  <a:pt x="148" y="298"/>
                  <a:pt x="148" y="298"/>
                  <a:pt x="148" y="298"/>
                </a:cubicBezTo>
                <a:cubicBezTo>
                  <a:pt x="156" y="298"/>
                  <a:pt x="156" y="298"/>
                  <a:pt x="156" y="298"/>
                </a:cubicBezTo>
                <a:cubicBezTo>
                  <a:pt x="164" y="289"/>
                  <a:pt x="164" y="289"/>
                  <a:pt x="164" y="289"/>
                </a:cubicBezTo>
                <a:cubicBezTo>
                  <a:pt x="164" y="279"/>
                  <a:pt x="164" y="279"/>
                  <a:pt x="164" y="279"/>
                </a:cubicBezTo>
                <a:cubicBezTo>
                  <a:pt x="163" y="275"/>
                  <a:pt x="164" y="273"/>
                  <a:pt x="165" y="271"/>
                </a:cubicBezTo>
                <a:cubicBezTo>
                  <a:pt x="167" y="269"/>
                  <a:pt x="172" y="269"/>
                  <a:pt x="179" y="274"/>
                </a:cubicBezTo>
                <a:cubicBezTo>
                  <a:pt x="194" y="283"/>
                  <a:pt x="194" y="283"/>
                  <a:pt x="194" y="283"/>
                </a:cubicBezTo>
                <a:cubicBezTo>
                  <a:pt x="199" y="286"/>
                  <a:pt x="202" y="287"/>
                  <a:pt x="205" y="287"/>
                </a:cubicBezTo>
                <a:cubicBezTo>
                  <a:pt x="205" y="287"/>
                  <a:pt x="205" y="287"/>
                  <a:pt x="205" y="287"/>
                </a:cubicBezTo>
                <a:cubicBezTo>
                  <a:pt x="206" y="284"/>
                  <a:pt x="205" y="280"/>
                  <a:pt x="202" y="274"/>
                </a:cubicBezTo>
                <a:cubicBezTo>
                  <a:pt x="194" y="261"/>
                  <a:pt x="194" y="261"/>
                  <a:pt x="194" y="261"/>
                </a:cubicBezTo>
                <a:cubicBezTo>
                  <a:pt x="194" y="260"/>
                  <a:pt x="194" y="260"/>
                  <a:pt x="194" y="260"/>
                </a:cubicBezTo>
                <a:cubicBezTo>
                  <a:pt x="195" y="260"/>
                  <a:pt x="195" y="260"/>
                  <a:pt x="195" y="260"/>
                </a:cubicBezTo>
                <a:cubicBezTo>
                  <a:pt x="195" y="259"/>
                  <a:pt x="195" y="259"/>
                  <a:pt x="195" y="259"/>
                </a:cubicBezTo>
                <a:cubicBezTo>
                  <a:pt x="203" y="248"/>
                  <a:pt x="211" y="244"/>
                  <a:pt x="221" y="248"/>
                </a:cubicBezTo>
                <a:cubicBezTo>
                  <a:pt x="244" y="258"/>
                  <a:pt x="244" y="258"/>
                  <a:pt x="244" y="258"/>
                </a:cubicBezTo>
                <a:cubicBezTo>
                  <a:pt x="253" y="252"/>
                  <a:pt x="253" y="252"/>
                  <a:pt x="253" y="252"/>
                </a:cubicBezTo>
                <a:cubicBezTo>
                  <a:pt x="253" y="252"/>
                  <a:pt x="253" y="252"/>
                  <a:pt x="253" y="252"/>
                </a:cubicBezTo>
                <a:cubicBezTo>
                  <a:pt x="253" y="252"/>
                  <a:pt x="253" y="252"/>
                  <a:pt x="253" y="252"/>
                </a:cubicBezTo>
                <a:cubicBezTo>
                  <a:pt x="253" y="251"/>
                  <a:pt x="253" y="251"/>
                  <a:pt x="253" y="251"/>
                </a:cubicBezTo>
                <a:cubicBezTo>
                  <a:pt x="252" y="250"/>
                  <a:pt x="252" y="250"/>
                  <a:pt x="252" y="250"/>
                </a:cubicBezTo>
                <a:cubicBezTo>
                  <a:pt x="253" y="249"/>
                  <a:pt x="253" y="249"/>
                  <a:pt x="253" y="249"/>
                </a:cubicBezTo>
                <a:cubicBezTo>
                  <a:pt x="253" y="248"/>
                  <a:pt x="253" y="248"/>
                  <a:pt x="253" y="248"/>
                </a:cubicBezTo>
                <a:cubicBezTo>
                  <a:pt x="261" y="236"/>
                  <a:pt x="263" y="227"/>
                  <a:pt x="261" y="222"/>
                </a:cubicBezTo>
                <a:cubicBezTo>
                  <a:pt x="259" y="218"/>
                  <a:pt x="256" y="216"/>
                  <a:pt x="253" y="216"/>
                </a:cubicBezTo>
                <a:cubicBezTo>
                  <a:pt x="252" y="216"/>
                  <a:pt x="252" y="216"/>
                  <a:pt x="252" y="216"/>
                </a:cubicBezTo>
                <a:cubicBezTo>
                  <a:pt x="250" y="210"/>
                  <a:pt x="250" y="210"/>
                  <a:pt x="250" y="210"/>
                </a:cubicBezTo>
                <a:cubicBezTo>
                  <a:pt x="252" y="210"/>
                  <a:pt x="252" y="210"/>
                  <a:pt x="252" y="210"/>
                </a:cubicBezTo>
                <a:cubicBezTo>
                  <a:pt x="256" y="208"/>
                  <a:pt x="258" y="206"/>
                  <a:pt x="259" y="204"/>
                </a:cubicBezTo>
                <a:cubicBezTo>
                  <a:pt x="257" y="201"/>
                  <a:pt x="257" y="201"/>
                  <a:pt x="257" y="201"/>
                </a:cubicBezTo>
                <a:cubicBezTo>
                  <a:pt x="247" y="192"/>
                  <a:pt x="247" y="192"/>
                  <a:pt x="247" y="192"/>
                </a:cubicBezTo>
                <a:cubicBezTo>
                  <a:pt x="247" y="192"/>
                  <a:pt x="247" y="192"/>
                  <a:pt x="247" y="192"/>
                </a:cubicBezTo>
                <a:cubicBezTo>
                  <a:pt x="247" y="191"/>
                  <a:pt x="247" y="191"/>
                  <a:pt x="247" y="191"/>
                </a:cubicBezTo>
                <a:cubicBezTo>
                  <a:pt x="242" y="178"/>
                  <a:pt x="242" y="178"/>
                  <a:pt x="242" y="178"/>
                </a:cubicBezTo>
                <a:cubicBezTo>
                  <a:pt x="241" y="167"/>
                  <a:pt x="239" y="158"/>
                  <a:pt x="241" y="150"/>
                </a:cubicBezTo>
                <a:cubicBezTo>
                  <a:pt x="241" y="144"/>
                  <a:pt x="241" y="144"/>
                  <a:pt x="241" y="144"/>
                </a:cubicBezTo>
                <a:cubicBezTo>
                  <a:pt x="235" y="149"/>
                  <a:pt x="235" y="149"/>
                  <a:pt x="235" y="149"/>
                </a:cubicBezTo>
                <a:cubicBezTo>
                  <a:pt x="229" y="155"/>
                  <a:pt x="229" y="155"/>
                  <a:pt x="229" y="155"/>
                </a:cubicBezTo>
                <a:cubicBezTo>
                  <a:pt x="227" y="130"/>
                  <a:pt x="227" y="130"/>
                  <a:pt x="227" y="130"/>
                </a:cubicBezTo>
                <a:cubicBezTo>
                  <a:pt x="227" y="130"/>
                  <a:pt x="227" y="130"/>
                  <a:pt x="227" y="130"/>
                </a:cubicBezTo>
                <a:cubicBezTo>
                  <a:pt x="227" y="128"/>
                  <a:pt x="227" y="128"/>
                  <a:pt x="227" y="128"/>
                </a:cubicBezTo>
                <a:cubicBezTo>
                  <a:pt x="228" y="128"/>
                  <a:pt x="228" y="128"/>
                  <a:pt x="228" y="128"/>
                </a:cubicBezTo>
                <a:cubicBezTo>
                  <a:pt x="241" y="109"/>
                  <a:pt x="250" y="97"/>
                  <a:pt x="253" y="94"/>
                </a:cubicBezTo>
                <a:cubicBezTo>
                  <a:pt x="247" y="76"/>
                  <a:pt x="247" y="76"/>
                  <a:pt x="247" y="76"/>
                </a:cubicBezTo>
                <a:cubicBezTo>
                  <a:pt x="245" y="67"/>
                  <a:pt x="244" y="62"/>
                  <a:pt x="244" y="59"/>
                </a:cubicBezTo>
                <a:cubicBezTo>
                  <a:pt x="233" y="54"/>
                  <a:pt x="233" y="54"/>
                  <a:pt x="233" y="54"/>
                </a:cubicBezTo>
                <a:lnTo>
                  <a:pt x="228" y="5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7" name="Freeform 8"/>
          <p:cNvSpPr/>
          <p:nvPr/>
        </p:nvSpPr>
        <p:spPr bwMode="auto">
          <a:xfrm>
            <a:off x="4556893" y="4360346"/>
            <a:ext cx="975565" cy="607602"/>
          </a:xfrm>
          <a:custGeom>
            <a:avLst/>
            <a:gdLst>
              <a:gd name="T0" fmla="*/ 122237 w 371"/>
              <a:gd name="T1" fmla="*/ 14968 h 231"/>
              <a:gd name="T2" fmla="*/ 162152 w 371"/>
              <a:gd name="T3" fmla="*/ 44904 h 231"/>
              <a:gd name="T4" fmla="*/ 184603 w 371"/>
              <a:gd name="T5" fmla="*/ 74839 h 231"/>
              <a:gd name="T6" fmla="*/ 167141 w 371"/>
              <a:gd name="T7" fmla="*/ 97291 h 231"/>
              <a:gd name="T8" fmla="*/ 114754 w 371"/>
              <a:gd name="T9" fmla="*/ 109764 h 231"/>
              <a:gd name="T10" fmla="*/ 119743 w 371"/>
              <a:gd name="T11" fmla="*/ 139700 h 231"/>
              <a:gd name="T12" fmla="*/ 134711 w 371"/>
              <a:gd name="T13" fmla="*/ 204561 h 231"/>
              <a:gd name="T14" fmla="*/ 169636 w 371"/>
              <a:gd name="T15" fmla="*/ 214539 h 231"/>
              <a:gd name="T16" fmla="*/ 172130 w 371"/>
              <a:gd name="T17" fmla="*/ 217034 h 231"/>
              <a:gd name="T18" fmla="*/ 192087 w 371"/>
              <a:gd name="T19" fmla="*/ 246969 h 231"/>
              <a:gd name="T20" fmla="*/ 202066 w 371"/>
              <a:gd name="T21" fmla="*/ 274410 h 231"/>
              <a:gd name="T22" fmla="*/ 152173 w 371"/>
              <a:gd name="T23" fmla="*/ 346755 h 231"/>
              <a:gd name="T24" fmla="*/ 4989 w 371"/>
              <a:gd name="T25" fmla="*/ 384175 h 231"/>
              <a:gd name="T26" fmla="*/ 17462 w 371"/>
              <a:gd name="T27" fmla="*/ 439057 h 231"/>
              <a:gd name="T28" fmla="*/ 72345 w 371"/>
              <a:gd name="T29" fmla="*/ 538842 h 231"/>
              <a:gd name="T30" fmla="*/ 74839 w 371"/>
              <a:gd name="T31" fmla="*/ 541337 h 231"/>
              <a:gd name="T32" fmla="*/ 97291 w 371"/>
              <a:gd name="T33" fmla="*/ 571273 h 231"/>
              <a:gd name="T34" fmla="*/ 114754 w 371"/>
              <a:gd name="T35" fmla="*/ 521380 h 231"/>
              <a:gd name="T36" fmla="*/ 147184 w 371"/>
              <a:gd name="T37" fmla="*/ 481466 h 231"/>
              <a:gd name="T38" fmla="*/ 212045 w 371"/>
              <a:gd name="T39" fmla="*/ 478971 h 231"/>
              <a:gd name="T40" fmla="*/ 239486 w 371"/>
              <a:gd name="T41" fmla="*/ 419100 h 231"/>
              <a:gd name="T42" fmla="*/ 301852 w 371"/>
              <a:gd name="T43" fmla="*/ 419100 h 231"/>
              <a:gd name="T44" fmla="*/ 414110 w 371"/>
              <a:gd name="T45" fmla="*/ 459014 h 231"/>
              <a:gd name="T46" fmla="*/ 416605 w 371"/>
              <a:gd name="T47" fmla="*/ 459014 h 231"/>
              <a:gd name="T48" fmla="*/ 456519 w 371"/>
              <a:gd name="T49" fmla="*/ 481466 h 231"/>
              <a:gd name="T50" fmla="*/ 456519 w 371"/>
              <a:gd name="T51" fmla="*/ 481466 h 231"/>
              <a:gd name="T52" fmla="*/ 498928 w 371"/>
              <a:gd name="T53" fmla="*/ 481466 h 231"/>
              <a:gd name="T54" fmla="*/ 536348 w 371"/>
              <a:gd name="T55" fmla="*/ 436562 h 231"/>
              <a:gd name="T56" fmla="*/ 561294 w 371"/>
              <a:gd name="T57" fmla="*/ 451530 h 231"/>
              <a:gd name="T58" fmla="*/ 563789 w 371"/>
              <a:gd name="T59" fmla="*/ 488950 h 231"/>
              <a:gd name="T60" fmla="*/ 601209 w 371"/>
              <a:gd name="T61" fmla="*/ 464003 h 231"/>
              <a:gd name="T62" fmla="*/ 623660 w 371"/>
              <a:gd name="T63" fmla="*/ 464003 h 231"/>
              <a:gd name="T64" fmla="*/ 643618 w 371"/>
              <a:gd name="T65" fmla="*/ 531358 h 231"/>
              <a:gd name="T66" fmla="*/ 733425 w 371"/>
              <a:gd name="T67" fmla="*/ 488950 h 231"/>
              <a:gd name="T68" fmla="*/ 813253 w 371"/>
              <a:gd name="T69" fmla="*/ 454025 h 231"/>
              <a:gd name="T70" fmla="*/ 895576 w 371"/>
              <a:gd name="T71" fmla="*/ 431573 h 231"/>
              <a:gd name="T72" fmla="*/ 918028 w 371"/>
              <a:gd name="T73" fmla="*/ 416605 h 231"/>
              <a:gd name="T74" fmla="*/ 868135 w 371"/>
              <a:gd name="T75" fmla="*/ 289378 h 231"/>
              <a:gd name="T76" fmla="*/ 890587 w 371"/>
              <a:gd name="T77" fmla="*/ 251959 h 231"/>
              <a:gd name="T78" fmla="*/ 838200 w 371"/>
              <a:gd name="T79" fmla="*/ 234496 h 231"/>
              <a:gd name="T80" fmla="*/ 813253 w 371"/>
              <a:gd name="T81" fmla="*/ 204561 h 231"/>
              <a:gd name="T82" fmla="*/ 810758 w 371"/>
              <a:gd name="T83" fmla="*/ 202066 h 231"/>
              <a:gd name="T84" fmla="*/ 705984 w 371"/>
              <a:gd name="T85" fmla="*/ 177119 h 231"/>
              <a:gd name="T86" fmla="*/ 613682 w 371"/>
              <a:gd name="T87" fmla="*/ 174625 h 231"/>
              <a:gd name="T88" fmla="*/ 406627 w 371"/>
              <a:gd name="T89" fmla="*/ 92302 h 231"/>
              <a:gd name="T90" fmla="*/ 271916 w 371"/>
              <a:gd name="T91" fmla="*/ 0 h 231"/>
              <a:gd name="T92" fmla="*/ 139700 w 371"/>
              <a:gd name="T93" fmla="*/ 7484 h 231"/>
              <a:gd name="T94" fmla="*/ 117248 w 371"/>
              <a:gd name="T95" fmla="*/ 0 h 2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1" h="231">
                <a:moveTo>
                  <a:pt x="47" y="0"/>
                </a:moveTo>
                <a:cubicBezTo>
                  <a:pt x="46" y="3"/>
                  <a:pt x="46" y="3"/>
                  <a:pt x="46" y="3"/>
                </a:cubicBezTo>
                <a:cubicBezTo>
                  <a:pt x="49" y="6"/>
                  <a:pt x="49" y="6"/>
                  <a:pt x="49" y="6"/>
                </a:cubicBezTo>
                <a:cubicBezTo>
                  <a:pt x="65" y="17"/>
                  <a:pt x="65" y="17"/>
                  <a:pt x="65" y="17"/>
                </a:cubicBezTo>
                <a:cubicBezTo>
                  <a:pt x="65" y="17"/>
                  <a:pt x="65" y="17"/>
                  <a:pt x="65" y="17"/>
                </a:cubicBezTo>
                <a:cubicBezTo>
                  <a:pt x="65" y="18"/>
                  <a:pt x="65" y="18"/>
                  <a:pt x="65" y="18"/>
                </a:cubicBezTo>
                <a:cubicBezTo>
                  <a:pt x="65" y="18"/>
                  <a:pt x="65" y="18"/>
                  <a:pt x="65" y="18"/>
                </a:cubicBezTo>
                <a:cubicBezTo>
                  <a:pt x="75" y="29"/>
                  <a:pt x="75" y="29"/>
                  <a:pt x="75" y="29"/>
                </a:cubicBezTo>
                <a:cubicBezTo>
                  <a:pt x="74" y="30"/>
                  <a:pt x="74" y="30"/>
                  <a:pt x="74" y="30"/>
                </a:cubicBezTo>
                <a:cubicBezTo>
                  <a:pt x="68" y="37"/>
                  <a:pt x="68" y="37"/>
                  <a:pt x="68" y="37"/>
                </a:cubicBezTo>
                <a:cubicBezTo>
                  <a:pt x="67" y="38"/>
                  <a:pt x="67" y="38"/>
                  <a:pt x="67" y="38"/>
                </a:cubicBezTo>
                <a:cubicBezTo>
                  <a:pt x="67" y="39"/>
                  <a:pt x="67" y="39"/>
                  <a:pt x="67" y="39"/>
                </a:cubicBezTo>
                <a:cubicBezTo>
                  <a:pt x="56" y="39"/>
                  <a:pt x="56" y="39"/>
                  <a:pt x="56" y="39"/>
                </a:cubicBezTo>
                <a:cubicBezTo>
                  <a:pt x="50" y="40"/>
                  <a:pt x="50" y="40"/>
                  <a:pt x="50" y="40"/>
                </a:cubicBezTo>
                <a:cubicBezTo>
                  <a:pt x="46" y="44"/>
                  <a:pt x="46" y="44"/>
                  <a:pt x="46" y="44"/>
                </a:cubicBezTo>
                <a:cubicBezTo>
                  <a:pt x="48" y="50"/>
                  <a:pt x="48" y="50"/>
                  <a:pt x="48" y="50"/>
                </a:cubicBezTo>
                <a:cubicBezTo>
                  <a:pt x="48" y="50"/>
                  <a:pt x="48" y="50"/>
                  <a:pt x="48" y="50"/>
                </a:cubicBezTo>
                <a:cubicBezTo>
                  <a:pt x="48" y="56"/>
                  <a:pt x="48" y="56"/>
                  <a:pt x="48" y="56"/>
                </a:cubicBezTo>
                <a:cubicBezTo>
                  <a:pt x="54" y="64"/>
                  <a:pt x="54" y="64"/>
                  <a:pt x="54" y="64"/>
                </a:cubicBezTo>
                <a:cubicBezTo>
                  <a:pt x="54" y="65"/>
                  <a:pt x="54" y="65"/>
                  <a:pt x="54" y="65"/>
                </a:cubicBezTo>
                <a:cubicBezTo>
                  <a:pt x="54" y="82"/>
                  <a:pt x="54" y="82"/>
                  <a:pt x="54" y="82"/>
                </a:cubicBezTo>
                <a:cubicBezTo>
                  <a:pt x="59" y="84"/>
                  <a:pt x="59" y="84"/>
                  <a:pt x="59" y="84"/>
                </a:cubicBezTo>
                <a:cubicBezTo>
                  <a:pt x="67" y="86"/>
                  <a:pt x="67" y="86"/>
                  <a:pt x="67" y="86"/>
                </a:cubicBezTo>
                <a:cubicBezTo>
                  <a:pt x="68" y="86"/>
                  <a:pt x="68" y="86"/>
                  <a:pt x="68" y="86"/>
                </a:cubicBezTo>
                <a:cubicBezTo>
                  <a:pt x="68" y="86"/>
                  <a:pt x="68" y="86"/>
                  <a:pt x="68" y="86"/>
                </a:cubicBezTo>
                <a:cubicBezTo>
                  <a:pt x="68" y="87"/>
                  <a:pt x="68" y="87"/>
                  <a:pt x="68" y="87"/>
                </a:cubicBezTo>
                <a:cubicBezTo>
                  <a:pt x="69" y="87"/>
                  <a:pt x="69" y="87"/>
                  <a:pt x="69" y="87"/>
                </a:cubicBezTo>
                <a:cubicBezTo>
                  <a:pt x="77" y="98"/>
                  <a:pt x="77" y="98"/>
                  <a:pt x="77" y="98"/>
                </a:cubicBezTo>
                <a:cubicBezTo>
                  <a:pt x="77" y="99"/>
                  <a:pt x="77" y="99"/>
                  <a:pt x="77" y="99"/>
                </a:cubicBezTo>
                <a:cubicBezTo>
                  <a:pt x="77" y="99"/>
                  <a:pt x="77" y="99"/>
                  <a:pt x="77" y="99"/>
                </a:cubicBezTo>
                <a:cubicBezTo>
                  <a:pt x="81" y="110"/>
                  <a:pt x="81" y="110"/>
                  <a:pt x="81" y="110"/>
                </a:cubicBezTo>
                <a:cubicBezTo>
                  <a:pt x="81" y="110"/>
                  <a:pt x="81" y="110"/>
                  <a:pt x="81" y="110"/>
                </a:cubicBezTo>
                <a:cubicBezTo>
                  <a:pt x="81" y="110"/>
                  <a:pt x="81" y="110"/>
                  <a:pt x="81" y="110"/>
                </a:cubicBezTo>
                <a:cubicBezTo>
                  <a:pt x="81" y="118"/>
                  <a:pt x="81" y="118"/>
                  <a:pt x="81" y="118"/>
                </a:cubicBezTo>
                <a:cubicBezTo>
                  <a:pt x="81" y="122"/>
                  <a:pt x="79" y="125"/>
                  <a:pt x="78" y="128"/>
                </a:cubicBezTo>
                <a:cubicBezTo>
                  <a:pt x="75" y="132"/>
                  <a:pt x="70" y="136"/>
                  <a:pt x="61" y="139"/>
                </a:cubicBezTo>
                <a:cubicBezTo>
                  <a:pt x="41" y="152"/>
                  <a:pt x="41" y="152"/>
                  <a:pt x="41" y="152"/>
                </a:cubicBezTo>
                <a:cubicBezTo>
                  <a:pt x="40" y="152"/>
                  <a:pt x="40" y="152"/>
                  <a:pt x="40" y="152"/>
                </a:cubicBezTo>
                <a:cubicBezTo>
                  <a:pt x="2" y="154"/>
                  <a:pt x="2" y="154"/>
                  <a:pt x="2" y="154"/>
                </a:cubicBezTo>
                <a:cubicBezTo>
                  <a:pt x="0" y="163"/>
                  <a:pt x="0" y="163"/>
                  <a:pt x="0" y="163"/>
                </a:cubicBezTo>
                <a:cubicBezTo>
                  <a:pt x="7" y="175"/>
                  <a:pt x="7" y="175"/>
                  <a:pt x="7" y="175"/>
                </a:cubicBezTo>
                <a:cubicBezTo>
                  <a:pt x="7" y="176"/>
                  <a:pt x="7" y="176"/>
                  <a:pt x="7" y="176"/>
                </a:cubicBezTo>
                <a:cubicBezTo>
                  <a:pt x="7" y="176"/>
                  <a:pt x="7" y="176"/>
                  <a:pt x="7" y="176"/>
                </a:cubicBezTo>
                <a:cubicBezTo>
                  <a:pt x="8" y="192"/>
                  <a:pt x="8" y="192"/>
                  <a:pt x="8" y="192"/>
                </a:cubicBezTo>
                <a:cubicBezTo>
                  <a:pt x="29" y="216"/>
                  <a:pt x="29" y="216"/>
                  <a:pt x="29" y="216"/>
                </a:cubicBezTo>
                <a:cubicBezTo>
                  <a:pt x="30" y="216"/>
                  <a:pt x="30" y="216"/>
                  <a:pt x="30" y="216"/>
                </a:cubicBezTo>
                <a:cubicBezTo>
                  <a:pt x="30" y="216"/>
                  <a:pt x="30" y="216"/>
                  <a:pt x="30" y="216"/>
                </a:cubicBezTo>
                <a:cubicBezTo>
                  <a:pt x="30" y="217"/>
                  <a:pt x="30" y="217"/>
                  <a:pt x="30" y="217"/>
                </a:cubicBezTo>
                <a:cubicBezTo>
                  <a:pt x="38" y="231"/>
                  <a:pt x="38" y="231"/>
                  <a:pt x="38" y="231"/>
                </a:cubicBezTo>
                <a:cubicBezTo>
                  <a:pt x="39" y="229"/>
                  <a:pt x="39" y="229"/>
                  <a:pt x="39" y="229"/>
                </a:cubicBezTo>
                <a:cubicBezTo>
                  <a:pt x="39" y="229"/>
                  <a:pt x="39" y="229"/>
                  <a:pt x="39" y="229"/>
                </a:cubicBezTo>
                <a:cubicBezTo>
                  <a:pt x="45" y="210"/>
                  <a:pt x="45" y="210"/>
                  <a:pt x="45" y="210"/>
                </a:cubicBezTo>
                <a:cubicBezTo>
                  <a:pt x="45" y="210"/>
                  <a:pt x="45" y="210"/>
                  <a:pt x="45" y="210"/>
                </a:cubicBezTo>
                <a:cubicBezTo>
                  <a:pt x="46" y="209"/>
                  <a:pt x="46" y="209"/>
                  <a:pt x="46" y="209"/>
                </a:cubicBezTo>
                <a:cubicBezTo>
                  <a:pt x="46" y="209"/>
                  <a:pt x="46" y="209"/>
                  <a:pt x="46" y="209"/>
                </a:cubicBezTo>
                <a:cubicBezTo>
                  <a:pt x="58" y="193"/>
                  <a:pt x="58" y="193"/>
                  <a:pt x="58" y="193"/>
                </a:cubicBezTo>
                <a:cubicBezTo>
                  <a:pt x="59" y="193"/>
                  <a:pt x="59" y="193"/>
                  <a:pt x="59" y="193"/>
                </a:cubicBezTo>
                <a:cubicBezTo>
                  <a:pt x="74" y="186"/>
                  <a:pt x="74" y="186"/>
                  <a:pt x="74" y="186"/>
                </a:cubicBezTo>
                <a:cubicBezTo>
                  <a:pt x="75" y="186"/>
                  <a:pt x="75" y="186"/>
                  <a:pt x="75" y="186"/>
                </a:cubicBezTo>
                <a:cubicBezTo>
                  <a:pt x="85" y="192"/>
                  <a:pt x="85" y="192"/>
                  <a:pt x="85" y="192"/>
                </a:cubicBezTo>
                <a:cubicBezTo>
                  <a:pt x="98" y="190"/>
                  <a:pt x="98" y="190"/>
                  <a:pt x="98" y="190"/>
                </a:cubicBezTo>
                <a:cubicBezTo>
                  <a:pt x="93" y="169"/>
                  <a:pt x="93" y="169"/>
                  <a:pt x="93" y="169"/>
                </a:cubicBezTo>
                <a:cubicBezTo>
                  <a:pt x="96" y="168"/>
                  <a:pt x="96" y="168"/>
                  <a:pt x="96" y="168"/>
                </a:cubicBezTo>
                <a:cubicBezTo>
                  <a:pt x="107" y="167"/>
                  <a:pt x="107" y="167"/>
                  <a:pt x="107" y="167"/>
                </a:cubicBezTo>
                <a:cubicBezTo>
                  <a:pt x="119" y="168"/>
                  <a:pt x="119" y="168"/>
                  <a:pt x="119" y="168"/>
                </a:cubicBezTo>
                <a:cubicBezTo>
                  <a:pt x="121" y="168"/>
                  <a:pt x="121" y="168"/>
                  <a:pt x="121" y="168"/>
                </a:cubicBezTo>
                <a:cubicBezTo>
                  <a:pt x="121" y="168"/>
                  <a:pt x="121" y="168"/>
                  <a:pt x="121" y="168"/>
                </a:cubicBezTo>
                <a:cubicBezTo>
                  <a:pt x="145" y="179"/>
                  <a:pt x="145" y="179"/>
                  <a:pt x="145" y="179"/>
                </a:cubicBezTo>
                <a:cubicBezTo>
                  <a:pt x="166" y="184"/>
                  <a:pt x="166" y="184"/>
                  <a:pt x="166" y="184"/>
                </a:cubicBezTo>
                <a:cubicBezTo>
                  <a:pt x="166" y="184"/>
                  <a:pt x="166" y="184"/>
                  <a:pt x="166" y="184"/>
                </a:cubicBezTo>
                <a:cubicBezTo>
                  <a:pt x="166" y="184"/>
                  <a:pt x="166" y="184"/>
                  <a:pt x="166" y="184"/>
                </a:cubicBezTo>
                <a:cubicBezTo>
                  <a:pt x="167" y="184"/>
                  <a:pt x="167" y="184"/>
                  <a:pt x="167" y="184"/>
                </a:cubicBezTo>
                <a:cubicBezTo>
                  <a:pt x="174" y="189"/>
                  <a:pt x="174" y="189"/>
                  <a:pt x="174" y="189"/>
                </a:cubicBezTo>
                <a:cubicBezTo>
                  <a:pt x="183" y="192"/>
                  <a:pt x="183" y="192"/>
                  <a:pt x="183" y="192"/>
                </a:cubicBezTo>
                <a:cubicBezTo>
                  <a:pt x="183" y="193"/>
                  <a:pt x="183" y="193"/>
                  <a:pt x="183" y="193"/>
                </a:cubicBezTo>
                <a:cubicBezTo>
                  <a:pt x="183" y="193"/>
                  <a:pt x="183" y="193"/>
                  <a:pt x="183" y="193"/>
                </a:cubicBezTo>
                <a:cubicBezTo>
                  <a:pt x="183" y="193"/>
                  <a:pt x="183" y="193"/>
                  <a:pt x="183" y="193"/>
                </a:cubicBezTo>
                <a:cubicBezTo>
                  <a:pt x="183" y="193"/>
                  <a:pt x="183" y="193"/>
                  <a:pt x="183" y="193"/>
                </a:cubicBezTo>
                <a:cubicBezTo>
                  <a:pt x="189" y="198"/>
                  <a:pt x="189" y="198"/>
                  <a:pt x="189" y="198"/>
                </a:cubicBezTo>
                <a:cubicBezTo>
                  <a:pt x="193" y="199"/>
                  <a:pt x="193" y="199"/>
                  <a:pt x="193" y="199"/>
                </a:cubicBezTo>
                <a:cubicBezTo>
                  <a:pt x="200" y="193"/>
                  <a:pt x="200" y="193"/>
                  <a:pt x="200" y="193"/>
                </a:cubicBezTo>
                <a:cubicBezTo>
                  <a:pt x="200" y="193"/>
                  <a:pt x="200" y="193"/>
                  <a:pt x="200" y="193"/>
                </a:cubicBezTo>
                <a:cubicBezTo>
                  <a:pt x="210" y="185"/>
                  <a:pt x="210" y="185"/>
                  <a:pt x="210" y="185"/>
                </a:cubicBezTo>
                <a:cubicBezTo>
                  <a:pt x="215" y="175"/>
                  <a:pt x="215" y="175"/>
                  <a:pt x="215" y="175"/>
                </a:cubicBezTo>
                <a:cubicBezTo>
                  <a:pt x="225" y="180"/>
                  <a:pt x="225" y="180"/>
                  <a:pt x="225" y="180"/>
                </a:cubicBezTo>
                <a:cubicBezTo>
                  <a:pt x="225" y="181"/>
                  <a:pt x="225" y="181"/>
                  <a:pt x="225" y="181"/>
                </a:cubicBezTo>
                <a:cubicBezTo>
                  <a:pt x="225" y="181"/>
                  <a:pt x="225" y="181"/>
                  <a:pt x="225" y="181"/>
                </a:cubicBezTo>
                <a:cubicBezTo>
                  <a:pt x="228" y="189"/>
                  <a:pt x="228" y="189"/>
                  <a:pt x="228" y="189"/>
                </a:cubicBezTo>
                <a:cubicBezTo>
                  <a:pt x="228" y="191"/>
                  <a:pt x="228" y="191"/>
                  <a:pt x="228" y="191"/>
                </a:cubicBezTo>
                <a:cubicBezTo>
                  <a:pt x="226" y="196"/>
                  <a:pt x="226" y="196"/>
                  <a:pt x="226" y="196"/>
                </a:cubicBezTo>
                <a:cubicBezTo>
                  <a:pt x="227" y="197"/>
                  <a:pt x="227" y="197"/>
                  <a:pt x="227" y="197"/>
                </a:cubicBezTo>
                <a:cubicBezTo>
                  <a:pt x="233" y="194"/>
                  <a:pt x="233" y="194"/>
                  <a:pt x="233" y="194"/>
                </a:cubicBezTo>
                <a:cubicBezTo>
                  <a:pt x="241" y="186"/>
                  <a:pt x="241" y="186"/>
                  <a:pt x="241" y="186"/>
                </a:cubicBezTo>
                <a:cubicBezTo>
                  <a:pt x="249" y="186"/>
                  <a:pt x="249" y="186"/>
                  <a:pt x="249" y="186"/>
                </a:cubicBezTo>
                <a:cubicBezTo>
                  <a:pt x="249" y="186"/>
                  <a:pt x="249" y="186"/>
                  <a:pt x="249" y="186"/>
                </a:cubicBezTo>
                <a:cubicBezTo>
                  <a:pt x="250" y="186"/>
                  <a:pt x="250" y="186"/>
                  <a:pt x="250" y="186"/>
                </a:cubicBezTo>
                <a:cubicBezTo>
                  <a:pt x="255" y="190"/>
                  <a:pt x="255" y="190"/>
                  <a:pt x="255" y="190"/>
                </a:cubicBezTo>
                <a:cubicBezTo>
                  <a:pt x="259" y="193"/>
                  <a:pt x="260" y="196"/>
                  <a:pt x="259" y="199"/>
                </a:cubicBezTo>
                <a:cubicBezTo>
                  <a:pt x="258" y="213"/>
                  <a:pt x="258" y="213"/>
                  <a:pt x="258" y="213"/>
                </a:cubicBezTo>
                <a:cubicBezTo>
                  <a:pt x="262" y="219"/>
                  <a:pt x="262" y="219"/>
                  <a:pt x="262" y="219"/>
                </a:cubicBezTo>
                <a:cubicBezTo>
                  <a:pt x="263" y="220"/>
                  <a:pt x="263" y="220"/>
                  <a:pt x="263" y="220"/>
                </a:cubicBezTo>
                <a:cubicBezTo>
                  <a:pt x="278" y="204"/>
                  <a:pt x="288" y="196"/>
                  <a:pt x="294" y="196"/>
                </a:cubicBezTo>
                <a:cubicBezTo>
                  <a:pt x="310" y="196"/>
                  <a:pt x="310" y="196"/>
                  <a:pt x="310" y="196"/>
                </a:cubicBezTo>
                <a:cubicBezTo>
                  <a:pt x="314" y="189"/>
                  <a:pt x="314" y="189"/>
                  <a:pt x="314" y="189"/>
                </a:cubicBezTo>
                <a:cubicBezTo>
                  <a:pt x="326" y="182"/>
                  <a:pt x="326" y="182"/>
                  <a:pt x="326" y="182"/>
                </a:cubicBezTo>
                <a:cubicBezTo>
                  <a:pt x="327" y="182"/>
                  <a:pt x="327" y="182"/>
                  <a:pt x="327" y="182"/>
                </a:cubicBezTo>
                <a:cubicBezTo>
                  <a:pt x="343" y="181"/>
                  <a:pt x="343" y="181"/>
                  <a:pt x="343" y="181"/>
                </a:cubicBezTo>
                <a:cubicBezTo>
                  <a:pt x="359" y="173"/>
                  <a:pt x="359" y="173"/>
                  <a:pt x="359" y="173"/>
                </a:cubicBezTo>
                <a:cubicBezTo>
                  <a:pt x="359" y="172"/>
                  <a:pt x="359" y="172"/>
                  <a:pt x="359" y="172"/>
                </a:cubicBezTo>
                <a:cubicBezTo>
                  <a:pt x="370" y="172"/>
                  <a:pt x="370" y="172"/>
                  <a:pt x="370" y="172"/>
                </a:cubicBezTo>
                <a:cubicBezTo>
                  <a:pt x="368" y="167"/>
                  <a:pt x="368" y="167"/>
                  <a:pt x="368" y="167"/>
                </a:cubicBezTo>
                <a:cubicBezTo>
                  <a:pt x="368" y="166"/>
                  <a:pt x="368" y="166"/>
                  <a:pt x="368" y="166"/>
                </a:cubicBezTo>
                <a:cubicBezTo>
                  <a:pt x="371" y="164"/>
                  <a:pt x="371" y="164"/>
                  <a:pt x="371" y="164"/>
                </a:cubicBezTo>
                <a:cubicBezTo>
                  <a:pt x="348" y="116"/>
                  <a:pt x="348" y="116"/>
                  <a:pt x="348" y="116"/>
                </a:cubicBezTo>
                <a:cubicBezTo>
                  <a:pt x="348" y="114"/>
                  <a:pt x="348" y="114"/>
                  <a:pt x="348" y="114"/>
                </a:cubicBezTo>
                <a:cubicBezTo>
                  <a:pt x="348" y="114"/>
                  <a:pt x="348" y="114"/>
                  <a:pt x="348" y="114"/>
                </a:cubicBezTo>
                <a:cubicBezTo>
                  <a:pt x="357" y="101"/>
                  <a:pt x="357" y="101"/>
                  <a:pt x="357" y="101"/>
                </a:cubicBezTo>
                <a:cubicBezTo>
                  <a:pt x="354" y="97"/>
                  <a:pt x="354" y="97"/>
                  <a:pt x="354" y="97"/>
                </a:cubicBezTo>
                <a:cubicBezTo>
                  <a:pt x="338" y="94"/>
                  <a:pt x="338" y="94"/>
                  <a:pt x="338" y="94"/>
                </a:cubicBezTo>
                <a:cubicBezTo>
                  <a:pt x="336" y="94"/>
                  <a:pt x="336" y="94"/>
                  <a:pt x="336" y="94"/>
                </a:cubicBezTo>
                <a:cubicBezTo>
                  <a:pt x="336" y="94"/>
                  <a:pt x="336" y="94"/>
                  <a:pt x="336" y="94"/>
                </a:cubicBezTo>
                <a:cubicBezTo>
                  <a:pt x="336" y="93"/>
                  <a:pt x="336" y="93"/>
                  <a:pt x="336" y="93"/>
                </a:cubicBezTo>
                <a:cubicBezTo>
                  <a:pt x="326" y="82"/>
                  <a:pt x="326" y="82"/>
                  <a:pt x="326" y="82"/>
                </a:cubicBezTo>
                <a:cubicBezTo>
                  <a:pt x="326" y="80"/>
                  <a:pt x="326" y="80"/>
                  <a:pt x="326" y="80"/>
                </a:cubicBezTo>
                <a:cubicBezTo>
                  <a:pt x="326" y="80"/>
                  <a:pt x="326" y="80"/>
                  <a:pt x="326" y="80"/>
                </a:cubicBezTo>
                <a:cubicBezTo>
                  <a:pt x="325" y="81"/>
                  <a:pt x="325" y="81"/>
                  <a:pt x="325" y="81"/>
                </a:cubicBezTo>
                <a:cubicBezTo>
                  <a:pt x="316" y="75"/>
                  <a:pt x="316" y="75"/>
                  <a:pt x="316" y="75"/>
                </a:cubicBezTo>
                <a:cubicBezTo>
                  <a:pt x="312" y="80"/>
                  <a:pt x="308" y="84"/>
                  <a:pt x="303" y="85"/>
                </a:cubicBezTo>
                <a:cubicBezTo>
                  <a:pt x="299" y="87"/>
                  <a:pt x="292" y="82"/>
                  <a:pt x="283" y="71"/>
                </a:cubicBezTo>
                <a:cubicBezTo>
                  <a:pt x="278" y="65"/>
                  <a:pt x="278" y="65"/>
                  <a:pt x="278" y="65"/>
                </a:cubicBezTo>
                <a:cubicBezTo>
                  <a:pt x="277" y="64"/>
                  <a:pt x="273" y="65"/>
                  <a:pt x="266" y="68"/>
                </a:cubicBezTo>
                <a:cubicBezTo>
                  <a:pt x="256" y="71"/>
                  <a:pt x="249" y="72"/>
                  <a:pt x="246" y="70"/>
                </a:cubicBezTo>
                <a:cubicBezTo>
                  <a:pt x="243" y="67"/>
                  <a:pt x="242" y="61"/>
                  <a:pt x="243" y="53"/>
                </a:cubicBezTo>
                <a:cubicBezTo>
                  <a:pt x="244" y="46"/>
                  <a:pt x="243" y="43"/>
                  <a:pt x="242" y="41"/>
                </a:cubicBezTo>
                <a:cubicBezTo>
                  <a:pt x="163" y="37"/>
                  <a:pt x="163" y="37"/>
                  <a:pt x="163" y="37"/>
                </a:cubicBezTo>
                <a:cubicBezTo>
                  <a:pt x="156" y="34"/>
                  <a:pt x="150" y="31"/>
                  <a:pt x="147" y="28"/>
                </a:cubicBezTo>
                <a:cubicBezTo>
                  <a:pt x="135" y="25"/>
                  <a:pt x="135" y="25"/>
                  <a:pt x="135" y="25"/>
                </a:cubicBezTo>
                <a:cubicBezTo>
                  <a:pt x="130" y="23"/>
                  <a:pt x="121" y="15"/>
                  <a:pt x="109" y="0"/>
                </a:cubicBezTo>
                <a:cubicBezTo>
                  <a:pt x="101" y="6"/>
                  <a:pt x="101" y="6"/>
                  <a:pt x="101" y="6"/>
                </a:cubicBezTo>
                <a:cubicBezTo>
                  <a:pt x="89" y="3"/>
                  <a:pt x="89" y="3"/>
                  <a:pt x="89" y="3"/>
                </a:cubicBezTo>
                <a:cubicBezTo>
                  <a:pt x="56" y="3"/>
                  <a:pt x="56" y="3"/>
                  <a:pt x="56" y="3"/>
                </a:cubicBezTo>
                <a:cubicBezTo>
                  <a:pt x="56" y="3"/>
                  <a:pt x="56" y="3"/>
                  <a:pt x="56" y="3"/>
                </a:cubicBezTo>
                <a:cubicBezTo>
                  <a:pt x="56" y="3"/>
                  <a:pt x="56" y="3"/>
                  <a:pt x="56" y="3"/>
                </a:cubicBezTo>
                <a:lnTo>
                  <a:pt x="47" y="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8" name="Freeform 9"/>
          <p:cNvSpPr/>
          <p:nvPr/>
        </p:nvSpPr>
        <p:spPr bwMode="auto">
          <a:xfrm>
            <a:off x="4779450" y="3839782"/>
            <a:ext cx="744643" cy="731467"/>
          </a:xfrm>
          <a:custGeom>
            <a:avLst/>
            <a:gdLst>
              <a:gd name="T0" fmla="*/ 154767 w 283"/>
              <a:gd name="T1" fmla="*/ 229582 h 278"/>
              <a:gd name="T2" fmla="*/ 4992 w 283"/>
              <a:gd name="T3" fmla="*/ 309437 h 278"/>
              <a:gd name="T4" fmla="*/ 57414 w 283"/>
              <a:gd name="T5" fmla="*/ 421733 h 278"/>
              <a:gd name="T6" fmla="*/ 59910 w 283"/>
              <a:gd name="T7" fmla="*/ 421733 h 278"/>
              <a:gd name="T8" fmla="*/ 127309 w 283"/>
              <a:gd name="T9" fmla="*/ 541515 h 278"/>
              <a:gd name="T10" fmla="*/ 164752 w 283"/>
              <a:gd name="T11" fmla="*/ 549001 h 278"/>
              <a:gd name="T12" fmla="*/ 199700 w 283"/>
              <a:gd name="T13" fmla="*/ 568965 h 278"/>
              <a:gd name="T14" fmla="*/ 401896 w 283"/>
              <a:gd name="T15" fmla="*/ 586433 h 278"/>
              <a:gd name="T16" fmla="*/ 411881 w 283"/>
              <a:gd name="T17" fmla="*/ 656306 h 278"/>
              <a:gd name="T18" fmla="*/ 494257 w 283"/>
              <a:gd name="T19" fmla="*/ 646324 h 278"/>
              <a:gd name="T20" fmla="*/ 539189 w 283"/>
              <a:gd name="T21" fmla="*/ 691243 h 278"/>
              <a:gd name="T22" fmla="*/ 571641 w 283"/>
              <a:gd name="T23" fmla="*/ 661297 h 278"/>
              <a:gd name="T24" fmla="*/ 616573 w 283"/>
              <a:gd name="T25" fmla="*/ 663792 h 278"/>
              <a:gd name="T26" fmla="*/ 656513 w 283"/>
              <a:gd name="T27" fmla="*/ 626361 h 278"/>
              <a:gd name="T28" fmla="*/ 651521 w 283"/>
              <a:gd name="T29" fmla="*/ 618874 h 278"/>
              <a:gd name="T30" fmla="*/ 654017 w 283"/>
              <a:gd name="T31" fmla="*/ 578947 h 278"/>
              <a:gd name="T32" fmla="*/ 576633 w 283"/>
              <a:gd name="T33" fmla="*/ 556488 h 278"/>
              <a:gd name="T34" fmla="*/ 539189 w 283"/>
              <a:gd name="T35" fmla="*/ 494101 h 278"/>
              <a:gd name="T36" fmla="*/ 524212 w 283"/>
              <a:gd name="T37" fmla="*/ 449183 h 278"/>
              <a:gd name="T38" fmla="*/ 564152 w 283"/>
              <a:gd name="T39" fmla="*/ 429219 h 278"/>
              <a:gd name="T40" fmla="*/ 589114 w 283"/>
              <a:gd name="T41" fmla="*/ 386796 h 278"/>
              <a:gd name="T42" fmla="*/ 606588 w 283"/>
              <a:gd name="T43" fmla="*/ 371824 h 278"/>
              <a:gd name="T44" fmla="*/ 604092 w 283"/>
              <a:gd name="T45" fmla="*/ 304446 h 278"/>
              <a:gd name="T46" fmla="*/ 644032 w 283"/>
              <a:gd name="T47" fmla="*/ 314428 h 278"/>
              <a:gd name="T48" fmla="*/ 646528 w 283"/>
              <a:gd name="T49" fmla="*/ 319419 h 278"/>
              <a:gd name="T50" fmla="*/ 706438 w 283"/>
              <a:gd name="T51" fmla="*/ 306942 h 278"/>
              <a:gd name="T52" fmla="*/ 639039 w 283"/>
              <a:gd name="T53" fmla="*/ 259528 h 278"/>
              <a:gd name="T54" fmla="*/ 576633 w 283"/>
              <a:gd name="T55" fmla="*/ 239564 h 278"/>
              <a:gd name="T56" fmla="*/ 574137 w 283"/>
              <a:gd name="T57" fmla="*/ 239564 h 278"/>
              <a:gd name="T58" fmla="*/ 494257 w 283"/>
              <a:gd name="T59" fmla="*/ 182169 h 278"/>
              <a:gd name="T60" fmla="*/ 561656 w 283"/>
              <a:gd name="T61" fmla="*/ 109800 h 278"/>
              <a:gd name="T62" fmla="*/ 536693 w 283"/>
              <a:gd name="T63" fmla="*/ 34936 h 278"/>
              <a:gd name="T64" fmla="*/ 429355 w 283"/>
              <a:gd name="T65" fmla="*/ 54900 h 278"/>
              <a:gd name="T66" fmla="*/ 381926 w 283"/>
              <a:gd name="T67" fmla="*/ 27450 h 278"/>
              <a:gd name="T68" fmla="*/ 361956 w 283"/>
              <a:gd name="T69" fmla="*/ 19964 h 278"/>
              <a:gd name="T70" fmla="*/ 359460 w 283"/>
              <a:gd name="T71" fmla="*/ 12477 h 278"/>
              <a:gd name="T72" fmla="*/ 359460 w 283"/>
              <a:gd name="T73" fmla="*/ 9982 h 278"/>
              <a:gd name="T74" fmla="*/ 356963 w 283"/>
              <a:gd name="T75" fmla="*/ 4991 h 278"/>
              <a:gd name="T76" fmla="*/ 356963 w 283"/>
              <a:gd name="T77" fmla="*/ 0 h 278"/>
              <a:gd name="T78" fmla="*/ 351971 w 283"/>
              <a:gd name="T79" fmla="*/ 39927 h 278"/>
              <a:gd name="T80" fmla="*/ 346978 w 283"/>
              <a:gd name="T81" fmla="*/ 69873 h 278"/>
              <a:gd name="T82" fmla="*/ 351971 w 283"/>
              <a:gd name="T83" fmla="*/ 127268 h 278"/>
              <a:gd name="T84" fmla="*/ 346978 w 283"/>
              <a:gd name="T85" fmla="*/ 132259 h 278"/>
              <a:gd name="T86" fmla="*/ 329505 w 283"/>
              <a:gd name="T87" fmla="*/ 182169 h 278"/>
              <a:gd name="T88" fmla="*/ 254617 w 283"/>
              <a:gd name="T89" fmla="*/ 207123 h 278"/>
              <a:gd name="T90" fmla="*/ 159760 w 283"/>
              <a:gd name="T91" fmla="*/ 229582 h 27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3" h="278">
                <a:moveTo>
                  <a:pt x="63" y="92"/>
                </a:moveTo>
                <a:cubicBezTo>
                  <a:pt x="62" y="92"/>
                  <a:pt x="62" y="92"/>
                  <a:pt x="62" y="92"/>
                </a:cubicBezTo>
                <a:cubicBezTo>
                  <a:pt x="16" y="110"/>
                  <a:pt x="16" y="110"/>
                  <a:pt x="16" y="110"/>
                </a:cubicBezTo>
                <a:cubicBezTo>
                  <a:pt x="2" y="124"/>
                  <a:pt x="2" y="124"/>
                  <a:pt x="2" y="124"/>
                </a:cubicBezTo>
                <a:cubicBezTo>
                  <a:pt x="0" y="144"/>
                  <a:pt x="2" y="156"/>
                  <a:pt x="10" y="160"/>
                </a:cubicBezTo>
                <a:cubicBezTo>
                  <a:pt x="23" y="169"/>
                  <a:pt x="23" y="169"/>
                  <a:pt x="23" y="169"/>
                </a:cubicBezTo>
                <a:cubicBezTo>
                  <a:pt x="24" y="169"/>
                  <a:pt x="24" y="169"/>
                  <a:pt x="24" y="169"/>
                </a:cubicBezTo>
                <a:cubicBezTo>
                  <a:pt x="24" y="169"/>
                  <a:pt x="24" y="169"/>
                  <a:pt x="24" y="169"/>
                </a:cubicBezTo>
                <a:cubicBezTo>
                  <a:pt x="27" y="192"/>
                  <a:pt x="27" y="192"/>
                  <a:pt x="27" y="192"/>
                </a:cubicBezTo>
                <a:cubicBezTo>
                  <a:pt x="39" y="207"/>
                  <a:pt x="47" y="215"/>
                  <a:pt x="51" y="217"/>
                </a:cubicBezTo>
                <a:cubicBezTo>
                  <a:pt x="64" y="220"/>
                  <a:pt x="64" y="220"/>
                  <a:pt x="64" y="220"/>
                </a:cubicBezTo>
                <a:cubicBezTo>
                  <a:pt x="66" y="220"/>
                  <a:pt x="66" y="220"/>
                  <a:pt x="66" y="220"/>
                </a:cubicBezTo>
                <a:cubicBezTo>
                  <a:pt x="66" y="221"/>
                  <a:pt x="66" y="221"/>
                  <a:pt x="66" y="221"/>
                </a:cubicBezTo>
                <a:cubicBezTo>
                  <a:pt x="68" y="223"/>
                  <a:pt x="72" y="226"/>
                  <a:pt x="80" y="228"/>
                </a:cubicBezTo>
                <a:cubicBezTo>
                  <a:pt x="116" y="230"/>
                  <a:pt x="116" y="230"/>
                  <a:pt x="116" y="230"/>
                </a:cubicBezTo>
                <a:cubicBezTo>
                  <a:pt x="143" y="230"/>
                  <a:pt x="158" y="232"/>
                  <a:pt x="161" y="235"/>
                </a:cubicBezTo>
                <a:cubicBezTo>
                  <a:pt x="164" y="237"/>
                  <a:pt x="165" y="243"/>
                  <a:pt x="164" y="252"/>
                </a:cubicBezTo>
                <a:cubicBezTo>
                  <a:pt x="164" y="258"/>
                  <a:pt x="164" y="262"/>
                  <a:pt x="165" y="263"/>
                </a:cubicBezTo>
                <a:cubicBezTo>
                  <a:pt x="178" y="260"/>
                  <a:pt x="178" y="260"/>
                  <a:pt x="178" y="260"/>
                </a:cubicBezTo>
                <a:cubicBezTo>
                  <a:pt x="189" y="256"/>
                  <a:pt x="195" y="256"/>
                  <a:pt x="198" y="259"/>
                </a:cubicBezTo>
                <a:cubicBezTo>
                  <a:pt x="203" y="265"/>
                  <a:pt x="203" y="265"/>
                  <a:pt x="203" y="265"/>
                </a:cubicBezTo>
                <a:cubicBezTo>
                  <a:pt x="210" y="274"/>
                  <a:pt x="215" y="278"/>
                  <a:pt x="216" y="277"/>
                </a:cubicBezTo>
                <a:cubicBezTo>
                  <a:pt x="220" y="276"/>
                  <a:pt x="224" y="272"/>
                  <a:pt x="228" y="266"/>
                </a:cubicBezTo>
                <a:cubicBezTo>
                  <a:pt x="229" y="265"/>
                  <a:pt x="229" y="265"/>
                  <a:pt x="229" y="265"/>
                </a:cubicBezTo>
                <a:cubicBezTo>
                  <a:pt x="240" y="271"/>
                  <a:pt x="240" y="271"/>
                  <a:pt x="240" y="271"/>
                </a:cubicBezTo>
                <a:cubicBezTo>
                  <a:pt x="247" y="266"/>
                  <a:pt x="247" y="266"/>
                  <a:pt x="247" y="266"/>
                </a:cubicBezTo>
                <a:cubicBezTo>
                  <a:pt x="249" y="257"/>
                  <a:pt x="253" y="253"/>
                  <a:pt x="260" y="252"/>
                </a:cubicBezTo>
                <a:cubicBezTo>
                  <a:pt x="263" y="251"/>
                  <a:pt x="263" y="251"/>
                  <a:pt x="263" y="251"/>
                </a:cubicBezTo>
                <a:cubicBezTo>
                  <a:pt x="262" y="249"/>
                  <a:pt x="262" y="249"/>
                  <a:pt x="262" y="249"/>
                </a:cubicBezTo>
                <a:cubicBezTo>
                  <a:pt x="261" y="248"/>
                  <a:pt x="261" y="248"/>
                  <a:pt x="261" y="248"/>
                </a:cubicBezTo>
                <a:cubicBezTo>
                  <a:pt x="262" y="247"/>
                  <a:pt x="262" y="247"/>
                  <a:pt x="262" y="247"/>
                </a:cubicBezTo>
                <a:cubicBezTo>
                  <a:pt x="262" y="232"/>
                  <a:pt x="262" y="232"/>
                  <a:pt x="262" y="232"/>
                </a:cubicBezTo>
                <a:cubicBezTo>
                  <a:pt x="257" y="224"/>
                  <a:pt x="251" y="222"/>
                  <a:pt x="245" y="223"/>
                </a:cubicBezTo>
                <a:cubicBezTo>
                  <a:pt x="238" y="225"/>
                  <a:pt x="233" y="225"/>
                  <a:pt x="231" y="223"/>
                </a:cubicBezTo>
                <a:cubicBezTo>
                  <a:pt x="230" y="221"/>
                  <a:pt x="230" y="220"/>
                  <a:pt x="230" y="217"/>
                </a:cubicBezTo>
                <a:cubicBezTo>
                  <a:pt x="226" y="210"/>
                  <a:pt x="221" y="204"/>
                  <a:pt x="216" y="198"/>
                </a:cubicBezTo>
                <a:cubicBezTo>
                  <a:pt x="209" y="192"/>
                  <a:pt x="207" y="187"/>
                  <a:pt x="209" y="181"/>
                </a:cubicBezTo>
                <a:cubicBezTo>
                  <a:pt x="210" y="180"/>
                  <a:pt x="210" y="180"/>
                  <a:pt x="210" y="180"/>
                </a:cubicBezTo>
                <a:cubicBezTo>
                  <a:pt x="227" y="183"/>
                  <a:pt x="227" y="183"/>
                  <a:pt x="227" y="183"/>
                </a:cubicBezTo>
                <a:cubicBezTo>
                  <a:pt x="226" y="172"/>
                  <a:pt x="226" y="172"/>
                  <a:pt x="226" y="172"/>
                </a:cubicBezTo>
                <a:cubicBezTo>
                  <a:pt x="225" y="166"/>
                  <a:pt x="226" y="162"/>
                  <a:pt x="229" y="159"/>
                </a:cubicBezTo>
                <a:cubicBezTo>
                  <a:pt x="230" y="156"/>
                  <a:pt x="233" y="155"/>
                  <a:pt x="236" y="155"/>
                </a:cubicBezTo>
                <a:cubicBezTo>
                  <a:pt x="243" y="152"/>
                  <a:pt x="243" y="152"/>
                  <a:pt x="243" y="152"/>
                </a:cubicBezTo>
                <a:cubicBezTo>
                  <a:pt x="243" y="149"/>
                  <a:pt x="243" y="149"/>
                  <a:pt x="243" y="149"/>
                </a:cubicBezTo>
                <a:cubicBezTo>
                  <a:pt x="238" y="138"/>
                  <a:pt x="236" y="129"/>
                  <a:pt x="238" y="126"/>
                </a:cubicBezTo>
                <a:cubicBezTo>
                  <a:pt x="242" y="122"/>
                  <a:pt x="242" y="122"/>
                  <a:pt x="242" y="122"/>
                </a:cubicBezTo>
                <a:cubicBezTo>
                  <a:pt x="244" y="122"/>
                  <a:pt x="250" y="123"/>
                  <a:pt x="258" y="126"/>
                </a:cubicBezTo>
                <a:cubicBezTo>
                  <a:pt x="258" y="126"/>
                  <a:pt x="258" y="126"/>
                  <a:pt x="258" y="126"/>
                </a:cubicBezTo>
                <a:cubicBezTo>
                  <a:pt x="259" y="127"/>
                  <a:pt x="259" y="127"/>
                  <a:pt x="259" y="127"/>
                </a:cubicBezTo>
                <a:cubicBezTo>
                  <a:pt x="259" y="128"/>
                  <a:pt x="259" y="128"/>
                  <a:pt x="259" y="128"/>
                </a:cubicBezTo>
                <a:cubicBezTo>
                  <a:pt x="266" y="136"/>
                  <a:pt x="269" y="141"/>
                  <a:pt x="271" y="142"/>
                </a:cubicBezTo>
                <a:cubicBezTo>
                  <a:pt x="283" y="123"/>
                  <a:pt x="283" y="123"/>
                  <a:pt x="283" y="123"/>
                </a:cubicBezTo>
                <a:cubicBezTo>
                  <a:pt x="272" y="110"/>
                  <a:pt x="267" y="101"/>
                  <a:pt x="265" y="98"/>
                </a:cubicBezTo>
                <a:cubicBezTo>
                  <a:pt x="256" y="104"/>
                  <a:pt x="256" y="104"/>
                  <a:pt x="256" y="104"/>
                </a:cubicBezTo>
                <a:cubicBezTo>
                  <a:pt x="255" y="102"/>
                  <a:pt x="255" y="102"/>
                  <a:pt x="255" y="102"/>
                </a:cubicBezTo>
                <a:cubicBezTo>
                  <a:pt x="231" y="96"/>
                  <a:pt x="231" y="96"/>
                  <a:pt x="231" y="96"/>
                </a:cubicBezTo>
                <a:cubicBezTo>
                  <a:pt x="230" y="96"/>
                  <a:pt x="230" y="96"/>
                  <a:pt x="230" y="96"/>
                </a:cubicBezTo>
                <a:cubicBezTo>
                  <a:pt x="230" y="96"/>
                  <a:pt x="230" y="96"/>
                  <a:pt x="230" y="96"/>
                </a:cubicBezTo>
                <a:cubicBezTo>
                  <a:pt x="220" y="91"/>
                  <a:pt x="214" y="85"/>
                  <a:pt x="213" y="80"/>
                </a:cubicBezTo>
                <a:cubicBezTo>
                  <a:pt x="198" y="73"/>
                  <a:pt x="198" y="73"/>
                  <a:pt x="198" y="73"/>
                </a:cubicBezTo>
                <a:cubicBezTo>
                  <a:pt x="198" y="59"/>
                  <a:pt x="198" y="59"/>
                  <a:pt x="198" y="59"/>
                </a:cubicBezTo>
                <a:cubicBezTo>
                  <a:pt x="225" y="44"/>
                  <a:pt x="225" y="44"/>
                  <a:pt x="225" y="44"/>
                </a:cubicBezTo>
                <a:cubicBezTo>
                  <a:pt x="224" y="36"/>
                  <a:pt x="222" y="29"/>
                  <a:pt x="219" y="23"/>
                </a:cubicBezTo>
                <a:cubicBezTo>
                  <a:pt x="215" y="14"/>
                  <a:pt x="215" y="14"/>
                  <a:pt x="215" y="14"/>
                </a:cubicBezTo>
                <a:cubicBezTo>
                  <a:pt x="197" y="16"/>
                  <a:pt x="197" y="16"/>
                  <a:pt x="197" y="16"/>
                </a:cubicBezTo>
                <a:cubicBezTo>
                  <a:pt x="188" y="20"/>
                  <a:pt x="180" y="22"/>
                  <a:pt x="172" y="22"/>
                </a:cubicBezTo>
                <a:cubicBezTo>
                  <a:pt x="153" y="17"/>
                  <a:pt x="153" y="17"/>
                  <a:pt x="153" y="17"/>
                </a:cubicBezTo>
                <a:cubicBezTo>
                  <a:pt x="153" y="11"/>
                  <a:pt x="153" y="11"/>
                  <a:pt x="153" y="11"/>
                </a:cubicBezTo>
                <a:cubicBezTo>
                  <a:pt x="150" y="10"/>
                  <a:pt x="150" y="10"/>
                  <a:pt x="150" y="10"/>
                </a:cubicBezTo>
                <a:cubicBezTo>
                  <a:pt x="145" y="8"/>
                  <a:pt x="145" y="8"/>
                  <a:pt x="145" y="8"/>
                </a:cubicBezTo>
                <a:cubicBezTo>
                  <a:pt x="144" y="5"/>
                  <a:pt x="144" y="5"/>
                  <a:pt x="144" y="5"/>
                </a:cubicBezTo>
                <a:cubicBezTo>
                  <a:pt x="144" y="5"/>
                  <a:pt x="144" y="5"/>
                  <a:pt x="144" y="5"/>
                </a:cubicBezTo>
                <a:cubicBezTo>
                  <a:pt x="144" y="4"/>
                  <a:pt x="144" y="4"/>
                  <a:pt x="144" y="4"/>
                </a:cubicBezTo>
                <a:cubicBezTo>
                  <a:pt x="144" y="4"/>
                  <a:pt x="144" y="4"/>
                  <a:pt x="144" y="4"/>
                </a:cubicBezTo>
                <a:cubicBezTo>
                  <a:pt x="144" y="4"/>
                  <a:pt x="144" y="4"/>
                  <a:pt x="144" y="4"/>
                </a:cubicBezTo>
                <a:cubicBezTo>
                  <a:pt x="143" y="2"/>
                  <a:pt x="143" y="2"/>
                  <a:pt x="143" y="2"/>
                </a:cubicBezTo>
                <a:cubicBezTo>
                  <a:pt x="143" y="2"/>
                  <a:pt x="143" y="2"/>
                  <a:pt x="143" y="2"/>
                </a:cubicBezTo>
                <a:cubicBezTo>
                  <a:pt x="143" y="0"/>
                  <a:pt x="143" y="0"/>
                  <a:pt x="143" y="0"/>
                </a:cubicBezTo>
                <a:cubicBezTo>
                  <a:pt x="142" y="0"/>
                  <a:pt x="142" y="0"/>
                  <a:pt x="142" y="0"/>
                </a:cubicBezTo>
                <a:cubicBezTo>
                  <a:pt x="141" y="16"/>
                  <a:pt x="141" y="16"/>
                  <a:pt x="141" y="16"/>
                </a:cubicBezTo>
                <a:cubicBezTo>
                  <a:pt x="140" y="22"/>
                  <a:pt x="140" y="22"/>
                  <a:pt x="140" y="22"/>
                </a:cubicBezTo>
                <a:cubicBezTo>
                  <a:pt x="139" y="25"/>
                  <a:pt x="138" y="27"/>
                  <a:pt x="139" y="28"/>
                </a:cubicBezTo>
                <a:cubicBezTo>
                  <a:pt x="142" y="32"/>
                  <a:pt x="141" y="37"/>
                  <a:pt x="138" y="41"/>
                </a:cubicBezTo>
                <a:cubicBezTo>
                  <a:pt x="141" y="51"/>
                  <a:pt x="141" y="51"/>
                  <a:pt x="141" y="51"/>
                </a:cubicBezTo>
                <a:cubicBezTo>
                  <a:pt x="140" y="52"/>
                  <a:pt x="140" y="52"/>
                  <a:pt x="140" y="52"/>
                </a:cubicBezTo>
                <a:cubicBezTo>
                  <a:pt x="139" y="53"/>
                  <a:pt x="139" y="53"/>
                  <a:pt x="139" y="53"/>
                </a:cubicBezTo>
                <a:cubicBezTo>
                  <a:pt x="132" y="59"/>
                  <a:pt x="132" y="59"/>
                  <a:pt x="132" y="59"/>
                </a:cubicBezTo>
                <a:cubicBezTo>
                  <a:pt x="132" y="73"/>
                  <a:pt x="132" y="73"/>
                  <a:pt x="132" y="73"/>
                </a:cubicBezTo>
                <a:cubicBezTo>
                  <a:pt x="130" y="74"/>
                  <a:pt x="130" y="74"/>
                  <a:pt x="130" y="74"/>
                </a:cubicBezTo>
                <a:cubicBezTo>
                  <a:pt x="116" y="80"/>
                  <a:pt x="107" y="83"/>
                  <a:pt x="102" y="83"/>
                </a:cubicBezTo>
                <a:cubicBezTo>
                  <a:pt x="75" y="81"/>
                  <a:pt x="75" y="81"/>
                  <a:pt x="75" y="81"/>
                </a:cubicBezTo>
                <a:cubicBezTo>
                  <a:pt x="64" y="92"/>
                  <a:pt x="64" y="92"/>
                  <a:pt x="64" y="92"/>
                </a:cubicBezTo>
                <a:lnTo>
                  <a:pt x="63" y="9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9" name="Freeform 13"/>
          <p:cNvSpPr/>
          <p:nvPr/>
        </p:nvSpPr>
        <p:spPr bwMode="auto">
          <a:xfrm>
            <a:off x="3266738" y="1270444"/>
            <a:ext cx="2844700" cy="2430411"/>
          </a:xfrm>
          <a:custGeom>
            <a:avLst/>
            <a:gdLst>
              <a:gd name="T0" fmla="*/ 2541904 w 1084"/>
              <a:gd name="T1" fmla="*/ 196864 h 925"/>
              <a:gd name="T2" fmla="*/ 2387547 w 1084"/>
              <a:gd name="T3" fmla="*/ 224275 h 925"/>
              <a:gd name="T4" fmla="*/ 2300411 w 1084"/>
              <a:gd name="T5" fmla="*/ 109646 h 925"/>
              <a:gd name="T6" fmla="*/ 2208295 w 1084"/>
              <a:gd name="T7" fmla="*/ 114630 h 925"/>
              <a:gd name="T8" fmla="*/ 2131116 w 1084"/>
              <a:gd name="T9" fmla="*/ 42363 h 925"/>
              <a:gd name="T10" fmla="*/ 2153523 w 1084"/>
              <a:gd name="T11" fmla="*/ 87218 h 925"/>
              <a:gd name="T12" fmla="*/ 2173440 w 1084"/>
              <a:gd name="T13" fmla="*/ 159485 h 925"/>
              <a:gd name="T14" fmla="*/ 2088793 w 1084"/>
              <a:gd name="T15" fmla="*/ 463502 h 925"/>
              <a:gd name="T16" fmla="*/ 1854768 w 1084"/>
              <a:gd name="T17" fmla="*/ 598067 h 925"/>
              <a:gd name="T18" fmla="*/ 1974270 w 1084"/>
              <a:gd name="T19" fmla="*/ 809882 h 925"/>
              <a:gd name="T20" fmla="*/ 2146054 w 1084"/>
              <a:gd name="T21" fmla="*/ 812374 h 925"/>
              <a:gd name="T22" fmla="*/ 1926967 w 1084"/>
              <a:gd name="T23" fmla="*/ 1024190 h 925"/>
              <a:gd name="T24" fmla="*/ 1722818 w 1084"/>
              <a:gd name="T25" fmla="*/ 1258433 h 925"/>
              <a:gd name="T26" fmla="*/ 1488794 w 1084"/>
              <a:gd name="T27" fmla="*/ 1378046 h 925"/>
              <a:gd name="T28" fmla="*/ 1336927 w 1084"/>
              <a:gd name="T29" fmla="*/ 1599829 h 925"/>
              <a:gd name="T30" fmla="*/ 814106 w 1084"/>
              <a:gd name="T31" fmla="*/ 1761806 h 925"/>
              <a:gd name="T32" fmla="*/ 383402 w 1084"/>
              <a:gd name="T33" fmla="*/ 1617273 h 925"/>
              <a:gd name="T34" fmla="*/ 4979 w 1084"/>
              <a:gd name="T35" fmla="*/ 1597337 h 925"/>
              <a:gd name="T36" fmla="*/ 44813 w 1084"/>
              <a:gd name="T37" fmla="*/ 1716951 h 925"/>
              <a:gd name="T38" fmla="*/ 89626 w 1084"/>
              <a:gd name="T39" fmla="*/ 1871451 h 925"/>
              <a:gd name="T40" fmla="*/ 263900 w 1084"/>
              <a:gd name="T41" fmla="*/ 1829088 h 925"/>
              <a:gd name="T42" fmla="*/ 261410 w 1084"/>
              <a:gd name="T43" fmla="*/ 1978605 h 925"/>
              <a:gd name="T44" fmla="*/ 360995 w 1084"/>
              <a:gd name="T45" fmla="*/ 2048380 h 925"/>
              <a:gd name="T46" fmla="*/ 415767 w 1084"/>
              <a:gd name="T47" fmla="*/ 2115662 h 925"/>
              <a:gd name="T48" fmla="*/ 458090 w 1084"/>
              <a:gd name="T49" fmla="*/ 2103202 h 925"/>
              <a:gd name="T50" fmla="*/ 679667 w 1084"/>
              <a:gd name="T51" fmla="*/ 2025952 h 925"/>
              <a:gd name="T52" fmla="*/ 721990 w 1084"/>
              <a:gd name="T53" fmla="*/ 2125630 h 925"/>
              <a:gd name="T54" fmla="*/ 632364 w 1084"/>
              <a:gd name="T55" fmla="*/ 2200388 h 925"/>
              <a:gd name="T56" fmla="*/ 791700 w 1084"/>
              <a:gd name="T57" fmla="*/ 2290098 h 925"/>
              <a:gd name="T58" fmla="*/ 896264 w 1084"/>
              <a:gd name="T59" fmla="*/ 2095727 h 925"/>
              <a:gd name="T60" fmla="*/ 988380 w 1084"/>
              <a:gd name="T61" fmla="*/ 2068315 h 925"/>
              <a:gd name="T62" fmla="*/ 1020745 w 1084"/>
              <a:gd name="T63" fmla="*/ 2232784 h 925"/>
              <a:gd name="T64" fmla="*/ 1160164 w 1084"/>
              <a:gd name="T65" fmla="*/ 2302558 h 925"/>
              <a:gd name="T66" fmla="*/ 1257259 w 1084"/>
              <a:gd name="T67" fmla="*/ 2133106 h 925"/>
              <a:gd name="T68" fmla="*/ 1386719 w 1084"/>
              <a:gd name="T69" fmla="*/ 2038412 h 925"/>
              <a:gd name="T70" fmla="*/ 1426553 w 1084"/>
              <a:gd name="T71" fmla="*/ 2018476 h 925"/>
              <a:gd name="T72" fmla="*/ 1523649 w 1084"/>
              <a:gd name="T73" fmla="*/ 1991065 h 925"/>
              <a:gd name="T74" fmla="*/ 1608296 w 1084"/>
              <a:gd name="T75" fmla="*/ 1906339 h 925"/>
              <a:gd name="T76" fmla="*/ 1725308 w 1084"/>
              <a:gd name="T77" fmla="*/ 1863976 h 925"/>
              <a:gd name="T78" fmla="*/ 1722818 w 1084"/>
              <a:gd name="T79" fmla="*/ 1751838 h 925"/>
              <a:gd name="T80" fmla="*/ 1809955 w 1084"/>
              <a:gd name="T81" fmla="*/ 1589862 h 925"/>
              <a:gd name="T82" fmla="*/ 1867216 w 1084"/>
              <a:gd name="T83" fmla="*/ 1694523 h 925"/>
              <a:gd name="T84" fmla="*/ 1912030 w 1084"/>
              <a:gd name="T85" fmla="*/ 1637208 h 925"/>
              <a:gd name="T86" fmla="*/ 2029042 w 1084"/>
              <a:gd name="T87" fmla="*/ 1527563 h 925"/>
              <a:gd name="T88" fmla="*/ 2123647 w 1084"/>
              <a:gd name="T89" fmla="*/ 1505135 h 925"/>
              <a:gd name="T90" fmla="*/ 2160992 w 1084"/>
              <a:gd name="T91" fmla="*/ 1579894 h 925"/>
              <a:gd name="T92" fmla="*/ 2273025 w 1084"/>
              <a:gd name="T93" fmla="*/ 1682064 h 925"/>
              <a:gd name="T94" fmla="*/ 2317838 w 1084"/>
              <a:gd name="T95" fmla="*/ 1649668 h 925"/>
              <a:gd name="T96" fmla="*/ 2392527 w 1084"/>
              <a:gd name="T97" fmla="*/ 1574910 h 925"/>
              <a:gd name="T98" fmla="*/ 2556842 w 1084"/>
              <a:gd name="T99" fmla="*/ 1460280 h 925"/>
              <a:gd name="T100" fmla="*/ 2691281 w 1084"/>
              <a:gd name="T101" fmla="*/ 1340667 h 925"/>
              <a:gd name="T102" fmla="*/ 2643978 w 1084"/>
              <a:gd name="T103" fmla="*/ 1226037 h 925"/>
              <a:gd name="T104" fmla="*/ 2546883 w 1084"/>
              <a:gd name="T105" fmla="*/ 1221054 h 925"/>
              <a:gd name="T106" fmla="*/ 2482153 w 1084"/>
              <a:gd name="T107" fmla="*/ 1116392 h 925"/>
              <a:gd name="T108" fmla="*/ 2407464 w 1084"/>
              <a:gd name="T109" fmla="*/ 996778 h 925"/>
              <a:gd name="T110" fmla="*/ 2464726 w 1084"/>
              <a:gd name="T111" fmla="*/ 961891 h 925"/>
              <a:gd name="T112" fmla="*/ 2502070 w 1084"/>
              <a:gd name="T113" fmla="*/ 854737 h 925"/>
              <a:gd name="T114" fmla="*/ 2484643 w 1084"/>
              <a:gd name="T115" fmla="*/ 720172 h 925"/>
              <a:gd name="T116" fmla="*/ 2541904 w 1084"/>
              <a:gd name="T117" fmla="*/ 640430 h 925"/>
              <a:gd name="T118" fmla="*/ 2614103 w 1084"/>
              <a:gd name="T119" fmla="*/ 620495 h 925"/>
              <a:gd name="T120" fmla="*/ 2641489 w 1084"/>
              <a:gd name="T121" fmla="*/ 475962 h 925"/>
              <a:gd name="T122" fmla="*/ 2648958 w 1084"/>
              <a:gd name="T123" fmla="*/ 318969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84" h="925">
                <a:moveTo>
                  <a:pt x="1062" y="99"/>
                </a:moveTo>
                <a:cubicBezTo>
                  <a:pt x="1058" y="85"/>
                  <a:pt x="1058" y="85"/>
                  <a:pt x="1058" y="85"/>
                </a:cubicBezTo>
                <a:cubicBezTo>
                  <a:pt x="1047" y="67"/>
                  <a:pt x="1047" y="67"/>
                  <a:pt x="1047" y="67"/>
                </a:cubicBezTo>
                <a:cubicBezTo>
                  <a:pt x="1038" y="62"/>
                  <a:pt x="1038" y="62"/>
                  <a:pt x="1038" y="62"/>
                </a:cubicBezTo>
                <a:cubicBezTo>
                  <a:pt x="1029" y="67"/>
                  <a:pt x="1029" y="67"/>
                  <a:pt x="1029" y="67"/>
                </a:cubicBezTo>
                <a:cubicBezTo>
                  <a:pt x="1023" y="78"/>
                  <a:pt x="1023" y="78"/>
                  <a:pt x="1023" y="78"/>
                </a:cubicBezTo>
                <a:cubicBezTo>
                  <a:pt x="1022" y="79"/>
                  <a:pt x="1022" y="79"/>
                  <a:pt x="1022" y="79"/>
                </a:cubicBezTo>
                <a:cubicBezTo>
                  <a:pt x="1021" y="79"/>
                  <a:pt x="1021" y="79"/>
                  <a:pt x="1021" y="79"/>
                </a:cubicBezTo>
                <a:cubicBezTo>
                  <a:pt x="1021" y="79"/>
                  <a:pt x="1021" y="79"/>
                  <a:pt x="1021" y="79"/>
                </a:cubicBezTo>
                <a:cubicBezTo>
                  <a:pt x="1004" y="82"/>
                  <a:pt x="1004" y="82"/>
                  <a:pt x="1004" y="82"/>
                </a:cubicBezTo>
                <a:cubicBezTo>
                  <a:pt x="1002" y="83"/>
                  <a:pt x="1000" y="84"/>
                  <a:pt x="999" y="85"/>
                </a:cubicBezTo>
                <a:cubicBezTo>
                  <a:pt x="995" y="90"/>
                  <a:pt x="995" y="90"/>
                  <a:pt x="995" y="90"/>
                </a:cubicBezTo>
                <a:cubicBezTo>
                  <a:pt x="986" y="97"/>
                  <a:pt x="986" y="97"/>
                  <a:pt x="986" y="97"/>
                </a:cubicBezTo>
                <a:cubicBezTo>
                  <a:pt x="984" y="98"/>
                  <a:pt x="984" y="98"/>
                  <a:pt x="984" y="98"/>
                </a:cubicBezTo>
                <a:cubicBezTo>
                  <a:pt x="976" y="99"/>
                  <a:pt x="976" y="99"/>
                  <a:pt x="976" y="99"/>
                </a:cubicBezTo>
                <a:cubicBezTo>
                  <a:pt x="972" y="99"/>
                  <a:pt x="967" y="96"/>
                  <a:pt x="959" y="90"/>
                </a:cubicBezTo>
                <a:cubicBezTo>
                  <a:pt x="959" y="90"/>
                  <a:pt x="959" y="90"/>
                  <a:pt x="959" y="90"/>
                </a:cubicBezTo>
                <a:cubicBezTo>
                  <a:pt x="947" y="78"/>
                  <a:pt x="941" y="69"/>
                  <a:pt x="941" y="64"/>
                </a:cubicBezTo>
                <a:cubicBezTo>
                  <a:pt x="941" y="48"/>
                  <a:pt x="941" y="48"/>
                  <a:pt x="941" y="48"/>
                </a:cubicBezTo>
                <a:cubicBezTo>
                  <a:pt x="941" y="48"/>
                  <a:pt x="941" y="48"/>
                  <a:pt x="941" y="48"/>
                </a:cubicBezTo>
                <a:cubicBezTo>
                  <a:pt x="941" y="47"/>
                  <a:pt x="941" y="47"/>
                  <a:pt x="941" y="47"/>
                </a:cubicBezTo>
                <a:cubicBezTo>
                  <a:pt x="942" y="44"/>
                  <a:pt x="942" y="44"/>
                  <a:pt x="942" y="44"/>
                </a:cubicBezTo>
                <a:cubicBezTo>
                  <a:pt x="925" y="38"/>
                  <a:pt x="925" y="38"/>
                  <a:pt x="925" y="38"/>
                </a:cubicBezTo>
                <a:cubicBezTo>
                  <a:pt x="924" y="44"/>
                  <a:pt x="924" y="44"/>
                  <a:pt x="924" y="44"/>
                </a:cubicBezTo>
                <a:cubicBezTo>
                  <a:pt x="924" y="46"/>
                  <a:pt x="922" y="48"/>
                  <a:pt x="919" y="50"/>
                </a:cubicBezTo>
                <a:cubicBezTo>
                  <a:pt x="913" y="53"/>
                  <a:pt x="913" y="53"/>
                  <a:pt x="913" y="53"/>
                </a:cubicBezTo>
                <a:cubicBezTo>
                  <a:pt x="911" y="52"/>
                  <a:pt x="911" y="52"/>
                  <a:pt x="911" y="52"/>
                </a:cubicBezTo>
                <a:cubicBezTo>
                  <a:pt x="911" y="51"/>
                  <a:pt x="911" y="51"/>
                  <a:pt x="911" y="51"/>
                </a:cubicBezTo>
                <a:cubicBezTo>
                  <a:pt x="902" y="50"/>
                  <a:pt x="902" y="50"/>
                  <a:pt x="902" y="50"/>
                </a:cubicBezTo>
                <a:cubicBezTo>
                  <a:pt x="904" y="56"/>
                  <a:pt x="904" y="56"/>
                  <a:pt x="904" y="56"/>
                </a:cubicBezTo>
                <a:cubicBezTo>
                  <a:pt x="888" y="46"/>
                  <a:pt x="888" y="46"/>
                  <a:pt x="888" y="46"/>
                </a:cubicBezTo>
                <a:cubicBezTo>
                  <a:pt x="887" y="46"/>
                  <a:pt x="887" y="46"/>
                  <a:pt x="887" y="46"/>
                </a:cubicBezTo>
                <a:cubicBezTo>
                  <a:pt x="887" y="45"/>
                  <a:pt x="887" y="45"/>
                  <a:pt x="887" y="45"/>
                </a:cubicBezTo>
                <a:cubicBezTo>
                  <a:pt x="887" y="45"/>
                  <a:pt x="887" y="45"/>
                  <a:pt x="887" y="45"/>
                </a:cubicBezTo>
                <a:cubicBezTo>
                  <a:pt x="884" y="39"/>
                  <a:pt x="883" y="32"/>
                  <a:pt x="883" y="25"/>
                </a:cubicBezTo>
                <a:cubicBezTo>
                  <a:pt x="883" y="19"/>
                  <a:pt x="883" y="15"/>
                  <a:pt x="886" y="13"/>
                </a:cubicBezTo>
                <a:cubicBezTo>
                  <a:pt x="890" y="6"/>
                  <a:pt x="890" y="6"/>
                  <a:pt x="890" y="6"/>
                </a:cubicBezTo>
                <a:cubicBezTo>
                  <a:pt x="888" y="0"/>
                  <a:pt x="888" y="0"/>
                  <a:pt x="888" y="0"/>
                </a:cubicBezTo>
                <a:cubicBezTo>
                  <a:pt x="873" y="3"/>
                  <a:pt x="873" y="3"/>
                  <a:pt x="873" y="3"/>
                </a:cubicBezTo>
                <a:cubicBezTo>
                  <a:pt x="865" y="3"/>
                  <a:pt x="859" y="8"/>
                  <a:pt x="856" y="17"/>
                </a:cubicBezTo>
                <a:cubicBezTo>
                  <a:pt x="856" y="18"/>
                  <a:pt x="856" y="18"/>
                  <a:pt x="856" y="18"/>
                </a:cubicBezTo>
                <a:cubicBezTo>
                  <a:pt x="856" y="18"/>
                  <a:pt x="856" y="18"/>
                  <a:pt x="856" y="18"/>
                </a:cubicBezTo>
                <a:cubicBezTo>
                  <a:pt x="847" y="32"/>
                  <a:pt x="847" y="32"/>
                  <a:pt x="847" y="32"/>
                </a:cubicBezTo>
                <a:cubicBezTo>
                  <a:pt x="856" y="31"/>
                  <a:pt x="856" y="31"/>
                  <a:pt x="856" y="31"/>
                </a:cubicBezTo>
                <a:cubicBezTo>
                  <a:pt x="857" y="31"/>
                  <a:pt x="857" y="31"/>
                  <a:pt x="857" y="31"/>
                </a:cubicBezTo>
                <a:cubicBezTo>
                  <a:pt x="857" y="31"/>
                  <a:pt x="857" y="31"/>
                  <a:pt x="857" y="31"/>
                </a:cubicBezTo>
                <a:cubicBezTo>
                  <a:pt x="858" y="32"/>
                  <a:pt x="858" y="32"/>
                  <a:pt x="858" y="32"/>
                </a:cubicBezTo>
                <a:cubicBezTo>
                  <a:pt x="865" y="35"/>
                  <a:pt x="865" y="35"/>
                  <a:pt x="865" y="35"/>
                </a:cubicBezTo>
                <a:cubicBezTo>
                  <a:pt x="866" y="35"/>
                  <a:pt x="866" y="35"/>
                  <a:pt x="866" y="35"/>
                </a:cubicBezTo>
                <a:cubicBezTo>
                  <a:pt x="868" y="36"/>
                  <a:pt x="868" y="36"/>
                  <a:pt x="868" y="36"/>
                </a:cubicBezTo>
                <a:cubicBezTo>
                  <a:pt x="868" y="37"/>
                  <a:pt x="868" y="37"/>
                  <a:pt x="868" y="37"/>
                </a:cubicBezTo>
                <a:cubicBezTo>
                  <a:pt x="869" y="50"/>
                  <a:pt x="869" y="50"/>
                  <a:pt x="869" y="50"/>
                </a:cubicBezTo>
                <a:cubicBezTo>
                  <a:pt x="873" y="62"/>
                  <a:pt x="873" y="62"/>
                  <a:pt x="873" y="62"/>
                </a:cubicBezTo>
                <a:cubicBezTo>
                  <a:pt x="873" y="63"/>
                  <a:pt x="873" y="63"/>
                  <a:pt x="873" y="63"/>
                </a:cubicBezTo>
                <a:cubicBezTo>
                  <a:pt x="873" y="64"/>
                  <a:pt x="873" y="64"/>
                  <a:pt x="873" y="64"/>
                </a:cubicBezTo>
                <a:cubicBezTo>
                  <a:pt x="873" y="64"/>
                  <a:pt x="873" y="64"/>
                  <a:pt x="873" y="64"/>
                </a:cubicBezTo>
                <a:cubicBezTo>
                  <a:pt x="853" y="104"/>
                  <a:pt x="853" y="104"/>
                  <a:pt x="853" y="104"/>
                </a:cubicBezTo>
                <a:cubicBezTo>
                  <a:pt x="849" y="109"/>
                  <a:pt x="847" y="124"/>
                  <a:pt x="846" y="145"/>
                </a:cubicBezTo>
                <a:cubicBezTo>
                  <a:pt x="846" y="147"/>
                  <a:pt x="846" y="147"/>
                  <a:pt x="846" y="147"/>
                </a:cubicBezTo>
                <a:cubicBezTo>
                  <a:pt x="838" y="162"/>
                  <a:pt x="838" y="162"/>
                  <a:pt x="838" y="162"/>
                </a:cubicBezTo>
                <a:cubicBezTo>
                  <a:pt x="843" y="169"/>
                  <a:pt x="843" y="169"/>
                  <a:pt x="843" y="169"/>
                </a:cubicBezTo>
                <a:cubicBezTo>
                  <a:pt x="843" y="170"/>
                  <a:pt x="843" y="170"/>
                  <a:pt x="843" y="170"/>
                </a:cubicBezTo>
                <a:cubicBezTo>
                  <a:pt x="844" y="179"/>
                  <a:pt x="843" y="184"/>
                  <a:pt x="841" y="186"/>
                </a:cubicBezTo>
                <a:cubicBezTo>
                  <a:pt x="839" y="186"/>
                  <a:pt x="839" y="186"/>
                  <a:pt x="839" y="186"/>
                </a:cubicBezTo>
                <a:cubicBezTo>
                  <a:pt x="835" y="189"/>
                  <a:pt x="821" y="203"/>
                  <a:pt x="798" y="230"/>
                </a:cubicBezTo>
                <a:cubicBezTo>
                  <a:pt x="797" y="232"/>
                  <a:pt x="797" y="232"/>
                  <a:pt x="797" y="232"/>
                </a:cubicBezTo>
                <a:cubicBezTo>
                  <a:pt x="795" y="232"/>
                  <a:pt x="795" y="232"/>
                  <a:pt x="795" y="232"/>
                </a:cubicBezTo>
                <a:cubicBezTo>
                  <a:pt x="794" y="230"/>
                  <a:pt x="794" y="230"/>
                  <a:pt x="794" y="230"/>
                </a:cubicBezTo>
                <a:cubicBezTo>
                  <a:pt x="786" y="225"/>
                  <a:pt x="778" y="220"/>
                  <a:pt x="774" y="215"/>
                </a:cubicBezTo>
                <a:cubicBezTo>
                  <a:pt x="771" y="213"/>
                  <a:pt x="761" y="211"/>
                  <a:pt x="746" y="211"/>
                </a:cubicBezTo>
                <a:cubicBezTo>
                  <a:pt x="746" y="239"/>
                  <a:pt x="746" y="239"/>
                  <a:pt x="746" y="239"/>
                </a:cubicBezTo>
                <a:cubicBezTo>
                  <a:pt x="745" y="240"/>
                  <a:pt x="745" y="240"/>
                  <a:pt x="745" y="240"/>
                </a:cubicBezTo>
                <a:cubicBezTo>
                  <a:pt x="734" y="292"/>
                  <a:pt x="734" y="292"/>
                  <a:pt x="734" y="292"/>
                </a:cubicBezTo>
                <a:cubicBezTo>
                  <a:pt x="732" y="299"/>
                  <a:pt x="731" y="311"/>
                  <a:pt x="731" y="329"/>
                </a:cubicBezTo>
                <a:cubicBezTo>
                  <a:pt x="735" y="335"/>
                  <a:pt x="735" y="335"/>
                  <a:pt x="735" y="335"/>
                </a:cubicBezTo>
                <a:cubicBezTo>
                  <a:pt x="739" y="328"/>
                  <a:pt x="739" y="328"/>
                  <a:pt x="739" y="328"/>
                </a:cubicBezTo>
                <a:cubicBezTo>
                  <a:pt x="740" y="328"/>
                  <a:pt x="740" y="328"/>
                  <a:pt x="740" y="328"/>
                </a:cubicBezTo>
                <a:cubicBezTo>
                  <a:pt x="740" y="326"/>
                  <a:pt x="740" y="326"/>
                  <a:pt x="740" y="326"/>
                </a:cubicBezTo>
                <a:cubicBezTo>
                  <a:pt x="754" y="319"/>
                  <a:pt x="754" y="319"/>
                  <a:pt x="754" y="319"/>
                </a:cubicBezTo>
                <a:cubicBezTo>
                  <a:pt x="793" y="325"/>
                  <a:pt x="793" y="325"/>
                  <a:pt x="793" y="325"/>
                </a:cubicBezTo>
                <a:cubicBezTo>
                  <a:pt x="797" y="320"/>
                  <a:pt x="797" y="320"/>
                  <a:pt x="797" y="320"/>
                </a:cubicBezTo>
                <a:cubicBezTo>
                  <a:pt x="803" y="311"/>
                  <a:pt x="803" y="311"/>
                  <a:pt x="803" y="311"/>
                </a:cubicBezTo>
                <a:cubicBezTo>
                  <a:pt x="804" y="310"/>
                  <a:pt x="804" y="310"/>
                  <a:pt x="804" y="310"/>
                </a:cubicBezTo>
                <a:cubicBezTo>
                  <a:pt x="804" y="310"/>
                  <a:pt x="804" y="310"/>
                  <a:pt x="804" y="310"/>
                </a:cubicBezTo>
                <a:cubicBezTo>
                  <a:pt x="805" y="309"/>
                  <a:pt x="805" y="309"/>
                  <a:pt x="805" y="309"/>
                </a:cubicBezTo>
                <a:cubicBezTo>
                  <a:pt x="820" y="306"/>
                  <a:pt x="820" y="306"/>
                  <a:pt x="820" y="306"/>
                </a:cubicBezTo>
                <a:cubicBezTo>
                  <a:pt x="840" y="305"/>
                  <a:pt x="840" y="305"/>
                  <a:pt x="840" y="305"/>
                </a:cubicBezTo>
                <a:cubicBezTo>
                  <a:pt x="846" y="306"/>
                  <a:pt x="853" y="314"/>
                  <a:pt x="862" y="326"/>
                </a:cubicBezTo>
                <a:cubicBezTo>
                  <a:pt x="887" y="339"/>
                  <a:pt x="900" y="349"/>
                  <a:pt x="903" y="359"/>
                </a:cubicBezTo>
                <a:cubicBezTo>
                  <a:pt x="905" y="364"/>
                  <a:pt x="905" y="368"/>
                  <a:pt x="903" y="372"/>
                </a:cubicBezTo>
                <a:cubicBezTo>
                  <a:pt x="901" y="376"/>
                  <a:pt x="897" y="379"/>
                  <a:pt x="891" y="379"/>
                </a:cubicBezTo>
                <a:cubicBezTo>
                  <a:pt x="890" y="379"/>
                  <a:pt x="890" y="379"/>
                  <a:pt x="890" y="379"/>
                </a:cubicBezTo>
                <a:cubicBezTo>
                  <a:pt x="860" y="378"/>
                  <a:pt x="843" y="378"/>
                  <a:pt x="837" y="380"/>
                </a:cubicBezTo>
                <a:cubicBezTo>
                  <a:pt x="823" y="390"/>
                  <a:pt x="823" y="390"/>
                  <a:pt x="823" y="390"/>
                </a:cubicBezTo>
                <a:cubicBezTo>
                  <a:pt x="805" y="403"/>
                  <a:pt x="792" y="410"/>
                  <a:pt x="786" y="410"/>
                </a:cubicBezTo>
                <a:cubicBezTo>
                  <a:pt x="774" y="411"/>
                  <a:pt x="774" y="411"/>
                  <a:pt x="774" y="411"/>
                </a:cubicBezTo>
                <a:cubicBezTo>
                  <a:pt x="766" y="442"/>
                  <a:pt x="766" y="442"/>
                  <a:pt x="766" y="442"/>
                </a:cubicBezTo>
                <a:cubicBezTo>
                  <a:pt x="764" y="451"/>
                  <a:pt x="761" y="457"/>
                  <a:pt x="756" y="461"/>
                </a:cubicBezTo>
                <a:cubicBezTo>
                  <a:pt x="751" y="466"/>
                  <a:pt x="744" y="469"/>
                  <a:pt x="734" y="471"/>
                </a:cubicBezTo>
                <a:cubicBezTo>
                  <a:pt x="723" y="473"/>
                  <a:pt x="713" y="477"/>
                  <a:pt x="704" y="482"/>
                </a:cubicBezTo>
                <a:cubicBezTo>
                  <a:pt x="693" y="504"/>
                  <a:pt x="693" y="504"/>
                  <a:pt x="693" y="504"/>
                </a:cubicBezTo>
                <a:cubicBezTo>
                  <a:pt x="693" y="505"/>
                  <a:pt x="693" y="505"/>
                  <a:pt x="693" y="505"/>
                </a:cubicBezTo>
                <a:cubicBezTo>
                  <a:pt x="692" y="505"/>
                  <a:pt x="692" y="505"/>
                  <a:pt x="692" y="505"/>
                </a:cubicBezTo>
                <a:cubicBezTo>
                  <a:pt x="692" y="505"/>
                  <a:pt x="692" y="505"/>
                  <a:pt x="692" y="505"/>
                </a:cubicBezTo>
                <a:cubicBezTo>
                  <a:pt x="664" y="516"/>
                  <a:pt x="664" y="516"/>
                  <a:pt x="664" y="516"/>
                </a:cubicBezTo>
                <a:cubicBezTo>
                  <a:pt x="662" y="516"/>
                  <a:pt x="662" y="516"/>
                  <a:pt x="662" y="516"/>
                </a:cubicBezTo>
                <a:cubicBezTo>
                  <a:pt x="648" y="513"/>
                  <a:pt x="648" y="513"/>
                  <a:pt x="648" y="513"/>
                </a:cubicBezTo>
                <a:cubicBezTo>
                  <a:pt x="637" y="512"/>
                  <a:pt x="629" y="508"/>
                  <a:pt x="623" y="505"/>
                </a:cubicBezTo>
                <a:cubicBezTo>
                  <a:pt x="616" y="501"/>
                  <a:pt x="608" y="501"/>
                  <a:pt x="599" y="503"/>
                </a:cubicBezTo>
                <a:cubicBezTo>
                  <a:pt x="592" y="513"/>
                  <a:pt x="588" y="526"/>
                  <a:pt x="589" y="540"/>
                </a:cubicBezTo>
                <a:cubicBezTo>
                  <a:pt x="590" y="547"/>
                  <a:pt x="591" y="552"/>
                  <a:pt x="593" y="553"/>
                </a:cubicBezTo>
                <a:cubicBezTo>
                  <a:pt x="598" y="553"/>
                  <a:pt x="598" y="553"/>
                  <a:pt x="598" y="553"/>
                </a:cubicBezTo>
                <a:cubicBezTo>
                  <a:pt x="602" y="550"/>
                  <a:pt x="602" y="550"/>
                  <a:pt x="602" y="550"/>
                </a:cubicBezTo>
                <a:cubicBezTo>
                  <a:pt x="604" y="569"/>
                  <a:pt x="604" y="569"/>
                  <a:pt x="604" y="569"/>
                </a:cubicBezTo>
                <a:cubicBezTo>
                  <a:pt x="604" y="576"/>
                  <a:pt x="601" y="581"/>
                  <a:pt x="596" y="584"/>
                </a:cubicBezTo>
                <a:cubicBezTo>
                  <a:pt x="593" y="587"/>
                  <a:pt x="588" y="589"/>
                  <a:pt x="580" y="592"/>
                </a:cubicBezTo>
                <a:cubicBezTo>
                  <a:pt x="575" y="593"/>
                  <a:pt x="575" y="593"/>
                  <a:pt x="575" y="593"/>
                </a:cubicBezTo>
                <a:cubicBezTo>
                  <a:pt x="569" y="595"/>
                  <a:pt x="556" y="612"/>
                  <a:pt x="537" y="641"/>
                </a:cubicBezTo>
                <a:cubicBezTo>
                  <a:pt x="537" y="642"/>
                  <a:pt x="537" y="642"/>
                  <a:pt x="537" y="642"/>
                </a:cubicBezTo>
                <a:cubicBezTo>
                  <a:pt x="537" y="642"/>
                  <a:pt x="537" y="642"/>
                  <a:pt x="537" y="642"/>
                </a:cubicBezTo>
                <a:cubicBezTo>
                  <a:pt x="519" y="653"/>
                  <a:pt x="519" y="653"/>
                  <a:pt x="519" y="653"/>
                </a:cubicBezTo>
                <a:cubicBezTo>
                  <a:pt x="522" y="653"/>
                  <a:pt x="524" y="654"/>
                  <a:pt x="523" y="657"/>
                </a:cubicBezTo>
                <a:cubicBezTo>
                  <a:pt x="522" y="659"/>
                  <a:pt x="520" y="660"/>
                  <a:pt x="516" y="660"/>
                </a:cubicBezTo>
                <a:cubicBezTo>
                  <a:pt x="464" y="659"/>
                  <a:pt x="464" y="659"/>
                  <a:pt x="464" y="659"/>
                </a:cubicBezTo>
                <a:cubicBezTo>
                  <a:pt x="406" y="657"/>
                  <a:pt x="361" y="673"/>
                  <a:pt x="329" y="706"/>
                </a:cubicBezTo>
                <a:cubicBezTo>
                  <a:pt x="329" y="706"/>
                  <a:pt x="329" y="706"/>
                  <a:pt x="329" y="706"/>
                </a:cubicBezTo>
                <a:cubicBezTo>
                  <a:pt x="327" y="707"/>
                  <a:pt x="327" y="707"/>
                  <a:pt x="327" y="707"/>
                </a:cubicBezTo>
                <a:cubicBezTo>
                  <a:pt x="327" y="707"/>
                  <a:pt x="327" y="707"/>
                  <a:pt x="327" y="707"/>
                </a:cubicBezTo>
                <a:cubicBezTo>
                  <a:pt x="306" y="709"/>
                  <a:pt x="306" y="709"/>
                  <a:pt x="306" y="709"/>
                </a:cubicBezTo>
                <a:cubicBezTo>
                  <a:pt x="304" y="710"/>
                  <a:pt x="304" y="710"/>
                  <a:pt x="304" y="710"/>
                </a:cubicBezTo>
                <a:cubicBezTo>
                  <a:pt x="303" y="710"/>
                  <a:pt x="303" y="710"/>
                  <a:pt x="303" y="710"/>
                </a:cubicBezTo>
                <a:cubicBezTo>
                  <a:pt x="297" y="695"/>
                  <a:pt x="297" y="695"/>
                  <a:pt x="297" y="695"/>
                </a:cubicBezTo>
                <a:cubicBezTo>
                  <a:pt x="275" y="701"/>
                  <a:pt x="275" y="701"/>
                  <a:pt x="275" y="701"/>
                </a:cubicBezTo>
                <a:cubicBezTo>
                  <a:pt x="264" y="702"/>
                  <a:pt x="249" y="698"/>
                  <a:pt x="232" y="690"/>
                </a:cubicBezTo>
                <a:cubicBezTo>
                  <a:pt x="216" y="683"/>
                  <a:pt x="202" y="674"/>
                  <a:pt x="188" y="663"/>
                </a:cubicBezTo>
                <a:cubicBezTo>
                  <a:pt x="179" y="656"/>
                  <a:pt x="167" y="651"/>
                  <a:pt x="154" y="649"/>
                </a:cubicBezTo>
                <a:cubicBezTo>
                  <a:pt x="134" y="647"/>
                  <a:pt x="134" y="647"/>
                  <a:pt x="134" y="647"/>
                </a:cubicBezTo>
                <a:cubicBezTo>
                  <a:pt x="113" y="650"/>
                  <a:pt x="113" y="650"/>
                  <a:pt x="113" y="650"/>
                </a:cubicBezTo>
                <a:cubicBezTo>
                  <a:pt x="97" y="652"/>
                  <a:pt x="81" y="652"/>
                  <a:pt x="66" y="651"/>
                </a:cubicBezTo>
                <a:cubicBezTo>
                  <a:pt x="49" y="650"/>
                  <a:pt x="28" y="645"/>
                  <a:pt x="2" y="637"/>
                </a:cubicBezTo>
                <a:cubicBezTo>
                  <a:pt x="0" y="641"/>
                  <a:pt x="0" y="641"/>
                  <a:pt x="0" y="641"/>
                </a:cubicBezTo>
                <a:cubicBezTo>
                  <a:pt x="1" y="641"/>
                  <a:pt x="1" y="641"/>
                  <a:pt x="1" y="641"/>
                </a:cubicBezTo>
                <a:cubicBezTo>
                  <a:pt x="1" y="641"/>
                  <a:pt x="1" y="641"/>
                  <a:pt x="1" y="641"/>
                </a:cubicBezTo>
                <a:cubicBezTo>
                  <a:pt x="2" y="641"/>
                  <a:pt x="2" y="641"/>
                  <a:pt x="2" y="641"/>
                </a:cubicBezTo>
                <a:cubicBezTo>
                  <a:pt x="2" y="642"/>
                  <a:pt x="2" y="642"/>
                  <a:pt x="2" y="642"/>
                </a:cubicBezTo>
                <a:cubicBezTo>
                  <a:pt x="3" y="648"/>
                  <a:pt x="3" y="648"/>
                  <a:pt x="3" y="648"/>
                </a:cubicBezTo>
                <a:cubicBezTo>
                  <a:pt x="8" y="660"/>
                  <a:pt x="8" y="660"/>
                  <a:pt x="8" y="660"/>
                </a:cubicBezTo>
                <a:cubicBezTo>
                  <a:pt x="21" y="675"/>
                  <a:pt x="21" y="675"/>
                  <a:pt x="21" y="675"/>
                </a:cubicBezTo>
                <a:cubicBezTo>
                  <a:pt x="22" y="677"/>
                  <a:pt x="22" y="677"/>
                  <a:pt x="22" y="677"/>
                </a:cubicBezTo>
                <a:cubicBezTo>
                  <a:pt x="19" y="689"/>
                  <a:pt x="19" y="689"/>
                  <a:pt x="19" y="689"/>
                </a:cubicBezTo>
                <a:cubicBezTo>
                  <a:pt x="19" y="689"/>
                  <a:pt x="19" y="689"/>
                  <a:pt x="19" y="689"/>
                </a:cubicBezTo>
                <a:cubicBezTo>
                  <a:pt x="18" y="689"/>
                  <a:pt x="18" y="689"/>
                  <a:pt x="18" y="689"/>
                </a:cubicBezTo>
                <a:cubicBezTo>
                  <a:pt x="11" y="699"/>
                  <a:pt x="11" y="699"/>
                  <a:pt x="11" y="699"/>
                </a:cubicBezTo>
                <a:cubicBezTo>
                  <a:pt x="19" y="707"/>
                  <a:pt x="19" y="707"/>
                  <a:pt x="19" y="707"/>
                </a:cubicBezTo>
                <a:cubicBezTo>
                  <a:pt x="22" y="710"/>
                  <a:pt x="24" y="712"/>
                  <a:pt x="24" y="715"/>
                </a:cubicBezTo>
                <a:cubicBezTo>
                  <a:pt x="26" y="726"/>
                  <a:pt x="26" y="726"/>
                  <a:pt x="26" y="726"/>
                </a:cubicBezTo>
                <a:cubicBezTo>
                  <a:pt x="35" y="736"/>
                  <a:pt x="35" y="736"/>
                  <a:pt x="35" y="736"/>
                </a:cubicBezTo>
                <a:cubicBezTo>
                  <a:pt x="35" y="737"/>
                  <a:pt x="35" y="737"/>
                  <a:pt x="35" y="737"/>
                </a:cubicBezTo>
                <a:cubicBezTo>
                  <a:pt x="36" y="745"/>
                  <a:pt x="36" y="745"/>
                  <a:pt x="36" y="745"/>
                </a:cubicBezTo>
                <a:cubicBezTo>
                  <a:pt x="36" y="751"/>
                  <a:pt x="36" y="751"/>
                  <a:pt x="36" y="751"/>
                </a:cubicBezTo>
                <a:cubicBezTo>
                  <a:pt x="42" y="755"/>
                  <a:pt x="42" y="755"/>
                  <a:pt x="42" y="755"/>
                </a:cubicBezTo>
                <a:cubicBezTo>
                  <a:pt x="45" y="754"/>
                  <a:pt x="45" y="754"/>
                  <a:pt x="45" y="754"/>
                </a:cubicBezTo>
                <a:cubicBezTo>
                  <a:pt x="46" y="752"/>
                  <a:pt x="46" y="752"/>
                  <a:pt x="46" y="752"/>
                </a:cubicBezTo>
                <a:cubicBezTo>
                  <a:pt x="48" y="747"/>
                  <a:pt x="51" y="745"/>
                  <a:pt x="55" y="744"/>
                </a:cubicBezTo>
                <a:cubicBezTo>
                  <a:pt x="60" y="742"/>
                  <a:pt x="60" y="742"/>
                  <a:pt x="60" y="742"/>
                </a:cubicBezTo>
                <a:cubicBezTo>
                  <a:pt x="92" y="739"/>
                  <a:pt x="92" y="739"/>
                  <a:pt x="92" y="739"/>
                </a:cubicBezTo>
                <a:cubicBezTo>
                  <a:pt x="105" y="734"/>
                  <a:pt x="105" y="734"/>
                  <a:pt x="105" y="734"/>
                </a:cubicBezTo>
                <a:cubicBezTo>
                  <a:pt x="106" y="734"/>
                  <a:pt x="106" y="734"/>
                  <a:pt x="106" y="734"/>
                </a:cubicBezTo>
                <a:cubicBezTo>
                  <a:pt x="108" y="732"/>
                  <a:pt x="108" y="732"/>
                  <a:pt x="108" y="732"/>
                </a:cubicBezTo>
                <a:cubicBezTo>
                  <a:pt x="114" y="747"/>
                  <a:pt x="114" y="747"/>
                  <a:pt x="114" y="747"/>
                </a:cubicBezTo>
                <a:cubicBezTo>
                  <a:pt x="115" y="747"/>
                  <a:pt x="115" y="747"/>
                  <a:pt x="115" y="747"/>
                </a:cubicBezTo>
                <a:cubicBezTo>
                  <a:pt x="115" y="747"/>
                  <a:pt x="115" y="747"/>
                  <a:pt x="115" y="747"/>
                </a:cubicBezTo>
                <a:cubicBezTo>
                  <a:pt x="116" y="751"/>
                  <a:pt x="115" y="754"/>
                  <a:pt x="113" y="757"/>
                </a:cubicBezTo>
                <a:cubicBezTo>
                  <a:pt x="96" y="782"/>
                  <a:pt x="96" y="782"/>
                  <a:pt x="96" y="782"/>
                </a:cubicBezTo>
                <a:cubicBezTo>
                  <a:pt x="97" y="786"/>
                  <a:pt x="97" y="786"/>
                  <a:pt x="97" y="786"/>
                </a:cubicBezTo>
                <a:cubicBezTo>
                  <a:pt x="105" y="794"/>
                  <a:pt x="105" y="794"/>
                  <a:pt x="105" y="794"/>
                </a:cubicBezTo>
                <a:cubicBezTo>
                  <a:pt x="113" y="799"/>
                  <a:pt x="113" y="799"/>
                  <a:pt x="113" y="799"/>
                </a:cubicBezTo>
                <a:cubicBezTo>
                  <a:pt x="113" y="799"/>
                  <a:pt x="113" y="799"/>
                  <a:pt x="113" y="799"/>
                </a:cubicBezTo>
                <a:cubicBezTo>
                  <a:pt x="117" y="803"/>
                  <a:pt x="120" y="807"/>
                  <a:pt x="123" y="808"/>
                </a:cubicBezTo>
                <a:cubicBezTo>
                  <a:pt x="128" y="809"/>
                  <a:pt x="132" y="813"/>
                  <a:pt x="136" y="817"/>
                </a:cubicBezTo>
                <a:cubicBezTo>
                  <a:pt x="136" y="819"/>
                  <a:pt x="136" y="819"/>
                  <a:pt x="136" y="819"/>
                </a:cubicBezTo>
                <a:cubicBezTo>
                  <a:pt x="142" y="822"/>
                  <a:pt x="142" y="822"/>
                  <a:pt x="142" y="822"/>
                </a:cubicBezTo>
                <a:cubicBezTo>
                  <a:pt x="144" y="822"/>
                  <a:pt x="144" y="822"/>
                  <a:pt x="144" y="822"/>
                </a:cubicBezTo>
                <a:cubicBezTo>
                  <a:pt x="145" y="822"/>
                  <a:pt x="145" y="822"/>
                  <a:pt x="145" y="822"/>
                </a:cubicBezTo>
                <a:cubicBezTo>
                  <a:pt x="147" y="829"/>
                  <a:pt x="147" y="829"/>
                  <a:pt x="147" y="829"/>
                </a:cubicBezTo>
                <a:cubicBezTo>
                  <a:pt x="147" y="829"/>
                  <a:pt x="147" y="829"/>
                  <a:pt x="147" y="829"/>
                </a:cubicBezTo>
                <a:cubicBezTo>
                  <a:pt x="147" y="836"/>
                  <a:pt x="147" y="836"/>
                  <a:pt x="147" y="836"/>
                </a:cubicBezTo>
                <a:cubicBezTo>
                  <a:pt x="150" y="845"/>
                  <a:pt x="150" y="845"/>
                  <a:pt x="150" y="845"/>
                </a:cubicBezTo>
                <a:cubicBezTo>
                  <a:pt x="165" y="848"/>
                  <a:pt x="165" y="848"/>
                  <a:pt x="165" y="848"/>
                </a:cubicBezTo>
                <a:cubicBezTo>
                  <a:pt x="166" y="848"/>
                  <a:pt x="166" y="848"/>
                  <a:pt x="166" y="848"/>
                </a:cubicBezTo>
                <a:cubicBezTo>
                  <a:pt x="167" y="848"/>
                  <a:pt x="167" y="848"/>
                  <a:pt x="167" y="848"/>
                </a:cubicBezTo>
                <a:cubicBezTo>
                  <a:pt x="167" y="849"/>
                  <a:pt x="167" y="849"/>
                  <a:pt x="167" y="849"/>
                </a:cubicBezTo>
                <a:cubicBezTo>
                  <a:pt x="167" y="850"/>
                  <a:pt x="167" y="850"/>
                  <a:pt x="167" y="850"/>
                </a:cubicBezTo>
                <a:cubicBezTo>
                  <a:pt x="171" y="859"/>
                  <a:pt x="171" y="859"/>
                  <a:pt x="171" y="859"/>
                </a:cubicBezTo>
                <a:cubicBezTo>
                  <a:pt x="184" y="863"/>
                  <a:pt x="184" y="863"/>
                  <a:pt x="184" y="863"/>
                </a:cubicBezTo>
                <a:cubicBezTo>
                  <a:pt x="192" y="859"/>
                  <a:pt x="192" y="859"/>
                  <a:pt x="192" y="859"/>
                </a:cubicBezTo>
                <a:cubicBezTo>
                  <a:pt x="191" y="854"/>
                  <a:pt x="191" y="854"/>
                  <a:pt x="191" y="854"/>
                </a:cubicBezTo>
                <a:cubicBezTo>
                  <a:pt x="183" y="847"/>
                  <a:pt x="183" y="847"/>
                  <a:pt x="183" y="847"/>
                </a:cubicBezTo>
                <a:cubicBezTo>
                  <a:pt x="184" y="845"/>
                  <a:pt x="184" y="845"/>
                  <a:pt x="184" y="845"/>
                </a:cubicBezTo>
                <a:cubicBezTo>
                  <a:pt x="184" y="844"/>
                  <a:pt x="184" y="844"/>
                  <a:pt x="184" y="844"/>
                </a:cubicBezTo>
                <a:cubicBezTo>
                  <a:pt x="191" y="831"/>
                  <a:pt x="191" y="831"/>
                  <a:pt x="191" y="831"/>
                </a:cubicBezTo>
                <a:cubicBezTo>
                  <a:pt x="205" y="831"/>
                  <a:pt x="205" y="831"/>
                  <a:pt x="205" y="831"/>
                </a:cubicBezTo>
                <a:cubicBezTo>
                  <a:pt x="206" y="832"/>
                  <a:pt x="206" y="832"/>
                  <a:pt x="206" y="832"/>
                </a:cubicBezTo>
                <a:cubicBezTo>
                  <a:pt x="227" y="839"/>
                  <a:pt x="227" y="839"/>
                  <a:pt x="227" y="839"/>
                </a:cubicBezTo>
                <a:cubicBezTo>
                  <a:pt x="238" y="837"/>
                  <a:pt x="238" y="837"/>
                  <a:pt x="238" y="837"/>
                </a:cubicBezTo>
                <a:cubicBezTo>
                  <a:pt x="247" y="829"/>
                  <a:pt x="247" y="829"/>
                  <a:pt x="247" y="829"/>
                </a:cubicBezTo>
                <a:cubicBezTo>
                  <a:pt x="258" y="816"/>
                  <a:pt x="264" y="811"/>
                  <a:pt x="269" y="814"/>
                </a:cubicBezTo>
                <a:cubicBezTo>
                  <a:pt x="273" y="813"/>
                  <a:pt x="273" y="813"/>
                  <a:pt x="273" y="813"/>
                </a:cubicBezTo>
                <a:cubicBezTo>
                  <a:pt x="279" y="813"/>
                  <a:pt x="282" y="814"/>
                  <a:pt x="284" y="814"/>
                </a:cubicBezTo>
                <a:cubicBezTo>
                  <a:pt x="284" y="816"/>
                  <a:pt x="285" y="817"/>
                  <a:pt x="285" y="818"/>
                </a:cubicBezTo>
                <a:cubicBezTo>
                  <a:pt x="285" y="820"/>
                  <a:pt x="287" y="825"/>
                  <a:pt x="291" y="832"/>
                </a:cubicBezTo>
                <a:cubicBezTo>
                  <a:pt x="291" y="833"/>
                  <a:pt x="291" y="833"/>
                  <a:pt x="291" y="833"/>
                </a:cubicBezTo>
                <a:cubicBezTo>
                  <a:pt x="291" y="833"/>
                  <a:pt x="291" y="833"/>
                  <a:pt x="291" y="833"/>
                </a:cubicBezTo>
                <a:cubicBezTo>
                  <a:pt x="293" y="842"/>
                  <a:pt x="293" y="842"/>
                  <a:pt x="293" y="842"/>
                </a:cubicBezTo>
                <a:cubicBezTo>
                  <a:pt x="293" y="844"/>
                  <a:pt x="293" y="844"/>
                  <a:pt x="293" y="844"/>
                </a:cubicBezTo>
                <a:cubicBezTo>
                  <a:pt x="290" y="853"/>
                  <a:pt x="290" y="853"/>
                  <a:pt x="290" y="853"/>
                </a:cubicBezTo>
                <a:cubicBezTo>
                  <a:pt x="290" y="853"/>
                  <a:pt x="290" y="853"/>
                  <a:pt x="290" y="853"/>
                </a:cubicBezTo>
                <a:cubicBezTo>
                  <a:pt x="290" y="854"/>
                  <a:pt x="290" y="854"/>
                  <a:pt x="290" y="854"/>
                </a:cubicBezTo>
                <a:cubicBezTo>
                  <a:pt x="290" y="854"/>
                  <a:pt x="290" y="854"/>
                  <a:pt x="290" y="854"/>
                </a:cubicBezTo>
                <a:cubicBezTo>
                  <a:pt x="279" y="867"/>
                  <a:pt x="279" y="867"/>
                  <a:pt x="279" y="867"/>
                </a:cubicBezTo>
                <a:cubicBezTo>
                  <a:pt x="279" y="867"/>
                  <a:pt x="279" y="867"/>
                  <a:pt x="279" y="867"/>
                </a:cubicBezTo>
                <a:cubicBezTo>
                  <a:pt x="279" y="867"/>
                  <a:pt x="279" y="867"/>
                  <a:pt x="279" y="867"/>
                </a:cubicBezTo>
                <a:cubicBezTo>
                  <a:pt x="257" y="877"/>
                  <a:pt x="257" y="877"/>
                  <a:pt x="257" y="877"/>
                </a:cubicBezTo>
                <a:cubicBezTo>
                  <a:pt x="254" y="883"/>
                  <a:pt x="254" y="883"/>
                  <a:pt x="254" y="883"/>
                </a:cubicBezTo>
                <a:cubicBezTo>
                  <a:pt x="251" y="901"/>
                  <a:pt x="251" y="901"/>
                  <a:pt x="251" y="901"/>
                </a:cubicBezTo>
                <a:cubicBezTo>
                  <a:pt x="253" y="909"/>
                  <a:pt x="253" y="909"/>
                  <a:pt x="253" y="909"/>
                </a:cubicBezTo>
                <a:cubicBezTo>
                  <a:pt x="258" y="918"/>
                  <a:pt x="258" y="918"/>
                  <a:pt x="258" y="918"/>
                </a:cubicBezTo>
                <a:cubicBezTo>
                  <a:pt x="261" y="920"/>
                  <a:pt x="261" y="920"/>
                  <a:pt x="261" y="920"/>
                </a:cubicBezTo>
                <a:cubicBezTo>
                  <a:pt x="268" y="925"/>
                  <a:pt x="268" y="925"/>
                  <a:pt x="268" y="925"/>
                </a:cubicBezTo>
                <a:cubicBezTo>
                  <a:pt x="293" y="925"/>
                  <a:pt x="293" y="925"/>
                  <a:pt x="293" y="925"/>
                </a:cubicBezTo>
                <a:cubicBezTo>
                  <a:pt x="315" y="922"/>
                  <a:pt x="315" y="922"/>
                  <a:pt x="315" y="922"/>
                </a:cubicBezTo>
                <a:cubicBezTo>
                  <a:pt x="318" y="919"/>
                  <a:pt x="318" y="919"/>
                  <a:pt x="318" y="919"/>
                </a:cubicBezTo>
                <a:cubicBezTo>
                  <a:pt x="321" y="915"/>
                  <a:pt x="324" y="914"/>
                  <a:pt x="326" y="914"/>
                </a:cubicBezTo>
                <a:cubicBezTo>
                  <a:pt x="340" y="916"/>
                  <a:pt x="340" y="916"/>
                  <a:pt x="340" y="916"/>
                </a:cubicBezTo>
                <a:cubicBezTo>
                  <a:pt x="341" y="914"/>
                  <a:pt x="341" y="914"/>
                  <a:pt x="341" y="914"/>
                </a:cubicBezTo>
                <a:cubicBezTo>
                  <a:pt x="340" y="910"/>
                  <a:pt x="340" y="906"/>
                  <a:pt x="343" y="902"/>
                </a:cubicBezTo>
                <a:cubicBezTo>
                  <a:pt x="349" y="892"/>
                  <a:pt x="349" y="892"/>
                  <a:pt x="349" y="892"/>
                </a:cubicBezTo>
                <a:cubicBezTo>
                  <a:pt x="349" y="873"/>
                  <a:pt x="349" y="873"/>
                  <a:pt x="349" y="873"/>
                </a:cubicBezTo>
                <a:cubicBezTo>
                  <a:pt x="349" y="872"/>
                  <a:pt x="349" y="872"/>
                  <a:pt x="349" y="872"/>
                </a:cubicBezTo>
                <a:cubicBezTo>
                  <a:pt x="360" y="841"/>
                  <a:pt x="360" y="841"/>
                  <a:pt x="360" y="841"/>
                </a:cubicBezTo>
                <a:cubicBezTo>
                  <a:pt x="360" y="840"/>
                  <a:pt x="360" y="840"/>
                  <a:pt x="360" y="840"/>
                </a:cubicBezTo>
                <a:cubicBezTo>
                  <a:pt x="360" y="839"/>
                  <a:pt x="360" y="839"/>
                  <a:pt x="360" y="839"/>
                </a:cubicBezTo>
                <a:cubicBezTo>
                  <a:pt x="361" y="839"/>
                  <a:pt x="361" y="839"/>
                  <a:pt x="361" y="839"/>
                </a:cubicBezTo>
                <a:cubicBezTo>
                  <a:pt x="361" y="839"/>
                  <a:pt x="361" y="839"/>
                  <a:pt x="361" y="839"/>
                </a:cubicBezTo>
                <a:cubicBezTo>
                  <a:pt x="380" y="824"/>
                  <a:pt x="380" y="824"/>
                  <a:pt x="380" y="824"/>
                </a:cubicBezTo>
                <a:cubicBezTo>
                  <a:pt x="381" y="822"/>
                  <a:pt x="381" y="822"/>
                  <a:pt x="381" y="822"/>
                </a:cubicBezTo>
                <a:cubicBezTo>
                  <a:pt x="397" y="830"/>
                  <a:pt x="397" y="830"/>
                  <a:pt x="397" y="830"/>
                </a:cubicBezTo>
                <a:cubicBezTo>
                  <a:pt x="397" y="830"/>
                  <a:pt x="397" y="830"/>
                  <a:pt x="397" y="830"/>
                </a:cubicBezTo>
                <a:cubicBezTo>
                  <a:pt x="406" y="836"/>
                  <a:pt x="410" y="841"/>
                  <a:pt x="410" y="844"/>
                </a:cubicBezTo>
                <a:cubicBezTo>
                  <a:pt x="409" y="857"/>
                  <a:pt x="409" y="857"/>
                  <a:pt x="409" y="857"/>
                </a:cubicBezTo>
                <a:cubicBezTo>
                  <a:pt x="403" y="865"/>
                  <a:pt x="403" y="865"/>
                  <a:pt x="403" y="865"/>
                </a:cubicBezTo>
                <a:cubicBezTo>
                  <a:pt x="399" y="878"/>
                  <a:pt x="399" y="878"/>
                  <a:pt x="399" y="878"/>
                </a:cubicBezTo>
                <a:cubicBezTo>
                  <a:pt x="399" y="891"/>
                  <a:pt x="399" y="891"/>
                  <a:pt x="399" y="891"/>
                </a:cubicBezTo>
                <a:cubicBezTo>
                  <a:pt x="403" y="897"/>
                  <a:pt x="403" y="897"/>
                  <a:pt x="403" y="897"/>
                </a:cubicBezTo>
                <a:cubicBezTo>
                  <a:pt x="409" y="896"/>
                  <a:pt x="409" y="896"/>
                  <a:pt x="409" y="896"/>
                </a:cubicBezTo>
                <a:cubicBezTo>
                  <a:pt x="410" y="896"/>
                  <a:pt x="410" y="896"/>
                  <a:pt x="410" y="896"/>
                </a:cubicBezTo>
                <a:cubicBezTo>
                  <a:pt x="419" y="896"/>
                  <a:pt x="419" y="896"/>
                  <a:pt x="419" y="896"/>
                </a:cubicBezTo>
                <a:cubicBezTo>
                  <a:pt x="424" y="899"/>
                  <a:pt x="427" y="903"/>
                  <a:pt x="429" y="909"/>
                </a:cubicBezTo>
                <a:cubicBezTo>
                  <a:pt x="435" y="911"/>
                  <a:pt x="435" y="911"/>
                  <a:pt x="435" y="911"/>
                </a:cubicBezTo>
                <a:cubicBezTo>
                  <a:pt x="435" y="911"/>
                  <a:pt x="435" y="911"/>
                  <a:pt x="435" y="911"/>
                </a:cubicBezTo>
                <a:cubicBezTo>
                  <a:pt x="435" y="911"/>
                  <a:pt x="435" y="911"/>
                  <a:pt x="435" y="911"/>
                </a:cubicBezTo>
                <a:cubicBezTo>
                  <a:pt x="436" y="911"/>
                  <a:pt x="436" y="911"/>
                  <a:pt x="436" y="911"/>
                </a:cubicBezTo>
                <a:cubicBezTo>
                  <a:pt x="457" y="921"/>
                  <a:pt x="457" y="921"/>
                  <a:pt x="457" y="921"/>
                </a:cubicBezTo>
                <a:cubicBezTo>
                  <a:pt x="466" y="924"/>
                  <a:pt x="466" y="924"/>
                  <a:pt x="466" y="924"/>
                </a:cubicBezTo>
                <a:cubicBezTo>
                  <a:pt x="479" y="922"/>
                  <a:pt x="479" y="922"/>
                  <a:pt x="479" y="922"/>
                </a:cubicBezTo>
                <a:cubicBezTo>
                  <a:pt x="484" y="915"/>
                  <a:pt x="484" y="915"/>
                  <a:pt x="484" y="915"/>
                </a:cubicBezTo>
                <a:cubicBezTo>
                  <a:pt x="491" y="885"/>
                  <a:pt x="491" y="885"/>
                  <a:pt x="491" y="885"/>
                </a:cubicBezTo>
                <a:cubicBezTo>
                  <a:pt x="492" y="868"/>
                  <a:pt x="492" y="868"/>
                  <a:pt x="492" y="868"/>
                </a:cubicBezTo>
                <a:cubicBezTo>
                  <a:pt x="492" y="867"/>
                  <a:pt x="492" y="867"/>
                  <a:pt x="492" y="867"/>
                </a:cubicBezTo>
                <a:cubicBezTo>
                  <a:pt x="493" y="867"/>
                  <a:pt x="493" y="867"/>
                  <a:pt x="493" y="867"/>
                </a:cubicBezTo>
                <a:cubicBezTo>
                  <a:pt x="494" y="866"/>
                  <a:pt x="494" y="866"/>
                  <a:pt x="494" y="866"/>
                </a:cubicBezTo>
                <a:cubicBezTo>
                  <a:pt x="505" y="856"/>
                  <a:pt x="505" y="856"/>
                  <a:pt x="505" y="856"/>
                </a:cubicBezTo>
                <a:cubicBezTo>
                  <a:pt x="512" y="848"/>
                  <a:pt x="512" y="848"/>
                  <a:pt x="512" y="848"/>
                </a:cubicBezTo>
                <a:cubicBezTo>
                  <a:pt x="513" y="847"/>
                  <a:pt x="513" y="847"/>
                  <a:pt x="513" y="847"/>
                </a:cubicBezTo>
                <a:cubicBezTo>
                  <a:pt x="525" y="842"/>
                  <a:pt x="525" y="842"/>
                  <a:pt x="525" y="842"/>
                </a:cubicBezTo>
                <a:cubicBezTo>
                  <a:pt x="532" y="837"/>
                  <a:pt x="532" y="837"/>
                  <a:pt x="532" y="837"/>
                </a:cubicBezTo>
                <a:cubicBezTo>
                  <a:pt x="541" y="834"/>
                  <a:pt x="541" y="834"/>
                  <a:pt x="541" y="834"/>
                </a:cubicBezTo>
                <a:cubicBezTo>
                  <a:pt x="536" y="816"/>
                  <a:pt x="536" y="816"/>
                  <a:pt x="536" y="816"/>
                </a:cubicBezTo>
                <a:cubicBezTo>
                  <a:pt x="557" y="818"/>
                  <a:pt x="557" y="818"/>
                  <a:pt x="557" y="818"/>
                </a:cubicBezTo>
                <a:cubicBezTo>
                  <a:pt x="557" y="818"/>
                  <a:pt x="557" y="818"/>
                  <a:pt x="557" y="818"/>
                </a:cubicBezTo>
                <a:cubicBezTo>
                  <a:pt x="557" y="819"/>
                  <a:pt x="557" y="819"/>
                  <a:pt x="557" y="819"/>
                </a:cubicBezTo>
                <a:cubicBezTo>
                  <a:pt x="557" y="819"/>
                  <a:pt x="557" y="819"/>
                  <a:pt x="557" y="819"/>
                </a:cubicBezTo>
                <a:cubicBezTo>
                  <a:pt x="568" y="823"/>
                  <a:pt x="568" y="823"/>
                  <a:pt x="568" y="823"/>
                </a:cubicBezTo>
                <a:cubicBezTo>
                  <a:pt x="568" y="823"/>
                  <a:pt x="568" y="823"/>
                  <a:pt x="568" y="823"/>
                </a:cubicBezTo>
                <a:cubicBezTo>
                  <a:pt x="568" y="822"/>
                  <a:pt x="568" y="822"/>
                  <a:pt x="568" y="822"/>
                </a:cubicBezTo>
                <a:cubicBezTo>
                  <a:pt x="571" y="811"/>
                  <a:pt x="571" y="811"/>
                  <a:pt x="571" y="811"/>
                </a:cubicBezTo>
                <a:cubicBezTo>
                  <a:pt x="571" y="809"/>
                  <a:pt x="571" y="809"/>
                  <a:pt x="571" y="809"/>
                </a:cubicBezTo>
                <a:cubicBezTo>
                  <a:pt x="573" y="810"/>
                  <a:pt x="573" y="810"/>
                  <a:pt x="573" y="810"/>
                </a:cubicBezTo>
                <a:cubicBezTo>
                  <a:pt x="574" y="810"/>
                  <a:pt x="574" y="810"/>
                  <a:pt x="574" y="810"/>
                </a:cubicBezTo>
                <a:cubicBezTo>
                  <a:pt x="584" y="812"/>
                  <a:pt x="584" y="812"/>
                  <a:pt x="584" y="812"/>
                </a:cubicBezTo>
                <a:cubicBezTo>
                  <a:pt x="588" y="812"/>
                  <a:pt x="588" y="812"/>
                  <a:pt x="588" y="812"/>
                </a:cubicBezTo>
                <a:cubicBezTo>
                  <a:pt x="598" y="802"/>
                  <a:pt x="598" y="802"/>
                  <a:pt x="598" y="802"/>
                </a:cubicBezTo>
                <a:cubicBezTo>
                  <a:pt x="598" y="802"/>
                  <a:pt x="598" y="802"/>
                  <a:pt x="598" y="802"/>
                </a:cubicBezTo>
                <a:cubicBezTo>
                  <a:pt x="599" y="801"/>
                  <a:pt x="599" y="801"/>
                  <a:pt x="599" y="801"/>
                </a:cubicBezTo>
                <a:cubicBezTo>
                  <a:pt x="599" y="801"/>
                  <a:pt x="599" y="801"/>
                  <a:pt x="599" y="801"/>
                </a:cubicBezTo>
                <a:cubicBezTo>
                  <a:pt x="612" y="799"/>
                  <a:pt x="612" y="799"/>
                  <a:pt x="612" y="799"/>
                </a:cubicBezTo>
                <a:cubicBezTo>
                  <a:pt x="622" y="789"/>
                  <a:pt x="622" y="789"/>
                  <a:pt x="622" y="789"/>
                </a:cubicBezTo>
                <a:cubicBezTo>
                  <a:pt x="627" y="781"/>
                  <a:pt x="627" y="781"/>
                  <a:pt x="627" y="781"/>
                </a:cubicBezTo>
                <a:cubicBezTo>
                  <a:pt x="627" y="771"/>
                  <a:pt x="627" y="771"/>
                  <a:pt x="627" y="771"/>
                </a:cubicBezTo>
                <a:cubicBezTo>
                  <a:pt x="627" y="768"/>
                  <a:pt x="629" y="765"/>
                  <a:pt x="633" y="763"/>
                </a:cubicBezTo>
                <a:cubicBezTo>
                  <a:pt x="633" y="763"/>
                  <a:pt x="633" y="763"/>
                  <a:pt x="633" y="763"/>
                </a:cubicBezTo>
                <a:cubicBezTo>
                  <a:pt x="634" y="763"/>
                  <a:pt x="634" y="763"/>
                  <a:pt x="634" y="763"/>
                </a:cubicBezTo>
                <a:cubicBezTo>
                  <a:pt x="635" y="763"/>
                  <a:pt x="635" y="763"/>
                  <a:pt x="635" y="763"/>
                </a:cubicBezTo>
                <a:cubicBezTo>
                  <a:pt x="646" y="765"/>
                  <a:pt x="646" y="765"/>
                  <a:pt x="646" y="765"/>
                </a:cubicBezTo>
                <a:cubicBezTo>
                  <a:pt x="651" y="762"/>
                  <a:pt x="651" y="762"/>
                  <a:pt x="651" y="762"/>
                </a:cubicBezTo>
                <a:cubicBezTo>
                  <a:pt x="653" y="753"/>
                  <a:pt x="653" y="753"/>
                  <a:pt x="653" y="753"/>
                </a:cubicBezTo>
                <a:cubicBezTo>
                  <a:pt x="665" y="749"/>
                  <a:pt x="665" y="749"/>
                  <a:pt x="665" y="749"/>
                </a:cubicBezTo>
                <a:cubicBezTo>
                  <a:pt x="666" y="749"/>
                  <a:pt x="666" y="749"/>
                  <a:pt x="666" y="749"/>
                </a:cubicBezTo>
                <a:cubicBezTo>
                  <a:pt x="666" y="749"/>
                  <a:pt x="666" y="749"/>
                  <a:pt x="666" y="749"/>
                </a:cubicBezTo>
                <a:cubicBezTo>
                  <a:pt x="666" y="749"/>
                  <a:pt x="666" y="749"/>
                  <a:pt x="666" y="749"/>
                </a:cubicBezTo>
                <a:cubicBezTo>
                  <a:pt x="681" y="751"/>
                  <a:pt x="681" y="751"/>
                  <a:pt x="681" y="751"/>
                </a:cubicBezTo>
                <a:cubicBezTo>
                  <a:pt x="693" y="748"/>
                  <a:pt x="693" y="748"/>
                  <a:pt x="693" y="748"/>
                </a:cubicBezTo>
                <a:cubicBezTo>
                  <a:pt x="701" y="741"/>
                  <a:pt x="701" y="741"/>
                  <a:pt x="701" y="741"/>
                </a:cubicBezTo>
                <a:cubicBezTo>
                  <a:pt x="706" y="731"/>
                  <a:pt x="706" y="731"/>
                  <a:pt x="706" y="731"/>
                </a:cubicBezTo>
                <a:cubicBezTo>
                  <a:pt x="697" y="722"/>
                  <a:pt x="697" y="722"/>
                  <a:pt x="697" y="722"/>
                </a:cubicBezTo>
                <a:cubicBezTo>
                  <a:pt x="697" y="721"/>
                  <a:pt x="697" y="721"/>
                  <a:pt x="697" y="721"/>
                </a:cubicBezTo>
                <a:cubicBezTo>
                  <a:pt x="697" y="721"/>
                  <a:pt x="697" y="721"/>
                  <a:pt x="697" y="721"/>
                </a:cubicBezTo>
                <a:cubicBezTo>
                  <a:pt x="695" y="714"/>
                  <a:pt x="695" y="714"/>
                  <a:pt x="695" y="714"/>
                </a:cubicBezTo>
                <a:cubicBezTo>
                  <a:pt x="695" y="714"/>
                  <a:pt x="695" y="714"/>
                  <a:pt x="695" y="714"/>
                </a:cubicBezTo>
                <a:cubicBezTo>
                  <a:pt x="692" y="703"/>
                  <a:pt x="692" y="703"/>
                  <a:pt x="692" y="703"/>
                </a:cubicBezTo>
                <a:cubicBezTo>
                  <a:pt x="692" y="702"/>
                  <a:pt x="692" y="702"/>
                  <a:pt x="692" y="702"/>
                </a:cubicBezTo>
                <a:cubicBezTo>
                  <a:pt x="698" y="692"/>
                  <a:pt x="698" y="692"/>
                  <a:pt x="698" y="692"/>
                </a:cubicBezTo>
                <a:cubicBezTo>
                  <a:pt x="698" y="689"/>
                  <a:pt x="700" y="685"/>
                  <a:pt x="704" y="680"/>
                </a:cubicBezTo>
                <a:cubicBezTo>
                  <a:pt x="711" y="667"/>
                  <a:pt x="711" y="667"/>
                  <a:pt x="711" y="667"/>
                </a:cubicBezTo>
                <a:cubicBezTo>
                  <a:pt x="711" y="666"/>
                  <a:pt x="711" y="666"/>
                  <a:pt x="711" y="666"/>
                </a:cubicBezTo>
                <a:cubicBezTo>
                  <a:pt x="712" y="666"/>
                  <a:pt x="712" y="666"/>
                  <a:pt x="712" y="666"/>
                </a:cubicBezTo>
                <a:cubicBezTo>
                  <a:pt x="718" y="657"/>
                  <a:pt x="718" y="657"/>
                  <a:pt x="718" y="657"/>
                </a:cubicBezTo>
                <a:cubicBezTo>
                  <a:pt x="727" y="638"/>
                  <a:pt x="727" y="638"/>
                  <a:pt x="727" y="638"/>
                </a:cubicBezTo>
                <a:cubicBezTo>
                  <a:pt x="735" y="651"/>
                  <a:pt x="735" y="651"/>
                  <a:pt x="735" y="651"/>
                </a:cubicBezTo>
                <a:cubicBezTo>
                  <a:pt x="736" y="651"/>
                  <a:pt x="736" y="651"/>
                  <a:pt x="736" y="651"/>
                </a:cubicBezTo>
                <a:cubicBezTo>
                  <a:pt x="736" y="652"/>
                  <a:pt x="736" y="652"/>
                  <a:pt x="736" y="652"/>
                </a:cubicBezTo>
                <a:cubicBezTo>
                  <a:pt x="739" y="664"/>
                  <a:pt x="739" y="664"/>
                  <a:pt x="739" y="664"/>
                </a:cubicBezTo>
                <a:cubicBezTo>
                  <a:pt x="739" y="664"/>
                  <a:pt x="739" y="664"/>
                  <a:pt x="739" y="664"/>
                </a:cubicBezTo>
                <a:cubicBezTo>
                  <a:pt x="741" y="677"/>
                  <a:pt x="741" y="677"/>
                  <a:pt x="741" y="677"/>
                </a:cubicBezTo>
                <a:cubicBezTo>
                  <a:pt x="749" y="680"/>
                  <a:pt x="749" y="680"/>
                  <a:pt x="749" y="680"/>
                </a:cubicBezTo>
                <a:cubicBezTo>
                  <a:pt x="750" y="680"/>
                  <a:pt x="750" y="680"/>
                  <a:pt x="750" y="680"/>
                </a:cubicBezTo>
                <a:cubicBezTo>
                  <a:pt x="750" y="680"/>
                  <a:pt x="750" y="680"/>
                  <a:pt x="750" y="680"/>
                </a:cubicBezTo>
                <a:cubicBezTo>
                  <a:pt x="750" y="680"/>
                  <a:pt x="750" y="680"/>
                  <a:pt x="750" y="680"/>
                </a:cubicBezTo>
                <a:cubicBezTo>
                  <a:pt x="752" y="681"/>
                  <a:pt x="752" y="681"/>
                  <a:pt x="752" y="681"/>
                </a:cubicBezTo>
                <a:cubicBezTo>
                  <a:pt x="753" y="681"/>
                  <a:pt x="753" y="681"/>
                  <a:pt x="753" y="681"/>
                </a:cubicBezTo>
                <a:cubicBezTo>
                  <a:pt x="760" y="668"/>
                  <a:pt x="760" y="668"/>
                  <a:pt x="760" y="668"/>
                </a:cubicBezTo>
                <a:cubicBezTo>
                  <a:pt x="764" y="656"/>
                  <a:pt x="764" y="656"/>
                  <a:pt x="764" y="656"/>
                </a:cubicBezTo>
                <a:cubicBezTo>
                  <a:pt x="766" y="657"/>
                  <a:pt x="766" y="657"/>
                  <a:pt x="766" y="657"/>
                </a:cubicBezTo>
                <a:cubicBezTo>
                  <a:pt x="768" y="657"/>
                  <a:pt x="768" y="657"/>
                  <a:pt x="768" y="657"/>
                </a:cubicBezTo>
                <a:cubicBezTo>
                  <a:pt x="786" y="663"/>
                  <a:pt x="786" y="663"/>
                  <a:pt x="786" y="663"/>
                </a:cubicBezTo>
                <a:cubicBezTo>
                  <a:pt x="794" y="657"/>
                  <a:pt x="794" y="657"/>
                  <a:pt x="794" y="657"/>
                </a:cubicBezTo>
                <a:cubicBezTo>
                  <a:pt x="795" y="656"/>
                  <a:pt x="795" y="656"/>
                  <a:pt x="795" y="656"/>
                </a:cubicBezTo>
                <a:cubicBezTo>
                  <a:pt x="796" y="656"/>
                  <a:pt x="796" y="656"/>
                  <a:pt x="796" y="656"/>
                </a:cubicBezTo>
                <a:cubicBezTo>
                  <a:pt x="805" y="655"/>
                  <a:pt x="805" y="655"/>
                  <a:pt x="805" y="655"/>
                </a:cubicBezTo>
                <a:cubicBezTo>
                  <a:pt x="811" y="645"/>
                  <a:pt x="811" y="645"/>
                  <a:pt x="811" y="645"/>
                </a:cubicBezTo>
                <a:cubicBezTo>
                  <a:pt x="811" y="632"/>
                  <a:pt x="811" y="632"/>
                  <a:pt x="811" y="632"/>
                </a:cubicBezTo>
                <a:cubicBezTo>
                  <a:pt x="815" y="613"/>
                  <a:pt x="815" y="613"/>
                  <a:pt x="815" y="613"/>
                </a:cubicBezTo>
                <a:cubicBezTo>
                  <a:pt x="816" y="614"/>
                  <a:pt x="816" y="614"/>
                  <a:pt x="816" y="614"/>
                </a:cubicBezTo>
                <a:cubicBezTo>
                  <a:pt x="818" y="614"/>
                  <a:pt x="818" y="614"/>
                  <a:pt x="818" y="614"/>
                </a:cubicBezTo>
                <a:cubicBezTo>
                  <a:pt x="831" y="617"/>
                  <a:pt x="831" y="617"/>
                  <a:pt x="831" y="617"/>
                </a:cubicBezTo>
                <a:cubicBezTo>
                  <a:pt x="837" y="606"/>
                  <a:pt x="837" y="606"/>
                  <a:pt x="837" y="606"/>
                </a:cubicBezTo>
                <a:cubicBezTo>
                  <a:pt x="838" y="606"/>
                  <a:pt x="838" y="606"/>
                  <a:pt x="838" y="606"/>
                </a:cubicBezTo>
                <a:cubicBezTo>
                  <a:pt x="839" y="606"/>
                  <a:pt x="839" y="606"/>
                  <a:pt x="839" y="606"/>
                </a:cubicBezTo>
                <a:cubicBezTo>
                  <a:pt x="851" y="604"/>
                  <a:pt x="851" y="604"/>
                  <a:pt x="851" y="604"/>
                </a:cubicBezTo>
                <a:cubicBezTo>
                  <a:pt x="853" y="604"/>
                  <a:pt x="853" y="604"/>
                  <a:pt x="853" y="604"/>
                </a:cubicBezTo>
                <a:cubicBezTo>
                  <a:pt x="853" y="605"/>
                  <a:pt x="853" y="605"/>
                  <a:pt x="853" y="605"/>
                </a:cubicBezTo>
                <a:cubicBezTo>
                  <a:pt x="854" y="606"/>
                  <a:pt x="854" y="606"/>
                  <a:pt x="854" y="606"/>
                </a:cubicBezTo>
                <a:cubicBezTo>
                  <a:pt x="860" y="614"/>
                  <a:pt x="860" y="614"/>
                  <a:pt x="860" y="614"/>
                </a:cubicBezTo>
                <a:cubicBezTo>
                  <a:pt x="860" y="615"/>
                  <a:pt x="860" y="615"/>
                  <a:pt x="860" y="615"/>
                </a:cubicBezTo>
                <a:cubicBezTo>
                  <a:pt x="861" y="615"/>
                  <a:pt x="861" y="615"/>
                  <a:pt x="861" y="615"/>
                </a:cubicBezTo>
                <a:cubicBezTo>
                  <a:pt x="861" y="617"/>
                  <a:pt x="861" y="617"/>
                  <a:pt x="861" y="617"/>
                </a:cubicBezTo>
                <a:cubicBezTo>
                  <a:pt x="862" y="629"/>
                  <a:pt x="862" y="629"/>
                  <a:pt x="862" y="629"/>
                </a:cubicBezTo>
                <a:cubicBezTo>
                  <a:pt x="868" y="634"/>
                  <a:pt x="868" y="634"/>
                  <a:pt x="868" y="634"/>
                </a:cubicBezTo>
                <a:cubicBezTo>
                  <a:pt x="877" y="626"/>
                  <a:pt x="877" y="626"/>
                  <a:pt x="877" y="626"/>
                </a:cubicBezTo>
                <a:cubicBezTo>
                  <a:pt x="879" y="629"/>
                  <a:pt x="879" y="629"/>
                  <a:pt x="879" y="629"/>
                </a:cubicBezTo>
                <a:cubicBezTo>
                  <a:pt x="882" y="632"/>
                  <a:pt x="883" y="635"/>
                  <a:pt x="883" y="638"/>
                </a:cubicBezTo>
                <a:cubicBezTo>
                  <a:pt x="883" y="649"/>
                  <a:pt x="883" y="649"/>
                  <a:pt x="883" y="649"/>
                </a:cubicBezTo>
                <a:cubicBezTo>
                  <a:pt x="879" y="660"/>
                  <a:pt x="879" y="660"/>
                  <a:pt x="879" y="660"/>
                </a:cubicBezTo>
                <a:cubicBezTo>
                  <a:pt x="882" y="665"/>
                  <a:pt x="882" y="665"/>
                  <a:pt x="882" y="665"/>
                </a:cubicBezTo>
                <a:cubicBezTo>
                  <a:pt x="888" y="672"/>
                  <a:pt x="888" y="672"/>
                  <a:pt x="888" y="672"/>
                </a:cubicBezTo>
                <a:cubicBezTo>
                  <a:pt x="913" y="675"/>
                  <a:pt x="913" y="675"/>
                  <a:pt x="913" y="675"/>
                </a:cubicBezTo>
                <a:cubicBezTo>
                  <a:pt x="914" y="676"/>
                  <a:pt x="914" y="676"/>
                  <a:pt x="914" y="676"/>
                </a:cubicBezTo>
                <a:cubicBezTo>
                  <a:pt x="914" y="676"/>
                  <a:pt x="914" y="676"/>
                  <a:pt x="914" y="676"/>
                </a:cubicBezTo>
                <a:cubicBezTo>
                  <a:pt x="915" y="677"/>
                  <a:pt x="915" y="677"/>
                  <a:pt x="915" y="677"/>
                </a:cubicBezTo>
                <a:cubicBezTo>
                  <a:pt x="915" y="677"/>
                  <a:pt x="915" y="677"/>
                  <a:pt x="915" y="677"/>
                </a:cubicBezTo>
                <a:cubicBezTo>
                  <a:pt x="917" y="678"/>
                  <a:pt x="917" y="678"/>
                  <a:pt x="917" y="678"/>
                </a:cubicBezTo>
                <a:cubicBezTo>
                  <a:pt x="924" y="668"/>
                  <a:pt x="924" y="668"/>
                  <a:pt x="924" y="668"/>
                </a:cubicBezTo>
                <a:cubicBezTo>
                  <a:pt x="925" y="668"/>
                  <a:pt x="925" y="668"/>
                  <a:pt x="925" y="668"/>
                </a:cubicBezTo>
                <a:cubicBezTo>
                  <a:pt x="931" y="662"/>
                  <a:pt x="931" y="662"/>
                  <a:pt x="931" y="662"/>
                </a:cubicBezTo>
                <a:cubicBezTo>
                  <a:pt x="928" y="653"/>
                  <a:pt x="928" y="653"/>
                  <a:pt x="928" y="653"/>
                </a:cubicBezTo>
                <a:cubicBezTo>
                  <a:pt x="922" y="614"/>
                  <a:pt x="922" y="614"/>
                  <a:pt x="922" y="614"/>
                </a:cubicBezTo>
                <a:cubicBezTo>
                  <a:pt x="939" y="623"/>
                  <a:pt x="939" y="623"/>
                  <a:pt x="939" y="623"/>
                </a:cubicBezTo>
                <a:cubicBezTo>
                  <a:pt x="940" y="623"/>
                  <a:pt x="940" y="623"/>
                  <a:pt x="940" y="623"/>
                </a:cubicBezTo>
                <a:cubicBezTo>
                  <a:pt x="941" y="623"/>
                  <a:pt x="941" y="623"/>
                  <a:pt x="941" y="623"/>
                </a:cubicBezTo>
                <a:cubicBezTo>
                  <a:pt x="948" y="632"/>
                  <a:pt x="948" y="632"/>
                  <a:pt x="948" y="632"/>
                </a:cubicBezTo>
                <a:cubicBezTo>
                  <a:pt x="953" y="637"/>
                  <a:pt x="953" y="637"/>
                  <a:pt x="953" y="637"/>
                </a:cubicBezTo>
                <a:cubicBezTo>
                  <a:pt x="961" y="632"/>
                  <a:pt x="961" y="632"/>
                  <a:pt x="961" y="632"/>
                </a:cubicBezTo>
                <a:cubicBezTo>
                  <a:pt x="986" y="604"/>
                  <a:pt x="986" y="604"/>
                  <a:pt x="986" y="604"/>
                </a:cubicBezTo>
                <a:cubicBezTo>
                  <a:pt x="986" y="604"/>
                  <a:pt x="986" y="604"/>
                  <a:pt x="986" y="604"/>
                </a:cubicBezTo>
                <a:cubicBezTo>
                  <a:pt x="987" y="604"/>
                  <a:pt x="987" y="604"/>
                  <a:pt x="987" y="604"/>
                </a:cubicBezTo>
                <a:cubicBezTo>
                  <a:pt x="996" y="598"/>
                  <a:pt x="996" y="598"/>
                  <a:pt x="996" y="598"/>
                </a:cubicBezTo>
                <a:cubicBezTo>
                  <a:pt x="1006" y="583"/>
                  <a:pt x="1006" y="583"/>
                  <a:pt x="1006" y="583"/>
                </a:cubicBezTo>
                <a:cubicBezTo>
                  <a:pt x="1007" y="582"/>
                  <a:pt x="1007" y="582"/>
                  <a:pt x="1007" y="582"/>
                </a:cubicBezTo>
                <a:cubicBezTo>
                  <a:pt x="1021" y="586"/>
                  <a:pt x="1021" y="586"/>
                  <a:pt x="1021" y="586"/>
                </a:cubicBezTo>
                <a:cubicBezTo>
                  <a:pt x="1027" y="586"/>
                  <a:pt x="1027" y="586"/>
                  <a:pt x="1027" y="586"/>
                </a:cubicBezTo>
                <a:cubicBezTo>
                  <a:pt x="1027" y="580"/>
                  <a:pt x="1029" y="576"/>
                  <a:pt x="1029" y="574"/>
                </a:cubicBezTo>
                <a:cubicBezTo>
                  <a:pt x="1039" y="562"/>
                  <a:pt x="1039" y="562"/>
                  <a:pt x="1039" y="562"/>
                </a:cubicBezTo>
                <a:cubicBezTo>
                  <a:pt x="1043" y="560"/>
                  <a:pt x="1043" y="560"/>
                  <a:pt x="1043" y="560"/>
                </a:cubicBezTo>
                <a:cubicBezTo>
                  <a:pt x="1055" y="564"/>
                  <a:pt x="1055" y="564"/>
                  <a:pt x="1055" y="564"/>
                </a:cubicBezTo>
                <a:cubicBezTo>
                  <a:pt x="1069" y="563"/>
                  <a:pt x="1069" y="563"/>
                  <a:pt x="1069" y="563"/>
                </a:cubicBezTo>
                <a:cubicBezTo>
                  <a:pt x="1079" y="552"/>
                  <a:pt x="1079" y="552"/>
                  <a:pt x="1079" y="552"/>
                </a:cubicBezTo>
                <a:cubicBezTo>
                  <a:pt x="1084" y="543"/>
                  <a:pt x="1084" y="543"/>
                  <a:pt x="1084" y="543"/>
                </a:cubicBezTo>
                <a:cubicBezTo>
                  <a:pt x="1081" y="538"/>
                  <a:pt x="1081" y="538"/>
                  <a:pt x="1081" y="538"/>
                </a:cubicBezTo>
                <a:cubicBezTo>
                  <a:pt x="1072" y="542"/>
                  <a:pt x="1072" y="542"/>
                  <a:pt x="1072" y="542"/>
                </a:cubicBezTo>
                <a:cubicBezTo>
                  <a:pt x="1072" y="542"/>
                  <a:pt x="1072" y="542"/>
                  <a:pt x="1072" y="542"/>
                </a:cubicBezTo>
                <a:cubicBezTo>
                  <a:pt x="1071" y="541"/>
                  <a:pt x="1071" y="541"/>
                  <a:pt x="1071" y="541"/>
                </a:cubicBezTo>
                <a:cubicBezTo>
                  <a:pt x="1060" y="532"/>
                  <a:pt x="1060" y="532"/>
                  <a:pt x="1060" y="532"/>
                </a:cubicBezTo>
                <a:cubicBezTo>
                  <a:pt x="1060" y="531"/>
                  <a:pt x="1060" y="531"/>
                  <a:pt x="1060" y="531"/>
                </a:cubicBezTo>
                <a:cubicBezTo>
                  <a:pt x="1064" y="515"/>
                  <a:pt x="1064" y="515"/>
                  <a:pt x="1064" y="515"/>
                </a:cubicBezTo>
                <a:cubicBezTo>
                  <a:pt x="1065" y="502"/>
                  <a:pt x="1065" y="502"/>
                  <a:pt x="1065" y="502"/>
                </a:cubicBezTo>
                <a:cubicBezTo>
                  <a:pt x="1062" y="492"/>
                  <a:pt x="1062" y="492"/>
                  <a:pt x="1062" y="492"/>
                </a:cubicBezTo>
                <a:cubicBezTo>
                  <a:pt x="1053" y="489"/>
                  <a:pt x="1053" y="489"/>
                  <a:pt x="1053" y="489"/>
                </a:cubicBezTo>
                <a:cubicBezTo>
                  <a:pt x="1053" y="488"/>
                  <a:pt x="1053" y="488"/>
                  <a:pt x="1053" y="488"/>
                </a:cubicBezTo>
                <a:cubicBezTo>
                  <a:pt x="1053" y="488"/>
                  <a:pt x="1053" y="488"/>
                  <a:pt x="1053" y="488"/>
                </a:cubicBezTo>
                <a:cubicBezTo>
                  <a:pt x="1052" y="487"/>
                  <a:pt x="1052" y="487"/>
                  <a:pt x="1052" y="487"/>
                </a:cubicBezTo>
                <a:cubicBezTo>
                  <a:pt x="1045" y="473"/>
                  <a:pt x="1045" y="473"/>
                  <a:pt x="1045" y="473"/>
                </a:cubicBezTo>
                <a:cubicBezTo>
                  <a:pt x="1044" y="471"/>
                  <a:pt x="1044" y="471"/>
                  <a:pt x="1044" y="471"/>
                </a:cubicBezTo>
                <a:cubicBezTo>
                  <a:pt x="1033" y="483"/>
                  <a:pt x="1033" y="483"/>
                  <a:pt x="1033" y="483"/>
                </a:cubicBezTo>
                <a:cubicBezTo>
                  <a:pt x="1023" y="490"/>
                  <a:pt x="1023" y="490"/>
                  <a:pt x="1023" y="490"/>
                </a:cubicBezTo>
                <a:cubicBezTo>
                  <a:pt x="1021" y="491"/>
                  <a:pt x="1021" y="491"/>
                  <a:pt x="1021" y="491"/>
                </a:cubicBezTo>
                <a:cubicBezTo>
                  <a:pt x="1020" y="490"/>
                  <a:pt x="1020" y="490"/>
                  <a:pt x="1020" y="490"/>
                </a:cubicBezTo>
                <a:cubicBezTo>
                  <a:pt x="1019" y="489"/>
                  <a:pt x="1019" y="489"/>
                  <a:pt x="1019" y="489"/>
                </a:cubicBezTo>
                <a:cubicBezTo>
                  <a:pt x="1009" y="479"/>
                  <a:pt x="1009" y="479"/>
                  <a:pt x="1009" y="479"/>
                </a:cubicBezTo>
                <a:cubicBezTo>
                  <a:pt x="1009" y="478"/>
                  <a:pt x="1009" y="478"/>
                  <a:pt x="1009" y="478"/>
                </a:cubicBezTo>
                <a:cubicBezTo>
                  <a:pt x="1001" y="461"/>
                  <a:pt x="1001" y="461"/>
                  <a:pt x="1001" y="461"/>
                </a:cubicBezTo>
                <a:cubicBezTo>
                  <a:pt x="1001" y="461"/>
                  <a:pt x="1001" y="461"/>
                  <a:pt x="1001" y="461"/>
                </a:cubicBezTo>
                <a:cubicBezTo>
                  <a:pt x="997" y="448"/>
                  <a:pt x="997" y="448"/>
                  <a:pt x="997" y="448"/>
                </a:cubicBezTo>
                <a:cubicBezTo>
                  <a:pt x="997" y="448"/>
                  <a:pt x="997" y="448"/>
                  <a:pt x="997" y="448"/>
                </a:cubicBezTo>
                <a:cubicBezTo>
                  <a:pt x="997" y="448"/>
                  <a:pt x="997" y="448"/>
                  <a:pt x="997" y="448"/>
                </a:cubicBezTo>
                <a:cubicBezTo>
                  <a:pt x="997" y="430"/>
                  <a:pt x="997" y="430"/>
                  <a:pt x="997" y="430"/>
                </a:cubicBezTo>
                <a:cubicBezTo>
                  <a:pt x="996" y="419"/>
                  <a:pt x="996" y="419"/>
                  <a:pt x="996" y="419"/>
                </a:cubicBezTo>
                <a:cubicBezTo>
                  <a:pt x="987" y="416"/>
                  <a:pt x="987" y="416"/>
                  <a:pt x="987" y="416"/>
                </a:cubicBezTo>
                <a:cubicBezTo>
                  <a:pt x="987" y="416"/>
                  <a:pt x="987" y="416"/>
                  <a:pt x="987" y="416"/>
                </a:cubicBezTo>
                <a:cubicBezTo>
                  <a:pt x="987" y="415"/>
                  <a:pt x="987" y="415"/>
                  <a:pt x="987" y="415"/>
                </a:cubicBezTo>
                <a:cubicBezTo>
                  <a:pt x="967" y="400"/>
                  <a:pt x="967" y="400"/>
                  <a:pt x="967" y="400"/>
                </a:cubicBezTo>
                <a:cubicBezTo>
                  <a:pt x="968" y="398"/>
                  <a:pt x="968" y="398"/>
                  <a:pt x="968" y="398"/>
                </a:cubicBezTo>
                <a:cubicBezTo>
                  <a:pt x="978" y="388"/>
                  <a:pt x="978" y="388"/>
                  <a:pt x="978" y="388"/>
                </a:cubicBezTo>
                <a:cubicBezTo>
                  <a:pt x="978" y="388"/>
                  <a:pt x="978" y="388"/>
                  <a:pt x="978" y="388"/>
                </a:cubicBezTo>
                <a:cubicBezTo>
                  <a:pt x="978" y="387"/>
                  <a:pt x="978" y="387"/>
                  <a:pt x="978" y="387"/>
                </a:cubicBezTo>
                <a:cubicBezTo>
                  <a:pt x="979" y="387"/>
                  <a:pt x="979" y="387"/>
                  <a:pt x="979" y="387"/>
                </a:cubicBezTo>
                <a:cubicBezTo>
                  <a:pt x="979" y="387"/>
                  <a:pt x="979" y="387"/>
                  <a:pt x="979" y="387"/>
                </a:cubicBezTo>
                <a:cubicBezTo>
                  <a:pt x="989" y="386"/>
                  <a:pt x="989" y="386"/>
                  <a:pt x="989" y="386"/>
                </a:cubicBezTo>
                <a:cubicBezTo>
                  <a:pt x="990" y="386"/>
                  <a:pt x="990" y="386"/>
                  <a:pt x="990" y="386"/>
                </a:cubicBezTo>
                <a:cubicBezTo>
                  <a:pt x="993" y="386"/>
                  <a:pt x="996" y="388"/>
                  <a:pt x="998" y="391"/>
                </a:cubicBezTo>
                <a:cubicBezTo>
                  <a:pt x="1007" y="397"/>
                  <a:pt x="1007" y="397"/>
                  <a:pt x="1007" y="397"/>
                </a:cubicBezTo>
                <a:cubicBezTo>
                  <a:pt x="1016" y="390"/>
                  <a:pt x="1016" y="390"/>
                  <a:pt x="1016" y="390"/>
                </a:cubicBezTo>
                <a:cubicBezTo>
                  <a:pt x="1022" y="381"/>
                  <a:pt x="1022" y="381"/>
                  <a:pt x="1022" y="381"/>
                </a:cubicBezTo>
                <a:cubicBezTo>
                  <a:pt x="1022" y="373"/>
                  <a:pt x="1022" y="373"/>
                  <a:pt x="1022" y="373"/>
                </a:cubicBezTo>
                <a:cubicBezTo>
                  <a:pt x="1020" y="354"/>
                  <a:pt x="1020" y="354"/>
                  <a:pt x="1020" y="354"/>
                </a:cubicBezTo>
                <a:cubicBezTo>
                  <a:pt x="1018" y="346"/>
                  <a:pt x="1018" y="346"/>
                  <a:pt x="1018" y="346"/>
                </a:cubicBezTo>
                <a:cubicBezTo>
                  <a:pt x="1005" y="343"/>
                  <a:pt x="1005" y="343"/>
                  <a:pt x="1005" y="343"/>
                </a:cubicBezTo>
                <a:cubicBezTo>
                  <a:pt x="1005" y="335"/>
                  <a:pt x="1005" y="335"/>
                  <a:pt x="1005" y="335"/>
                </a:cubicBezTo>
                <a:cubicBezTo>
                  <a:pt x="993" y="320"/>
                  <a:pt x="993" y="320"/>
                  <a:pt x="993" y="320"/>
                </a:cubicBezTo>
                <a:cubicBezTo>
                  <a:pt x="992" y="320"/>
                  <a:pt x="992" y="320"/>
                  <a:pt x="992" y="320"/>
                </a:cubicBezTo>
                <a:cubicBezTo>
                  <a:pt x="986" y="309"/>
                  <a:pt x="986" y="309"/>
                  <a:pt x="986" y="309"/>
                </a:cubicBezTo>
                <a:cubicBezTo>
                  <a:pt x="985" y="308"/>
                  <a:pt x="985" y="308"/>
                  <a:pt x="985" y="308"/>
                </a:cubicBezTo>
                <a:cubicBezTo>
                  <a:pt x="985" y="306"/>
                  <a:pt x="985" y="306"/>
                  <a:pt x="985" y="306"/>
                </a:cubicBezTo>
                <a:cubicBezTo>
                  <a:pt x="985" y="306"/>
                  <a:pt x="985" y="306"/>
                  <a:pt x="985" y="306"/>
                </a:cubicBezTo>
                <a:cubicBezTo>
                  <a:pt x="998" y="289"/>
                  <a:pt x="998" y="289"/>
                  <a:pt x="998" y="289"/>
                </a:cubicBezTo>
                <a:cubicBezTo>
                  <a:pt x="998" y="288"/>
                  <a:pt x="998" y="288"/>
                  <a:pt x="998" y="288"/>
                </a:cubicBezTo>
                <a:cubicBezTo>
                  <a:pt x="999" y="288"/>
                  <a:pt x="999" y="288"/>
                  <a:pt x="999" y="288"/>
                </a:cubicBezTo>
                <a:cubicBezTo>
                  <a:pt x="999" y="287"/>
                  <a:pt x="999" y="287"/>
                  <a:pt x="999" y="287"/>
                </a:cubicBezTo>
                <a:cubicBezTo>
                  <a:pt x="1000" y="287"/>
                  <a:pt x="1000" y="287"/>
                  <a:pt x="1000" y="287"/>
                </a:cubicBezTo>
                <a:cubicBezTo>
                  <a:pt x="1005" y="286"/>
                  <a:pt x="1005" y="286"/>
                  <a:pt x="1005" y="286"/>
                </a:cubicBezTo>
                <a:cubicBezTo>
                  <a:pt x="1012" y="281"/>
                  <a:pt x="1012" y="281"/>
                  <a:pt x="1012" y="281"/>
                </a:cubicBezTo>
                <a:cubicBezTo>
                  <a:pt x="1020" y="257"/>
                  <a:pt x="1020" y="257"/>
                  <a:pt x="1020" y="257"/>
                </a:cubicBezTo>
                <a:cubicBezTo>
                  <a:pt x="1021" y="257"/>
                  <a:pt x="1021" y="257"/>
                  <a:pt x="1021" y="257"/>
                </a:cubicBezTo>
                <a:cubicBezTo>
                  <a:pt x="1021" y="256"/>
                  <a:pt x="1021" y="256"/>
                  <a:pt x="1021" y="256"/>
                </a:cubicBezTo>
                <a:cubicBezTo>
                  <a:pt x="1030" y="245"/>
                  <a:pt x="1030" y="245"/>
                  <a:pt x="1030" y="245"/>
                </a:cubicBezTo>
                <a:cubicBezTo>
                  <a:pt x="1030" y="244"/>
                  <a:pt x="1030" y="244"/>
                  <a:pt x="1030" y="244"/>
                </a:cubicBezTo>
                <a:cubicBezTo>
                  <a:pt x="1031" y="244"/>
                  <a:pt x="1031" y="244"/>
                  <a:pt x="1031" y="244"/>
                </a:cubicBezTo>
                <a:cubicBezTo>
                  <a:pt x="1032" y="244"/>
                  <a:pt x="1032" y="244"/>
                  <a:pt x="1032" y="244"/>
                </a:cubicBezTo>
                <a:cubicBezTo>
                  <a:pt x="1043" y="241"/>
                  <a:pt x="1043" y="241"/>
                  <a:pt x="1043" y="241"/>
                </a:cubicBezTo>
                <a:cubicBezTo>
                  <a:pt x="1043" y="243"/>
                  <a:pt x="1043" y="243"/>
                  <a:pt x="1043" y="243"/>
                </a:cubicBezTo>
                <a:cubicBezTo>
                  <a:pt x="1050" y="249"/>
                  <a:pt x="1050" y="249"/>
                  <a:pt x="1050" y="249"/>
                </a:cubicBezTo>
                <a:cubicBezTo>
                  <a:pt x="1052" y="249"/>
                  <a:pt x="1052" y="249"/>
                  <a:pt x="1052" y="249"/>
                </a:cubicBezTo>
                <a:cubicBezTo>
                  <a:pt x="1056" y="230"/>
                  <a:pt x="1056" y="230"/>
                  <a:pt x="1056" y="230"/>
                </a:cubicBezTo>
                <a:cubicBezTo>
                  <a:pt x="1052" y="217"/>
                  <a:pt x="1052" y="217"/>
                  <a:pt x="1052" y="217"/>
                </a:cubicBezTo>
                <a:cubicBezTo>
                  <a:pt x="1052" y="217"/>
                  <a:pt x="1052" y="217"/>
                  <a:pt x="1052" y="217"/>
                </a:cubicBezTo>
                <a:cubicBezTo>
                  <a:pt x="1052" y="215"/>
                  <a:pt x="1052" y="215"/>
                  <a:pt x="1052" y="215"/>
                </a:cubicBezTo>
                <a:cubicBezTo>
                  <a:pt x="1053" y="200"/>
                  <a:pt x="1053" y="200"/>
                  <a:pt x="1053" y="200"/>
                </a:cubicBezTo>
                <a:cubicBezTo>
                  <a:pt x="1053" y="199"/>
                  <a:pt x="1053" y="199"/>
                  <a:pt x="1053" y="199"/>
                </a:cubicBezTo>
                <a:cubicBezTo>
                  <a:pt x="1061" y="191"/>
                  <a:pt x="1061" y="191"/>
                  <a:pt x="1061" y="191"/>
                </a:cubicBezTo>
                <a:cubicBezTo>
                  <a:pt x="1066" y="183"/>
                  <a:pt x="1066" y="183"/>
                  <a:pt x="1066" y="183"/>
                </a:cubicBezTo>
                <a:cubicBezTo>
                  <a:pt x="1066" y="175"/>
                  <a:pt x="1066" y="175"/>
                  <a:pt x="1066" y="175"/>
                </a:cubicBezTo>
                <a:cubicBezTo>
                  <a:pt x="1066" y="172"/>
                  <a:pt x="1064" y="166"/>
                  <a:pt x="1061" y="156"/>
                </a:cubicBezTo>
                <a:cubicBezTo>
                  <a:pt x="1061" y="156"/>
                  <a:pt x="1061" y="156"/>
                  <a:pt x="1061" y="156"/>
                </a:cubicBezTo>
                <a:cubicBezTo>
                  <a:pt x="1061" y="156"/>
                  <a:pt x="1061" y="156"/>
                  <a:pt x="1061" y="156"/>
                </a:cubicBezTo>
                <a:cubicBezTo>
                  <a:pt x="1061" y="142"/>
                  <a:pt x="1061" y="142"/>
                  <a:pt x="1061" y="142"/>
                </a:cubicBezTo>
                <a:cubicBezTo>
                  <a:pt x="1061" y="141"/>
                  <a:pt x="1061" y="141"/>
                  <a:pt x="1061" y="141"/>
                </a:cubicBezTo>
                <a:cubicBezTo>
                  <a:pt x="1064" y="128"/>
                  <a:pt x="1064" y="128"/>
                  <a:pt x="1064" y="128"/>
                </a:cubicBezTo>
                <a:cubicBezTo>
                  <a:pt x="1061" y="123"/>
                  <a:pt x="1060" y="119"/>
                  <a:pt x="1060" y="116"/>
                </a:cubicBezTo>
                <a:lnTo>
                  <a:pt x="1062" y="99"/>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0" name="Freeform 14"/>
          <p:cNvSpPr/>
          <p:nvPr/>
        </p:nvSpPr>
        <p:spPr bwMode="auto">
          <a:xfrm>
            <a:off x="4011381" y="3449779"/>
            <a:ext cx="366464" cy="607602"/>
          </a:xfrm>
          <a:custGeom>
            <a:avLst/>
            <a:gdLst>
              <a:gd name="T0" fmla="*/ 177583 w 139"/>
              <a:gd name="T1" fmla="*/ 109764 h 231"/>
              <a:gd name="T2" fmla="*/ 177583 w 139"/>
              <a:gd name="T3" fmla="*/ 162152 h 231"/>
              <a:gd name="T4" fmla="*/ 157573 w 139"/>
              <a:gd name="T5" fmla="*/ 204561 h 231"/>
              <a:gd name="T6" fmla="*/ 142566 w 139"/>
              <a:gd name="T7" fmla="*/ 232002 h 231"/>
              <a:gd name="T8" fmla="*/ 140065 w 139"/>
              <a:gd name="T9" fmla="*/ 229507 h 231"/>
              <a:gd name="T10" fmla="*/ 82538 w 139"/>
              <a:gd name="T11" fmla="*/ 244475 h 231"/>
              <a:gd name="T12" fmla="*/ 25012 w 139"/>
              <a:gd name="T13" fmla="*/ 254453 h 231"/>
              <a:gd name="T14" fmla="*/ 15007 w 139"/>
              <a:gd name="T15" fmla="*/ 264432 h 231"/>
              <a:gd name="T16" fmla="*/ 72534 w 139"/>
              <a:gd name="T17" fmla="*/ 269421 h 231"/>
              <a:gd name="T18" fmla="*/ 77536 w 139"/>
              <a:gd name="T19" fmla="*/ 271916 h 231"/>
              <a:gd name="T20" fmla="*/ 92543 w 139"/>
              <a:gd name="T21" fmla="*/ 306841 h 231"/>
              <a:gd name="T22" fmla="*/ 115054 w 139"/>
              <a:gd name="T23" fmla="*/ 349250 h 231"/>
              <a:gd name="T24" fmla="*/ 135063 w 139"/>
              <a:gd name="T25" fmla="*/ 406626 h 231"/>
              <a:gd name="T26" fmla="*/ 135063 w 139"/>
              <a:gd name="T27" fmla="*/ 406626 h 231"/>
              <a:gd name="T28" fmla="*/ 147569 w 139"/>
              <a:gd name="T29" fmla="*/ 439057 h 231"/>
              <a:gd name="T30" fmla="*/ 135063 w 139"/>
              <a:gd name="T31" fmla="*/ 468992 h 231"/>
              <a:gd name="T32" fmla="*/ 137564 w 139"/>
              <a:gd name="T33" fmla="*/ 498928 h 231"/>
              <a:gd name="T34" fmla="*/ 190089 w 139"/>
              <a:gd name="T35" fmla="*/ 531358 h 231"/>
              <a:gd name="T36" fmla="*/ 222604 w 139"/>
              <a:gd name="T37" fmla="*/ 571273 h 231"/>
              <a:gd name="T38" fmla="*/ 237611 w 139"/>
              <a:gd name="T39" fmla="*/ 576262 h 231"/>
              <a:gd name="T40" fmla="*/ 232608 w 139"/>
              <a:gd name="T41" fmla="*/ 523875 h 231"/>
              <a:gd name="T42" fmla="*/ 267625 w 139"/>
              <a:gd name="T43" fmla="*/ 508907 h 231"/>
              <a:gd name="T44" fmla="*/ 270126 w 139"/>
              <a:gd name="T45" fmla="*/ 506412 h 231"/>
              <a:gd name="T46" fmla="*/ 272627 w 139"/>
              <a:gd name="T47" fmla="*/ 508907 h 231"/>
              <a:gd name="T48" fmla="*/ 297639 w 139"/>
              <a:gd name="T49" fmla="*/ 503917 h 231"/>
              <a:gd name="T50" fmla="*/ 302641 w 139"/>
              <a:gd name="T51" fmla="*/ 461509 h 231"/>
              <a:gd name="T52" fmla="*/ 280131 w 139"/>
              <a:gd name="T53" fmla="*/ 439057 h 231"/>
              <a:gd name="T54" fmla="*/ 262622 w 139"/>
              <a:gd name="T55" fmla="*/ 436562 h 231"/>
              <a:gd name="T56" fmla="*/ 252618 w 139"/>
              <a:gd name="T57" fmla="*/ 396648 h 231"/>
              <a:gd name="T58" fmla="*/ 257620 w 139"/>
              <a:gd name="T59" fmla="*/ 314325 h 231"/>
              <a:gd name="T60" fmla="*/ 312646 w 139"/>
              <a:gd name="T61" fmla="*/ 301852 h 231"/>
              <a:gd name="T62" fmla="*/ 347662 w 139"/>
              <a:gd name="T63" fmla="*/ 204561 h 231"/>
              <a:gd name="T64" fmla="*/ 320149 w 139"/>
              <a:gd name="T65" fmla="*/ 179614 h 231"/>
              <a:gd name="T66" fmla="*/ 317648 w 139"/>
              <a:gd name="T67" fmla="*/ 179614 h 231"/>
              <a:gd name="T68" fmla="*/ 290135 w 139"/>
              <a:gd name="T69" fmla="*/ 182109 h 231"/>
              <a:gd name="T70" fmla="*/ 272627 w 139"/>
              <a:gd name="T71" fmla="*/ 159657 h 231"/>
              <a:gd name="T72" fmla="*/ 270126 w 139"/>
              <a:gd name="T73" fmla="*/ 157162 h 231"/>
              <a:gd name="T74" fmla="*/ 277629 w 139"/>
              <a:gd name="T75" fmla="*/ 97291 h 231"/>
              <a:gd name="T76" fmla="*/ 290135 w 139"/>
              <a:gd name="T77" fmla="*/ 69850 h 231"/>
              <a:gd name="T78" fmla="*/ 297639 w 139"/>
              <a:gd name="T79" fmla="*/ 34925 h 231"/>
              <a:gd name="T80" fmla="*/ 245114 w 139"/>
              <a:gd name="T81" fmla="*/ 0 h 2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231">
                <a:moveTo>
                  <a:pt x="82" y="14"/>
                </a:moveTo>
                <a:cubicBezTo>
                  <a:pt x="71" y="44"/>
                  <a:pt x="71" y="44"/>
                  <a:pt x="71" y="44"/>
                </a:cubicBezTo>
                <a:cubicBezTo>
                  <a:pt x="71" y="64"/>
                  <a:pt x="71" y="64"/>
                  <a:pt x="71" y="64"/>
                </a:cubicBezTo>
                <a:cubicBezTo>
                  <a:pt x="71" y="65"/>
                  <a:pt x="71" y="65"/>
                  <a:pt x="71" y="65"/>
                </a:cubicBezTo>
                <a:cubicBezTo>
                  <a:pt x="65" y="75"/>
                  <a:pt x="65" y="75"/>
                  <a:pt x="65" y="75"/>
                </a:cubicBezTo>
                <a:cubicBezTo>
                  <a:pt x="63" y="82"/>
                  <a:pt x="63" y="82"/>
                  <a:pt x="63" y="82"/>
                </a:cubicBezTo>
                <a:cubicBezTo>
                  <a:pt x="65" y="86"/>
                  <a:pt x="63" y="90"/>
                  <a:pt x="59" y="92"/>
                </a:cubicBezTo>
                <a:cubicBezTo>
                  <a:pt x="57" y="93"/>
                  <a:pt x="57" y="93"/>
                  <a:pt x="57" y="93"/>
                </a:cubicBezTo>
                <a:cubicBezTo>
                  <a:pt x="57" y="93"/>
                  <a:pt x="57" y="93"/>
                  <a:pt x="57" y="93"/>
                </a:cubicBezTo>
                <a:cubicBezTo>
                  <a:pt x="56" y="92"/>
                  <a:pt x="56" y="92"/>
                  <a:pt x="56" y="92"/>
                </a:cubicBezTo>
                <a:cubicBezTo>
                  <a:pt x="41" y="91"/>
                  <a:pt x="41" y="91"/>
                  <a:pt x="41" y="91"/>
                </a:cubicBezTo>
                <a:cubicBezTo>
                  <a:pt x="33" y="98"/>
                  <a:pt x="33" y="98"/>
                  <a:pt x="33" y="98"/>
                </a:cubicBezTo>
                <a:cubicBezTo>
                  <a:pt x="10" y="102"/>
                  <a:pt x="10" y="102"/>
                  <a:pt x="10" y="102"/>
                </a:cubicBezTo>
                <a:cubicBezTo>
                  <a:pt x="10" y="102"/>
                  <a:pt x="10" y="102"/>
                  <a:pt x="10" y="102"/>
                </a:cubicBezTo>
                <a:cubicBezTo>
                  <a:pt x="0" y="102"/>
                  <a:pt x="0" y="102"/>
                  <a:pt x="0" y="102"/>
                </a:cubicBezTo>
                <a:cubicBezTo>
                  <a:pt x="6" y="106"/>
                  <a:pt x="6" y="106"/>
                  <a:pt x="6" y="106"/>
                </a:cubicBezTo>
                <a:cubicBezTo>
                  <a:pt x="28" y="108"/>
                  <a:pt x="28" y="108"/>
                  <a:pt x="28" y="108"/>
                </a:cubicBezTo>
                <a:cubicBezTo>
                  <a:pt x="29" y="108"/>
                  <a:pt x="29" y="108"/>
                  <a:pt x="29" y="108"/>
                </a:cubicBezTo>
                <a:cubicBezTo>
                  <a:pt x="31" y="108"/>
                  <a:pt x="31" y="108"/>
                  <a:pt x="31" y="108"/>
                </a:cubicBezTo>
                <a:cubicBezTo>
                  <a:pt x="31" y="109"/>
                  <a:pt x="31" y="109"/>
                  <a:pt x="31" y="109"/>
                </a:cubicBezTo>
                <a:cubicBezTo>
                  <a:pt x="31" y="109"/>
                  <a:pt x="31" y="109"/>
                  <a:pt x="31" y="109"/>
                </a:cubicBezTo>
                <a:cubicBezTo>
                  <a:pt x="37" y="123"/>
                  <a:pt x="37" y="123"/>
                  <a:pt x="37" y="123"/>
                </a:cubicBezTo>
                <a:cubicBezTo>
                  <a:pt x="43" y="127"/>
                  <a:pt x="43" y="127"/>
                  <a:pt x="43" y="127"/>
                </a:cubicBezTo>
                <a:cubicBezTo>
                  <a:pt x="45" y="129"/>
                  <a:pt x="46" y="133"/>
                  <a:pt x="46" y="140"/>
                </a:cubicBezTo>
                <a:cubicBezTo>
                  <a:pt x="46" y="156"/>
                  <a:pt x="46" y="156"/>
                  <a:pt x="46" y="156"/>
                </a:cubicBezTo>
                <a:cubicBezTo>
                  <a:pt x="54" y="163"/>
                  <a:pt x="54" y="163"/>
                  <a:pt x="54" y="163"/>
                </a:cubicBezTo>
                <a:cubicBezTo>
                  <a:pt x="54" y="163"/>
                  <a:pt x="54" y="163"/>
                  <a:pt x="54" y="163"/>
                </a:cubicBezTo>
                <a:cubicBezTo>
                  <a:pt x="54" y="163"/>
                  <a:pt x="54" y="163"/>
                  <a:pt x="54" y="163"/>
                </a:cubicBezTo>
                <a:cubicBezTo>
                  <a:pt x="55" y="163"/>
                  <a:pt x="55" y="163"/>
                  <a:pt x="55" y="163"/>
                </a:cubicBezTo>
                <a:cubicBezTo>
                  <a:pt x="59" y="176"/>
                  <a:pt x="59" y="176"/>
                  <a:pt x="59" y="176"/>
                </a:cubicBezTo>
                <a:cubicBezTo>
                  <a:pt x="59" y="182"/>
                  <a:pt x="59" y="182"/>
                  <a:pt x="59" y="182"/>
                </a:cubicBezTo>
                <a:cubicBezTo>
                  <a:pt x="54" y="188"/>
                  <a:pt x="54" y="188"/>
                  <a:pt x="54" y="188"/>
                </a:cubicBezTo>
                <a:cubicBezTo>
                  <a:pt x="53" y="194"/>
                  <a:pt x="53" y="194"/>
                  <a:pt x="53" y="194"/>
                </a:cubicBezTo>
                <a:cubicBezTo>
                  <a:pt x="55" y="200"/>
                  <a:pt x="55" y="200"/>
                  <a:pt x="55" y="200"/>
                </a:cubicBezTo>
                <a:cubicBezTo>
                  <a:pt x="62" y="205"/>
                  <a:pt x="62" y="205"/>
                  <a:pt x="62" y="205"/>
                </a:cubicBezTo>
                <a:cubicBezTo>
                  <a:pt x="70" y="208"/>
                  <a:pt x="74" y="210"/>
                  <a:pt x="76" y="213"/>
                </a:cubicBezTo>
                <a:cubicBezTo>
                  <a:pt x="80" y="222"/>
                  <a:pt x="80" y="222"/>
                  <a:pt x="80" y="222"/>
                </a:cubicBezTo>
                <a:cubicBezTo>
                  <a:pt x="85" y="224"/>
                  <a:pt x="88" y="227"/>
                  <a:pt x="89" y="229"/>
                </a:cubicBezTo>
                <a:cubicBezTo>
                  <a:pt x="94" y="231"/>
                  <a:pt x="94" y="231"/>
                  <a:pt x="94" y="231"/>
                </a:cubicBezTo>
                <a:cubicBezTo>
                  <a:pt x="95" y="231"/>
                  <a:pt x="95" y="231"/>
                  <a:pt x="95" y="231"/>
                </a:cubicBezTo>
                <a:cubicBezTo>
                  <a:pt x="93" y="218"/>
                  <a:pt x="93" y="218"/>
                  <a:pt x="93" y="218"/>
                </a:cubicBezTo>
                <a:cubicBezTo>
                  <a:pt x="92" y="214"/>
                  <a:pt x="92" y="211"/>
                  <a:pt x="93" y="210"/>
                </a:cubicBezTo>
                <a:cubicBezTo>
                  <a:pt x="94" y="208"/>
                  <a:pt x="96" y="207"/>
                  <a:pt x="98" y="207"/>
                </a:cubicBezTo>
                <a:cubicBezTo>
                  <a:pt x="107" y="204"/>
                  <a:pt x="107" y="204"/>
                  <a:pt x="107" y="204"/>
                </a:cubicBezTo>
                <a:cubicBezTo>
                  <a:pt x="107" y="204"/>
                  <a:pt x="107" y="204"/>
                  <a:pt x="107" y="204"/>
                </a:cubicBezTo>
                <a:cubicBezTo>
                  <a:pt x="108" y="203"/>
                  <a:pt x="108" y="203"/>
                  <a:pt x="108" y="203"/>
                </a:cubicBezTo>
                <a:cubicBezTo>
                  <a:pt x="108" y="203"/>
                  <a:pt x="108" y="203"/>
                  <a:pt x="108" y="203"/>
                </a:cubicBezTo>
                <a:cubicBezTo>
                  <a:pt x="109" y="204"/>
                  <a:pt x="109" y="204"/>
                  <a:pt x="109" y="204"/>
                </a:cubicBezTo>
                <a:cubicBezTo>
                  <a:pt x="113" y="205"/>
                  <a:pt x="113" y="205"/>
                  <a:pt x="113" y="205"/>
                </a:cubicBezTo>
                <a:cubicBezTo>
                  <a:pt x="119" y="202"/>
                  <a:pt x="119" y="202"/>
                  <a:pt x="119" y="202"/>
                </a:cubicBezTo>
                <a:cubicBezTo>
                  <a:pt x="119" y="201"/>
                  <a:pt x="119" y="201"/>
                  <a:pt x="119" y="201"/>
                </a:cubicBezTo>
                <a:cubicBezTo>
                  <a:pt x="121" y="185"/>
                  <a:pt x="121" y="185"/>
                  <a:pt x="121" y="185"/>
                </a:cubicBezTo>
                <a:cubicBezTo>
                  <a:pt x="117" y="178"/>
                  <a:pt x="117" y="178"/>
                  <a:pt x="117" y="178"/>
                </a:cubicBezTo>
                <a:cubicBezTo>
                  <a:pt x="112" y="176"/>
                  <a:pt x="112" y="176"/>
                  <a:pt x="112" y="176"/>
                </a:cubicBezTo>
                <a:cubicBezTo>
                  <a:pt x="106" y="175"/>
                  <a:pt x="106" y="175"/>
                  <a:pt x="106" y="175"/>
                </a:cubicBezTo>
                <a:cubicBezTo>
                  <a:pt x="105" y="175"/>
                  <a:pt x="105" y="175"/>
                  <a:pt x="105" y="175"/>
                </a:cubicBezTo>
                <a:cubicBezTo>
                  <a:pt x="104" y="174"/>
                  <a:pt x="104" y="174"/>
                  <a:pt x="104" y="174"/>
                </a:cubicBezTo>
                <a:cubicBezTo>
                  <a:pt x="101" y="159"/>
                  <a:pt x="101" y="159"/>
                  <a:pt x="101" y="159"/>
                </a:cubicBezTo>
                <a:cubicBezTo>
                  <a:pt x="102" y="128"/>
                  <a:pt x="102" y="128"/>
                  <a:pt x="102" y="128"/>
                </a:cubicBezTo>
                <a:cubicBezTo>
                  <a:pt x="103" y="126"/>
                  <a:pt x="103" y="126"/>
                  <a:pt x="103" y="126"/>
                </a:cubicBezTo>
                <a:cubicBezTo>
                  <a:pt x="112" y="114"/>
                  <a:pt x="112" y="114"/>
                  <a:pt x="112" y="114"/>
                </a:cubicBezTo>
                <a:cubicBezTo>
                  <a:pt x="125" y="121"/>
                  <a:pt x="125" y="121"/>
                  <a:pt x="125" y="121"/>
                </a:cubicBezTo>
                <a:cubicBezTo>
                  <a:pt x="133" y="121"/>
                  <a:pt x="133" y="121"/>
                  <a:pt x="133" y="121"/>
                </a:cubicBezTo>
                <a:cubicBezTo>
                  <a:pt x="139" y="82"/>
                  <a:pt x="139" y="82"/>
                  <a:pt x="139" y="82"/>
                </a:cubicBezTo>
                <a:cubicBezTo>
                  <a:pt x="138" y="77"/>
                  <a:pt x="136" y="74"/>
                  <a:pt x="132" y="72"/>
                </a:cubicBezTo>
                <a:cubicBezTo>
                  <a:pt x="128" y="72"/>
                  <a:pt x="128" y="72"/>
                  <a:pt x="128" y="72"/>
                </a:cubicBezTo>
                <a:cubicBezTo>
                  <a:pt x="128" y="72"/>
                  <a:pt x="128" y="72"/>
                  <a:pt x="128" y="72"/>
                </a:cubicBezTo>
                <a:cubicBezTo>
                  <a:pt x="127" y="72"/>
                  <a:pt x="127" y="72"/>
                  <a:pt x="127" y="72"/>
                </a:cubicBezTo>
                <a:cubicBezTo>
                  <a:pt x="117" y="74"/>
                  <a:pt x="117" y="74"/>
                  <a:pt x="117" y="74"/>
                </a:cubicBezTo>
                <a:cubicBezTo>
                  <a:pt x="116" y="73"/>
                  <a:pt x="116" y="73"/>
                  <a:pt x="116" y="73"/>
                </a:cubicBezTo>
                <a:cubicBezTo>
                  <a:pt x="116" y="72"/>
                  <a:pt x="116" y="72"/>
                  <a:pt x="116" y="72"/>
                </a:cubicBezTo>
                <a:cubicBezTo>
                  <a:pt x="109" y="64"/>
                  <a:pt x="109" y="64"/>
                  <a:pt x="109" y="64"/>
                </a:cubicBezTo>
                <a:cubicBezTo>
                  <a:pt x="109" y="63"/>
                  <a:pt x="109" y="63"/>
                  <a:pt x="109" y="63"/>
                </a:cubicBezTo>
                <a:cubicBezTo>
                  <a:pt x="108" y="63"/>
                  <a:pt x="108" y="63"/>
                  <a:pt x="108" y="63"/>
                </a:cubicBezTo>
                <a:cubicBezTo>
                  <a:pt x="108" y="48"/>
                  <a:pt x="108" y="48"/>
                  <a:pt x="108" y="48"/>
                </a:cubicBezTo>
                <a:cubicBezTo>
                  <a:pt x="111" y="39"/>
                  <a:pt x="111" y="39"/>
                  <a:pt x="111" y="39"/>
                </a:cubicBezTo>
                <a:cubicBezTo>
                  <a:pt x="113" y="35"/>
                  <a:pt x="113" y="35"/>
                  <a:pt x="113" y="35"/>
                </a:cubicBezTo>
                <a:cubicBezTo>
                  <a:pt x="113" y="33"/>
                  <a:pt x="114" y="31"/>
                  <a:pt x="116" y="28"/>
                </a:cubicBezTo>
                <a:cubicBezTo>
                  <a:pt x="119" y="24"/>
                  <a:pt x="119" y="24"/>
                  <a:pt x="119" y="24"/>
                </a:cubicBezTo>
                <a:cubicBezTo>
                  <a:pt x="119" y="14"/>
                  <a:pt x="119" y="14"/>
                  <a:pt x="119" y="14"/>
                </a:cubicBezTo>
                <a:cubicBezTo>
                  <a:pt x="110" y="6"/>
                  <a:pt x="110" y="6"/>
                  <a:pt x="110" y="6"/>
                </a:cubicBezTo>
                <a:cubicBezTo>
                  <a:pt x="98" y="0"/>
                  <a:pt x="98" y="0"/>
                  <a:pt x="98" y="0"/>
                </a:cubicBezTo>
                <a:lnTo>
                  <a:pt x="82" y="14"/>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1" name="Freeform 15"/>
          <p:cNvSpPr/>
          <p:nvPr/>
        </p:nvSpPr>
        <p:spPr bwMode="auto">
          <a:xfrm>
            <a:off x="544193" y="1852939"/>
            <a:ext cx="2595370" cy="1968432"/>
          </a:xfrm>
          <a:custGeom>
            <a:avLst/>
            <a:gdLst>
              <a:gd name="T0" fmla="*/ 2414910 w 989"/>
              <a:gd name="T1" fmla="*/ 864906 h 749"/>
              <a:gd name="T2" fmla="*/ 2312836 w 989"/>
              <a:gd name="T3" fmla="*/ 772682 h 749"/>
              <a:gd name="T4" fmla="*/ 2250596 w 989"/>
              <a:gd name="T5" fmla="*/ 697907 h 749"/>
              <a:gd name="T6" fmla="*/ 1961803 w 989"/>
              <a:gd name="T7" fmla="*/ 628116 h 749"/>
              <a:gd name="T8" fmla="*/ 1976740 w 989"/>
              <a:gd name="T9" fmla="*/ 341476 h 749"/>
              <a:gd name="T10" fmla="*/ 1775083 w 989"/>
              <a:gd name="T11" fmla="*/ 97208 h 749"/>
              <a:gd name="T12" fmla="*/ 1673010 w 989"/>
              <a:gd name="T13" fmla="*/ 27418 h 749"/>
              <a:gd name="T14" fmla="*/ 1513675 w 989"/>
              <a:gd name="T15" fmla="*/ 231805 h 749"/>
              <a:gd name="T16" fmla="*/ 1165132 w 989"/>
              <a:gd name="T17" fmla="*/ 423729 h 749"/>
              <a:gd name="T18" fmla="*/ 1100402 w 989"/>
              <a:gd name="T19" fmla="*/ 436192 h 749"/>
              <a:gd name="T20" fmla="*/ 893766 w 989"/>
              <a:gd name="T21" fmla="*/ 418744 h 749"/>
              <a:gd name="T22" fmla="*/ 923641 w 989"/>
              <a:gd name="T23" fmla="*/ 635593 h 749"/>
              <a:gd name="T24" fmla="*/ 883807 w 989"/>
              <a:gd name="T25" fmla="*/ 747757 h 749"/>
              <a:gd name="T26" fmla="*/ 853932 w 989"/>
              <a:gd name="T27" fmla="*/ 745264 h 749"/>
              <a:gd name="T28" fmla="*/ 761817 w 989"/>
              <a:gd name="T29" fmla="*/ 847458 h 749"/>
              <a:gd name="T30" fmla="*/ 619910 w 989"/>
              <a:gd name="T31" fmla="*/ 884846 h 749"/>
              <a:gd name="T32" fmla="*/ 346054 w 989"/>
              <a:gd name="T33" fmla="*/ 959621 h 749"/>
              <a:gd name="T34" fmla="*/ 196678 w 989"/>
              <a:gd name="T35" fmla="*/ 937189 h 749"/>
              <a:gd name="T36" fmla="*/ 124480 w 989"/>
              <a:gd name="T37" fmla="*/ 909771 h 749"/>
              <a:gd name="T38" fmla="*/ 17427 w 989"/>
              <a:gd name="T39" fmla="*/ 1074278 h 749"/>
              <a:gd name="T40" fmla="*/ 99584 w 989"/>
              <a:gd name="T41" fmla="*/ 1149053 h 749"/>
              <a:gd name="T42" fmla="*/ 77178 w 989"/>
              <a:gd name="T43" fmla="*/ 1348455 h 749"/>
              <a:gd name="T44" fmla="*/ 79667 w 989"/>
              <a:gd name="T45" fmla="*/ 1390828 h 749"/>
              <a:gd name="T46" fmla="*/ 226553 w 989"/>
              <a:gd name="T47" fmla="*/ 1577767 h 749"/>
              <a:gd name="T48" fmla="*/ 321158 w 989"/>
              <a:gd name="T49" fmla="*/ 1677468 h 749"/>
              <a:gd name="T50" fmla="*/ 395846 w 989"/>
              <a:gd name="T51" fmla="*/ 1854437 h 749"/>
              <a:gd name="T52" fmla="*/ 490451 w 989"/>
              <a:gd name="T53" fmla="*/ 1864407 h 749"/>
              <a:gd name="T54" fmla="*/ 547711 w 989"/>
              <a:gd name="T55" fmla="*/ 1764707 h 749"/>
              <a:gd name="T56" fmla="*/ 624889 w 989"/>
              <a:gd name="T57" fmla="*/ 1772184 h 749"/>
              <a:gd name="T58" fmla="*/ 868870 w 989"/>
              <a:gd name="T59" fmla="*/ 1762214 h 749"/>
              <a:gd name="T60" fmla="*/ 946047 w 989"/>
              <a:gd name="T61" fmla="*/ 1817050 h 749"/>
              <a:gd name="T62" fmla="*/ 1073017 w 989"/>
              <a:gd name="T63" fmla="*/ 1814557 h 749"/>
              <a:gd name="T64" fmla="*/ 1359320 w 989"/>
              <a:gd name="T65" fmla="*/ 1779662 h 749"/>
              <a:gd name="T66" fmla="*/ 1558488 w 989"/>
              <a:gd name="T67" fmla="*/ 1787139 h 749"/>
              <a:gd name="T68" fmla="*/ 1682968 w 989"/>
              <a:gd name="T69" fmla="*/ 1829512 h 749"/>
              <a:gd name="T70" fmla="*/ 1785041 w 989"/>
              <a:gd name="T71" fmla="*/ 1856930 h 749"/>
              <a:gd name="T72" fmla="*/ 1772593 w 989"/>
              <a:gd name="T73" fmla="*/ 1777169 h 749"/>
              <a:gd name="T74" fmla="*/ 1799979 w 989"/>
              <a:gd name="T75" fmla="*/ 1742274 h 749"/>
              <a:gd name="T76" fmla="*/ 1807448 w 989"/>
              <a:gd name="T77" fmla="*/ 1687438 h 749"/>
              <a:gd name="T78" fmla="*/ 1740229 w 989"/>
              <a:gd name="T79" fmla="*/ 1622633 h 749"/>
              <a:gd name="T80" fmla="*/ 1742718 w 989"/>
              <a:gd name="T81" fmla="*/ 1565305 h 749"/>
              <a:gd name="T82" fmla="*/ 1867198 w 989"/>
              <a:gd name="T83" fmla="*/ 1500499 h 749"/>
              <a:gd name="T84" fmla="*/ 1991678 w 989"/>
              <a:gd name="T85" fmla="*/ 1475574 h 749"/>
              <a:gd name="T86" fmla="*/ 2053918 w 989"/>
              <a:gd name="T87" fmla="*/ 1418246 h 749"/>
              <a:gd name="T88" fmla="*/ 2056408 w 989"/>
              <a:gd name="T89" fmla="*/ 1390828 h 749"/>
              <a:gd name="T90" fmla="*/ 2066366 w 989"/>
              <a:gd name="T91" fmla="*/ 1298605 h 749"/>
              <a:gd name="T92" fmla="*/ 2208273 w 989"/>
              <a:gd name="T93" fmla="*/ 1191426 h 749"/>
              <a:gd name="T94" fmla="*/ 2275492 w 989"/>
              <a:gd name="T95" fmla="*/ 1141576 h 749"/>
              <a:gd name="T96" fmla="*/ 2397482 w 989"/>
              <a:gd name="T97" fmla="*/ 1111665 h 749"/>
              <a:gd name="T98" fmla="*/ 2447274 w 989"/>
              <a:gd name="T99" fmla="*/ 1064307 h 749"/>
              <a:gd name="T100" fmla="*/ 2459722 w 989"/>
              <a:gd name="T101" fmla="*/ 1006979 h 7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89" h="749">
                <a:moveTo>
                  <a:pt x="988" y="403"/>
                </a:moveTo>
                <a:cubicBezTo>
                  <a:pt x="989" y="402"/>
                  <a:pt x="989" y="402"/>
                  <a:pt x="989" y="402"/>
                </a:cubicBezTo>
                <a:cubicBezTo>
                  <a:pt x="989" y="402"/>
                  <a:pt x="989" y="402"/>
                  <a:pt x="989" y="402"/>
                </a:cubicBezTo>
                <a:cubicBezTo>
                  <a:pt x="989" y="402"/>
                  <a:pt x="989" y="402"/>
                  <a:pt x="989" y="402"/>
                </a:cubicBezTo>
                <a:cubicBezTo>
                  <a:pt x="970" y="347"/>
                  <a:pt x="970" y="347"/>
                  <a:pt x="970" y="347"/>
                </a:cubicBezTo>
                <a:cubicBezTo>
                  <a:pt x="958" y="337"/>
                  <a:pt x="958" y="337"/>
                  <a:pt x="958" y="337"/>
                </a:cubicBezTo>
                <a:cubicBezTo>
                  <a:pt x="958" y="336"/>
                  <a:pt x="958" y="336"/>
                  <a:pt x="958" y="336"/>
                </a:cubicBezTo>
                <a:cubicBezTo>
                  <a:pt x="955" y="313"/>
                  <a:pt x="955" y="313"/>
                  <a:pt x="955" y="313"/>
                </a:cubicBezTo>
                <a:cubicBezTo>
                  <a:pt x="929" y="310"/>
                  <a:pt x="929" y="310"/>
                  <a:pt x="929" y="310"/>
                </a:cubicBezTo>
                <a:cubicBezTo>
                  <a:pt x="929" y="310"/>
                  <a:pt x="929" y="310"/>
                  <a:pt x="929" y="310"/>
                </a:cubicBezTo>
                <a:cubicBezTo>
                  <a:pt x="927" y="310"/>
                  <a:pt x="927" y="310"/>
                  <a:pt x="927" y="310"/>
                </a:cubicBezTo>
                <a:cubicBezTo>
                  <a:pt x="927" y="309"/>
                  <a:pt x="927" y="309"/>
                  <a:pt x="927" y="309"/>
                </a:cubicBezTo>
                <a:cubicBezTo>
                  <a:pt x="927" y="308"/>
                  <a:pt x="927" y="308"/>
                  <a:pt x="927" y="308"/>
                </a:cubicBezTo>
                <a:cubicBezTo>
                  <a:pt x="927" y="307"/>
                  <a:pt x="927" y="307"/>
                  <a:pt x="927" y="307"/>
                </a:cubicBezTo>
                <a:cubicBezTo>
                  <a:pt x="924" y="299"/>
                  <a:pt x="916" y="290"/>
                  <a:pt x="904" y="280"/>
                </a:cubicBezTo>
                <a:cubicBezTo>
                  <a:pt x="897" y="274"/>
                  <a:pt x="890" y="271"/>
                  <a:pt x="885" y="269"/>
                </a:cubicBezTo>
                <a:cubicBezTo>
                  <a:pt x="881" y="267"/>
                  <a:pt x="876" y="265"/>
                  <a:pt x="873" y="263"/>
                </a:cubicBezTo>
                <a:cubicBezTo>
                  <a:pt x="865" y="257"/>
                  <a:pt x="838" y="253"/>
                  <a:pt x="790" y="252"/>
                </a:cubicBezTo>
                <a:cubicBezTo>
                  <a:pt x="788" y="252"/>
                  <a:pt x="788" y="252"/>
                  <a:pt x="788" y="252"/>
                </a:cubicBezTo>
                <a:cubicBezTo>
                  <a:pt x="788" y="252"/>
                  <a:pt x="788" y="252"/>
                  <a:pt x="788" y="252"/>
                </a:cubicBezTo>
                <a:cubicBezTo>
                  <a:pt x="783" y="243"/>
                  <a:pt x="783" y="243"/>
                  <a:pt x="783" y="243"/>
                </a:cubicBezTo>
                <a:cubicBezTo>
                  <a:pt x="780" y="238"/>
                  <a:pt x="779" y="233"/>
                  <a:pt x="778" y="228"/>
                </a:cubicBezTo>
                <a:cubicBezTo>
                  <a:pt x="778" y="221"/>
                  <a:pt x="786" y="199"/>
                  <a:pt x="803" y="163"/>
                </a:cubicBezTo>
                <a:cubicBezTo>
                  <a:pt x="794" y="137"/>
                  <a:pt x="794" y="137"/>
                  <a:pt x="794" y="137"/>
                </a:cubicBezTo>
                <a:cubicBezTo>
                  <a:pt x="794" y="137"/>
                  <a:pt x="794" y="137"/>
                  <a:pt x="794" y="137"/>
                </a:cubicBezTo>
                <a:cubicBezTo>
                  <a:pt x="785" y="94"/>
                  <a:pt x="785" y="94"/>
                  <a:pt x="785" y="94"/>
                </a:cubicBezTo>
                <a:cubicBezTo>
                  <a:pt x="784" y="88"/>
                  <a:pt x="774" y="83"/>
                  <a:pt x="756" y="77"/>
                </a:cubicBezTo>
                <a:cubicBezTo>
                  <a:pt x="752" y="76"/>
                  <a:pt x="748" y="75"/>
                  <a:pt x="745" y="72"/>
                </a:cubicBezTo>
                <a:cubicBezTo>
                  <a:pt x="738" y="69"/>
                  <a:pt x="733" y="64"/>
                  <a:pt x="731" y="57"/>
                </a:cubicBezTo>
                <a:cubicBezTo>
                  <a:pt x="727" y="49"/>
                  <a:pt x="721" y="42"/>
                  <a:pt x="713" y="39"/>
                </a:cubicBezTo>
                <a:cubicBezTo>
                  <a:pt x="712" y="38"/>
                  <a:pt x="712" y="38"/>
                  <a:pt x="712" y="38"/>
                </a:cubicBezTo>
                <a:cubicBezTo>
                  <a:pt x="711" y="38"/>
                  <a:pt x="711" y="38"/>
                  <a:pt x="711" y="38"/>
                </a:cubicBezTo>
                <a:cubicBezTo>
                  <a:pt x="704" y="0"/>
                  <a:pt x="704" y="0"/>
                  <a:pt x="704" y="0"/>
                </a:cubicBezTo>
                <a:cubicBezTo>
                  <a:pt x="675" y="3"/>
                  <a:pt x="675" y="3"/>
                  <a:pt x="675" y="3"/>
                </a:cubicBezTo>
                <a:cubicBezTo>
                  <a:pt x="672" y="11"/>
                  <a:pt x="672" y="11"/>
                  <a:pt x="672" y="11"/>
                </a:cubicBezTo>
                <a:cubicBezTo>
                  <a:pt x="668" y="24"/>
                  <a:pt x="665" y="30"/>
                  <a:pt x="660" y="30"/>
                </a:cubicBezTo>
                <a:cubicBezTo>
                  <a:pt x="641" y="36"/>
                  <a:pt x="641" y="36"/>
                  <a:pt x="641" y="36"/>
                </a:cubicBezTo>
                <a:cubicBezTo>
                  <a:pt x="630" y="40"/>
                  <a:pt x="623" y="45"/>
                  <a:pt x="619" y="50"/>
                </a:cubicBezTo>
                <a:cubicBezTo>
                  <a:pt x="617" y="53"/>
                  <a:pt x="615" y="60"/>
                  <a:pt x="614" y="70"/>
                </a:cubicBezTo>
                <a:cubicBezTo>
                  <a:pt x="612" y="81"/>
                  <a:pt x="611" y="89"/>
                  <a:pt x="608" y="93"/>
                </a:cubicBezTo>
                <a:cubicBezTo>
                  <a:pt x="604" y="101"/>
                  <a:pt x="599" y="107"/>
                  <a:pt x="590" y="110"/>
                </a:cubicBezTo>
                <a:cubicBezTo>
                  <a:pt x="575" y="117"/>
                  <a:pt x="548" y="106"/>
                  <a:pt x="511" y="80"/>
                </a:cubicBezTo>
                <a:cubicBezTo>
                  <a:pt x="461" y="144"/>
                  <a:pt x="461" y="144"/>
                  <a:pt x="461" y="144"/>
                </a:cubicBezTo>
                <a:cubicBezTo>
                  <a:pt x="467" y="170"/>
                  <a:pt x="467" y="170"/>
                  <a:pt x="467" y="170"/>
                </a:cubicBezTo>
                <a:cubicBezTo>
                  <a:pt x="468" y="170"/>
                  <a:pt x="468" y="170"/>
                  <a:pt x="468" y="170"/>
                </a:cubicBezTo>
                <a:cubicBezTo>
                  <a:pt x="468" y="171"/>
                  <a:pt x="468" y="171"/>
                  <a:pt x="468" y="171"/>
                </a:cubicBezTo>
                <a:cubicBezTo>
                  <a:pt x="467" y="172"/>
                  <a:pt x="467" y="172"/>
                  <a:pt x="467" y="172"/>
                </a:cubicBezTo>
                <a:cubicBezTo>
                  <a:pt x="467" y="172"/>
                  <a:pt x="467" y="172"/>
                  <a:pt x="467" y="172"/>
                </a:cubicBezTo>
                <a:cubicBezTo>
                  <a:pt x="465" y="176"/>
                  <a:pt x="461" y="178"/>
                  <a:pt x="457" y="179"/>
                </a:cubicBezTo>
                <a:cubicBezTo>
                  <a:pt x="452" y="180"/>
                  <a:pt x="447" y="178"/>
                  <a:pt x="442" y="175"/>
                </a:cubicBezTo>
                <a:cubicBezTo>
                  <a:pt x="437" y="171"/>
                  <a:pt x="423" y="168"/>
                  <a:pt x="401" y="167"/>
                </a:cubicBezTo>
                <a:cubicBezTo>
                  <a:pt x="390" y="166"/>
                  <a:pt x="390" y="166"/>
                  <a:pt x="390" y="166"/>
                </a:cubicBezTo>
                <a:cubicBezTo>
                  <a:pt x="390" y="166"/>
                  <a:pt x="390" y="166"/>
                  <a:pt x="390" y="166"/>
                </a:cubicBezTo>
                <a:cubicBezTo>
                  <a:pt x="375" y="165"/>
                  <a:pt x="375" y="165"/>
                  <a:pt x="375" y="165"/>
                </a:cubicBezTo>
                <a:cubicBezTo>
                  <a:pt x="359" y="168"/>
                  <a:pt x="359" y="168"/>
                  <a:pt x="359" y="168"/>
                </a:cubicBezTo>
                <a:cubicBezTo>
                  <a:pt x="366" y="178"/>
                  <a:pt x="366" y="178"/>
                  <a:pt x="366" y="178"/>
                </a:cubicBezTo>
                <a:cubicBezTo>
                  <a:pt x="372" y="186"/>
                  <a:pt x="374" y="191"/>
                  <a:pt x="374" y="194"/>
                </a:cubicBezTo>
                <a:cubicBezTo>
                  <a:pt x="367" y="234"/>
                  <a:pt x="367" y="234"/>
                  <a:pt x="367" y="234"/>
                </a:cubicBezTo>
                <a:cubicBezTo>
                  <a:pt x="370" y="255"/>
                  <a:pt x="370" y="255"/>
                  <a:pt x="370" y="255"/>
                </a:cubicBezTo>
                <a:cubicBezTo>
                  <a:pt x="371" y="255"/>
                  <a:pt x="371" y="255"/>
                  <a:pt x="371" y="255"/>
                </a:cubicBezTo>
                <a:cubicBezTo>
                  <a:pt x="371" y="256"/>
                  <a:pt x="371" y="256"/>
                  <a:pt x="371" y="256"/>
                </a:cubicBezTo>
                <a:cubicBezTo>
                  <a:pt x="370" y="256"/>
                  <a:pt x="370" y="256"/>
                  <a:pt x="370" y="256"/>
                </a:cubicBezTo>
                <a:cubicBezTo>
                  <a:pt x="370" y="256"/>
                  <a:pt x="370" y="256"/>
                  <a:pt x="370" y="256"/>
                </a:cubicBezTo>
                <a:cubicBezTo>
                  <a:pt x="358" y="296"/>
                  <a:pt x="358" y="296"/>
                  <a:pt x="358" y="296"/>
                </a:cubicBezTo>
                <a:cubicBezTo>
                  <a:pt x="357" y="299"/>
                  <a:pt x="356" y="301"/>
                  <a:pt x="355" y="300"/>
                </a:cubicBezTo>
                <a:cubicBezTo>
                  <a:pt x="354" y="300"/>
                  <a:pt x="354" y="300"/>
                  <a:pt x="354" y="300"/>
                </a:cubicBezTo>
                <a:cubicBezTo>
                  <a:pt x="354" y="300"/>
                  <a:pt x="354" y="300"/>
                  <a:pt x="354" y="300"/>
                </a:cubicBezTo>
                <a:cubicBezTo>
                  <a:pt x="352" y="296"/>
                  <a:pt x="352" y="296"/>
                  <a:pt x="352" y="296"/>
                </a:cubicBezTo>
                <a:cubicBezTo>
                  <a:pt x="350" y="291"/>
                  <a:pt x="348" y="290"/>
                  <a:pt x="346" y="290"/>
                </a:cubicBezTo>
                <a:cubicBezTo>
                  <a:pt x="345" y="291"/>
                  <a:pt x="343" y="293"/>
                  <a:pt x="343" y="299"/>
                </a:cubicBezTo>
                <a:cubicBezTo>
                  <a:pt x="340" y="310"/>
                  <a:pt x="334" y="319"/>
                  <a:pt x="323" y="328"/>
                </a:cubicBezTo>
                <a:cubicBezTo>
                  <a:pt x="312" y="337"/>
                  <a:pt x="312" y="337"/>
                  <a:pt x="312" y="337"/>
                </a:cubicBezTo>
                <a:cubicBezTo>
                  <a:pt x="307" y="340"/>
                  <a:pt x="307" y="340"/>
                  <a:pt x="307" y="340"/>
                </a:cubicBezTo>
                <a:cubicBezTo>
                  <a:pt x="307" y="340"/>
                  <a:pt x="307" y="340"/>
                  <a:pt x="307" y="340"/>
                </a:cubicBezTo>
                <a:cubicBezTo>
                  <a:pt x="306" y="340"/>
                  <a:pt x="306" y="340"/>
                  <a:pt x="306" y="340"/>
                </a:cubicBezTo>
                <a:cubicBezTo>
                  <a:pt x="267" y="341"/>
                  <a:pt x="267" y="341"/>
                  <a:pt x="267" y="341"/>
                </a:cubicBezTo>
                <a:cubicBezTo>
                  <a:pt x="252" y="355"/>
                  <a:pt x="252" y="355"/>
                  <a:pt x="252" y="355"/>
                </a:cubicBezTo>
                <a:cubicBezTo>
                  <a:pt x="251" y="355"/>
                  <a:pt x="251" y="355"/>
                  <a:pt x="251" y="355"/>
                </a:cubicBezTo>
                <a:cubicBezTo>
                  <a:pt x="250" y="355"/>
                  <a:pt x="250" y="355"/>
                  <a:pt x="250" y="355"/>
                </a:cubicBezTo>
                <a:cubicBezTo>
                  <a:pt x="249" y="355"/>
                  <a:pt x="249" y="355"/>
                  <a:pt x="249" y="355"/>
                </a:cubicBezTo>
                <a:cubicBezTo>
                  <a:pt x="207" y="349"/>
                  <a:pt x="207" y="349"/>
                  <a:pt x="207" y="349"/>
                </a:cubicBezTo>
                <a:cubicBezTo>
                  <a:pt x="201" y="356"/>
                  <a:pt x="194" y="359"/>
                  <a:pt x="187" y="358"/>
                </a:cubicBezTo>
                <a:cubicBezTo>
                  <a:pt x="181" y="356"/>
                  <a:pt x="171" y="358"/>
                  <a:pt x="156" y="364"/>
                </a:cubicBezTo>
                <a:cubicBezTo>
                  <a:pt x="139" y="384"/>
                  <a:pt x="139" y="384"/>
                  <a:pt x="139" y="384"/>
                </a:cubicBezTo>
                <a:cubicBezTo>
                  <a:pt x="139" y="385"/>
                  <a:pt x="139" y="385"/>
                  <a:pt x="139" y="385"/>
                </a:cubicBezTo>
                <a:cubicBezTo>
                  <a:pt x="112" y="385"/>
                  <a:pt x="112" y="385"/>
                  <a:pt x="112" y="385"/>
                </a:cubicBezTo>
                <a:cubicBezTo>
                  <a:pt x="112" y="363"/>
                  <a:pt x="112" y="363"/>
                  <a:pt x="112" y="363"/>
                </a:cubicBezTo>
                <a:cubicBezTo>
                  <a:pt x="95" y="363"/>
                  <a:pt x="95" y="363"/>
                  <a:pt x="95" y="363"/>
                </a:cubicBezTo>
                <a:cubicBezTo>
                  <a:pt x="92" y="373"/>
                  <a:pt x="92" y="373"/>
                  <a:pt x="92" y="373"/>
                </a:cubicBezTo>
                <a:cubicBezTo>
                  <a:pt x="79" y="376"/>
                  <a:pt x="79" y="376"/>
                  <a:pt x="79" y="376"/>
                </a:cubicBezTo>
                <a:cubicBezTo>
                  <a:pt x="78" y="376"/>
                  <a:pt x="78" y="376"/>
                  <a:pt x="78" y="376"/>
                </a:cubicBezTo>
                <a:cubicBezTo>
                  <a:pt x="78" y="376"/>
                  <a:pt x="78" y="376"/>
                  <a:pt x="78" y="376"/>
                </a:cubicBezTo>
                <a:cubicBezTo>
                  <a:pt x="78" y="375"/>
                  <a:pt x="78" y="375"/>
                  <a:pt x="78" y="375"/>
                </a:cubicBezTo>
                <a:cubicBezTo>
                  <a:pt x="77" y="375"/>
                  <a:pt x="77" y="375"/>
                  <a:pt x="77" y="375"/>
                </a:cubicBezTo>
                <a:cubicBezTo>
                  <a:pt x="69" y="370"/>
                  <a:pt x="59" y="367"/>
                  <a:pt x="50" y="365"/>
                </a:cubicBezTo>
                <a:cubicBezTo>
                  <a:pt x="44" y="365"/>
                  <a:pt x="38" y="368"/>
                  <a:pt x="28" y="377"/>
                </a:cubicBezTo>
                <a:cubicBezTo>
                  <a:pt x="17" y="385"/>
                  <a:pt x="10" y="393"/>
                  <a:pt x="7" y="401"/>
                </a:cubicBezTo>
                <a:cubicBezTo>
                  <a:pt x="8" y="402"/>
                  <a:pt x="10" y="404"/>
                  <a:pt x="10" y="408"/>
                </a:cubicBezTo>
                <a:cubicBezTo>
                  <a:pt x="11" y="412"/>
                  <a:pt x="11" y="416"/>
                  <a:pt x="11" y="421"/>
                </a:cubicBezTo>
                <a:cubicBezTo>
                  <a:pt x="11" y="425"/>
                  <a:pt x="9" y="429"/>
                  <a:pt x="7" y="431"/>
                </a:cubicBezTo>
                <a:cubicBezTo>
                  <a:pt x="4" y="433"/>
                  <a:pt x="2" y="438"/>
                  <a:pt x="0" y="448"/>
                </a:cubicBezTo>
                <a:cubicBezTo>
                  <a:pt x="10" y="455"/>
                  <a:pt x="10" y="455"/>
                  <a:pt x="10" y="455"/>
                </a:cubicBezTo>
                <a:cubicBezTo>
                  <a:pt x="23" y="441"/>
                  <a:pt x="23" y="441"/>
                  <a:pt x="23" y="441"/>
                </a:cubicBezTo>
                <a:cubicBezTo>
                  <a:pt x="40" y="459"/>
                  <a:pt x="40" y="459"/>
                  <a:pt x="40" y="459"/>
                </a:cubicBezTo>
                <a:cubicBezTo>
                  <a:pt x="40" y="461"/>
                  <a:pt x="40" y="461"/>
                  <a:pt x="40" y="461"/>
                </a:cubicBezTo>
                <a:cubicBezTo>
                  <a:pt x="44" y="494"/>
                  <a:pt x="44" y="494"/>
                  <a:pt x="44" y="494"/>
                </a:cubicBezTo>
                <a:cubicBezTo>
                  <a:pt x="44" y="495"/>
                  <a:pt x="44" y="495"/>
                  <a:pt x="44" y="495"/>
                </a:cubicBezTo>
                <a:cubicBezTo>
                  <a:pt x="43" y="495"/>
                  <a:pt x="43" y="495"/>
                  <a:pt x="43" y="495"/>
                </a:cubicBezTo>
                <a:cubicBezTo>
                  <a:pt x="33" y="541"/>
                  <a:pt x="33" y="541"/>
                  <a:pt x="33" y="541"/>
                </a:cubicBezTo>
                <a:cubicBezTo>
                  <a:pt x="31" y="541"/>
                  <a:pt x="31" y="541"/>
                  <a:pt x="31" y="541"/>
                </a:cubicBezTo>
                <a:cubicBezTo>
                  <a:pt x="17" y="541"/>
                  <a:pt x="8" y="541"/>
                  <a:pt x="4" y="544"/>
                </a:cubicBezTo>
                <a:cubicBezTo>
                  <a:pt x="5" y="547"/>
                  <a:pt x="11" y="552"/>
                  <a:pt x="21" y="558"/>
                </a:cubicBezTo>
                <a:cubicBezTo>
                  <a:pt x="30" y="557"/>
                  <a:pt x="30" y="557"/>
                  <a:pt x="30" y="557"/>
                </a:cubicBezTo>
                <a:cubicBezTo>
                  <a:pt x="31" y="557"/>
                  <a:pt x="31" y="557"/>
                  <a:pt x="31" y="557"/>
                </a:cubicBezTo>
                <a:cubicBezTo>
                  <a:pt x="32" y="558"/>
                  <a:pt x="32" y="558"/>
                  <a:pt x="32" y="558"/>
                </a:cubicBezTo>
                <a:cubicBezTo>
                  <a:pt x="52" y="577"/>
                  <a:pt x="52" y="577"/>
                  <a:pt x="52" y="577"/>
                </a:cubicBezTo>
                <a:cubicBezTo>
                  <a:pt x="60" y="584"/>
                  <a:pt x="59" y="595"/>
                  <a:pt x="49" y="612"/>
                </a:cubicBezTo>
                <a:cubicBezTo>
                  <a:pt x="52" y="631"/>
                  <a:pt x="52" y="631"/>
                  <a:pt x="52" y="631"/>
                </a:cubicBezTo>
                <a:cubicBezTo>
                  <a:pt x="60" y="633"/>
                  <a:pt x="60" y="633"/>
                  <a:pt x="60" y="633"/>
                </a:cubicBezTo>
                <a:cubicBezTo>
                  <a:pt x="91" y="633"/>
                  <a:pt x="91" y="633"/>
                  <a:pt x="91" y="633"/>
                </a:cubicBezTo>
                <a:cubicBezTo>
                  <a:pt x="75" y="648"/>
                  <a:pt x="75" y="648"/>
                  <a:pt x="75" y="648"/>
                </a:cubicBezTo>
                <a:cubicBezTo>
                  <a:pt x="84" y="653"/>
                  <a:pt x="84" y="653"/>
                  <a:pt x="84" y="653"/>
                </a:cubicBezTo>
                <a:cubicBezTo>
                  <a:pt x="84" y="653"/>
                  <a:pt x="84" y="653"/>
                  <a:pt x="84" y="653"/>
                </a:cubicBezTo>
                <a:cubicBezTo>
                  <a:pt x="96" y="659"/>
                  <a:pt x="96" y="659"/>
                  <a:pt x="96" y="659"/>
                </a:cubicBezTo>
                <a:cubicBezTo>
                  <a:pt x="129" y="673"/>
                  <a:pt x="129" y="673"/>
                  <a:pt x="129" y="673"/>
                </a:cubicBezTo>
                <a:cubicBezTo>
                  <a:pt x="130" y="674"/>
                  <a:pt x="130" y="674"/>
                  <a:pt x="130" y="674"/>
                </a:cubicBezTo>
                <a:cubicBezTo>
                  <a:pt x="131" y="674"/>
                  <a:pt x="131" y="674"/>
                  <a:pt x="131" y="674"/>
                </a:cubicBezTo>
                <a:cubicBezTo>
                  <a:pt x="134" y="724"/>
                  <a:pt x="134" y="724"/>
                  <a:pt x="134" y="724"/>
                </a:cubicBezTo>
                <a:cubicBezTo>
                  <a:pt x="135" y="733"/>
                  <a:pt x="142" y="741"/>
                  <a:pt x="156" y="745"/>
                </a:cubicBezTo>
                <a:cubicBezTo>
                  <a:pt x="159" y="744"/>
                  <a:pt x="159" y="744"/>
                  <a:pt x="159" y="744"/>
                </a:cubicBezTo>
                <a:cubicBezTo>
                  <a:pt x="160" y="744"/>
                  <a:pt x="160" y="744"/>
                  <a:pt x="160" y="744"/>
                </a:cubicBezTo>
                <a:cubicBezTo>
                  <a:pt x="160" y="744"/>
                  <a:pt x="160" y="744"/>
                  <a:pt x="160" y="744"/>
                </a:cubicBezTo>
                <a:cubicBezTo>
                  <a:pt x="194" y="749"/>
                  <a:pt x="194" y="749"/>
                  <a:pt x="194" y="749"/>
                </a:cubicBezTo>
                <a:cubicBezTo>
                  <a:pt x="197" y="749"/>
                  <a:pt x="197" y="749"/>
                  <a:pt x="197" y="749"/>
                </a:cubicBezTo>
                <a:cubicBezTo>
                  <a:pt x="197" y="748"/>
                  <a:pt x="197" y="748"/>
                  <a:pt x="197" y="748"/>
                </a:cubicBezTo>
                <a:cubicBezTo>
                  <a:pt x="197" y="747"/>
                  <a:pt x="197" y="747"/>
                  <a:pt x="197" y="747"/>
                </a:cubicBezTo>
                <a:cubicBezTo>
                  <a:pt x="201" y="741"/>
                  <a:pt x="203" y="736"/>
                  <a:pt x="203" y="734"/>
                </a:cubicBezTo>
                <a:cubicBezTo>
                  <a:pt x="203" y="733"/>
                  <a:pt x="203" y="733"/>
                  <a:pt x="203" y="733"/>
                </a:cubicBezTo>
                <a:cubicBezTo>
                  <a:pt x="203" y="728"/>
                  <a:pt x="205" y="723"/>
                  <a:pt x="210" y="719"/>
                </a:cubicBezTo>
                <a:cubicBezTo>
                  <a:pt x="215" y="716"/>
                  <a:pt x="218" y="712"/>
                  <a:pt x="220" y="708"/>
                </a:cubicBezTo>
                <a:cubicBezTo>
                  <a:pt x="220" y="707"/>
                  <a:pt x="220" y="707"/>
                  <a:pt x="220" y="707"/>
                </a:cubicBezTo>
                <a:cubicBezTo>
                  <a:pt x="222" y="702"/>
                  <a:pt x="228" y="701"/>
                  <a:pt x="238" y="704"/>
                </a:cubicBezTo>
                <a:cubicBezTo>
                  <a:pt x="239" y="704"/>
                  <a:pt x="239" y="704"/>
                  <a:pt x="239" y="704"/>
                </a:cubicBezTo>
                <a:cubicBezTo>
                  <a:pt x="239" y="704"/>
                  <a:pt x="239" y="704"/>
                  <a:pt x="239" y="704"/>
                </a:cubicBezTo>
                <a:cubicBezTo>
                  <a:pt x="251" y="711"/>
                  <a:pt x="251" y="711"/>
                  <a:pt x="251" y="711"/>
                </a:cubicBezTo>
                <a:cubicBezTo>
                  <a:pt x="289" y="718"/>
                  <a:pt x="289" y="718"/>
                  <a:pt x="289" y="718"/>
                </a:cubicBezTo>
                <a:cubicBezTo>
                  <a:pt x="312" y="716"/>
                  <a:pt x="312" y="716"/>
                  <a:pt x="312" y="716"/>
                </a:cubicBezTo>
                <a:cubicBezTo>
                  <a:pt x="329" y="709"/>
                  <a:pt x="329" y="709"/>
                  <a:pt x="329" y="709"/>
                </a:cubicBezTo>
                <a:cubicBezTo>
                  <a:pt x="333" y="705"/>
                  <a:pt x="335" y="703"/>
                  <a:pt x="337" y="702"/>
                </a:cubicBezTo>
                <a:cubicBezTo>
                  <a:pt x="340" y="701"/>
                  <a:pt x="344" y="702"/>
                  <a:pt x="349" y="707"/>
                </a:cubicBezTo>
                <a:cubicBezTo>
                  <a:pt x="351" y="708"/>
                  <a:pt x="351" y="708"/>
                  <a:pt x="351" y="708"/>
                </a:cubicBezTo>
                <a:cubicBezTo>
                  <a:pt x="354" y="710"/>
                  <a:pt x="356" y="713"/>
                  <a:pt x="358" y="720"/>
                </a:cubicBezTo>
                <a:cubicBezTo>
                  <a:pt x="370" y="729"/>
                  <a:pt x="370" y="729"/>
                  <a:pt x="370" y="729"/>
                </a:cubicBezTo>
                <a:cubicBezTo>
                  <a:pt x="379" y="729"/>
                  <a:pt x="379" y="729"/>
                  <a:pt x="379" y="729"/>
                </a:cubicBezTo>
                <a:cubicBezTo>
                  <a:pt x="380" y="729"/>
                  <a:pt x="380" y="729"/>
                  <a:pt x="380" y="729"/>
                </a:cubicBezTo>
                <a:cubicBezTo>
                  <a:pt x="381" y="729"/>
                  <a:pt x="381" y="729"/>
                  <a:pt x="381" y="729"/>
                </a:cubicBezTo>
                <a:cubicBezTo>
                  <a:pt x="382" y="729"/>
                  <a:pt x="382" y="729"/>
                  <a:pt x="382" y="729"/>
                </a:cubicBezTo>
                <a:cubicBezTo>
                  <a:pt x="394" y="734"/>
                  <a:pt x="394" y="734"/>
                  <a:pt x="394" y="734"/>
                </a:cubicBezTo>
                <a:cubicBezTo>
                  <a:pt x="418" y="733"/>
                  <a:pt x="418" y="733"/>
                  <a:pt x="418" y="733"/>
                </a:cubicBezTo>
                <a:cubicBezTo>
                  <a:pt x="431" y="728"/>
                  <a:pt x="431" y="728"/>
                  <a:pt x="431" y="728"/>
                </a:cubicBezTo>
                <a:cubicBezTo>
                  <a:pt x="466" y="731"/>
                  <a:pt x="466" y="731"/>
                  <a:pt x="466" y="731"/>
                </a:cubicBezTo>
                <a:cubicBezTo>
                  <a:pt x="481" y="727"/>
                  <a:pt x="481" y="727"/>
                  <a:pt x="481" y="727"/>
                </a:cubicBezTo>
                <a:cubicBezTo>
                  <a:pt x="499" y="720"/>
                  <a:pt x="499" y="720"/>
                  <a:pt x="499" y="720"/>
                </a:cubicBezTo>
                <a:cubicBezTo>
                  <a:pt x="502" y="717"/>
                  <a:pt x="507" y="716"/>
                  <a:pt x="513" y="714"/>
                </a:cubicBezTo>
                <a:cubicBezTo>
                  <a:pt x="546" y="714"/>
                  <a:pt x="546" y="714"/>
                  <a:pt x="546" y="714"/>
                </a:cubicBezTo>
                <a:cubicBezTo>
                  <a:pt x="558" y="710"/>
                  <a:pt x="558" y="710"/>
                  <a:pt x="558" y="710"/>
                </a:cubicBezTo>
                <a:cubicBezTo>
                  <a:pt x="563" y="707"/>
                  <a:pt x="567" y="705"/>
                  <a:pt x="571" y="705"/>
                </a:cubicBezTo>
                <a:cubicBezTo>
                  <a:pt x="590" y="705"/>
                  <a:pt x="590" y="705"/>
                  <a:pt x="590" y="705"/>
                </a:cubicBezTo>
                <a:cubicBezTo>
                  <a:pt x="600" y="711"/>
                  <a:pt x="600" y="711"/>
                  <a:pt x="600" y="711"/>
                </a:cubicBezTo>
                <a:cubicBezTo>
                  <a:pt x="626" y="717"/>
                  <a:pt x="626" y="717"/>
                  <a:pt x="626" y="717"/>
                </a:cubicBezTo>
                <a:cubicBezTo>
                  <a:pt x="629" y="717"/>
                  <a:pt x="633" y="720"/>
                  <a:pt x="639" y="725"/>
                </a:cubicBezTo>
                <a:cubicBezTo>
                  <a:pt x="650" y="733"/>
                  <a:pt x="650" y="733"/>
                  <a:pt x="650" y="733"/>
                </a:cubicBezTo>
                <a:cubicBezTo>
                  <a:pt x="651" y="734"/>
                  <a:pt x="651" y="734"/>
                  <a:pt x="651" y="734"/>
                </a:cubicBezTo>
                <a:cubicBezTo>
                  <a:pt x="676" y="734"/>
                  <a:pt x="676" y="734"/>
                  <a:pt x="676" y="734"/>
                </a:cubicBezTo>
                <a:cubicBezTo>
                  <a:pt x="676" y="734"/>
                  <a:pt x="676" y="734"/>
                  <a:pt x="676" y="734"/>
                </a:cubicBezTo>
                <a:cubicBezTo>
                  <a:pt x="677" y="734"/>
                  <a:pt x="677" y="734"/>
                  <a:pt x="677" y="734"/>
                </a:cubicBezTo>
                <a:cubicBezTo>
                  <a:pt x="688" y="741"/>
                  <a:pt x="688" y="741"/>
                  <a:pt x="688" y="741"/>
                </a:cubicBezTo>
                <a:cubicBezTo>
                  <a:pt x="703" y="744"/>
                  <a:pt x="703" y="744"/>
                  <a:pt x="703" y="744"/>
                </a:cubicBezTo>
                <a:cubicBezTo>
                  <a:pt x="704" y="744"/>
                  <a:pt x="704" y="744"/>
                  <a:pt x="704" y="744"/>
                </a:cubicBezTo>
                <a:cubicBezTo>
                  <a:pt x="717" y="745"/>
                  <a:pt x="717" y="745"/>
                  <a:pt x="717" y="745"/>
                </a:cubicBezTo>
                <a:cubicBezTo>
                  <a:pt x="720" y="738"/>
                  <a:pt x="720" y="738"/>
                  <a:pt x="720" y="738"/>
                </a:cubicBezTo>
                <a:cubicBezTo>
                  <a:pt x="715" y="726"/>
                  <a:pt x="715" y="726"/>
                  <a:pt x="715" y="726"/>
                </a:cubicBezTo>
                <a:cubicBezTo>
                  <a:pt x="713" y="714"/>
                  <a:pt x="713" y="714"/>
                  <a:pt x="713" y="714"/>
                </a:cubicBezTo>
                <a:cubicBezTo>
                  <a:pt x="713" y="713"/>
                  <a:pt x="713" y="713"/>
                  <a:pt x="713" y="713"/>
                </a:cubicBezTo>
                <a:cubicBezTo>
                  <a:pt x="712" y="713"/>
                  <a:pt x="712" y="713"/>
                  <a:pt x="712" y="713"/>
                </a:cubicBezTo>
                <a:cubicBezTo>
                  <a:pt x="714" y="711"/>
                  <a:pt x="714" y="711"/>
                  <a:pt x="714" y="711"/>
                </a:cubicBezTo>
                <a:cubicBezTo>
                  <a:pt x="722" y="700"/>
                  <a:pt x="722" y="700"/>
                  <a:pt x="722" y="700"/>
                </a:cubicBezTo>
                <a:cubicBezTo>
                  <a:pt x="722" y="699"/>
                  <a:pt x="722" y="699"/>
                  <a:pt x="722" y="699"/>
                </a:cubicBezTo>
                <a:cubicBezTo>
                  <a:pt x="722" y="699"/>
                  <a:pt x="722" y="699"/>
                  <a:pt x="722" y="699"/>
                </a:cubicBezTo>
                <a:cubicBezTo>
                  <a:pt x="723" y="699"/>
                  <a:pt x="723" y="699"/>
                  <a:pt x="723" y="699"/>
                </a:cubicBezTo>
                <a:cubicBezTo>
                  <a:pt x="723" y="699"/>
                  <a:pt x="723" y="699"/>
                  <a:pt x="723" y="699"/>
                </a:cubicBezTo>
                <a:cubicBezTo>
                  <a:pt x="731" y="693"/>
                  <a:pt x="731" y="693"/>
                  <a:pt x="731" y="693"/>
                </a:cubicBezTo>
                <a:cubicBezTo>
                  <a:pt x="731" y="693"/>
                  <a:pt x="731" y="693"/>
                  <a:pt x="731" y="693"/>
                </a:cubicBezTo>
                <a:cubicBezTo>
                  <a:pt x="730" y="689"/>
                  <a:pt x="730" y="689"/>
                  <a:pt x="730" y="689"/>
                </a:cubicBezTo>
                <a:cubicBezTo>
                  <a:pt x="726" y="677"/>
                  <a:pt x="726" y="677"/>
                  <a:pt x="726" y="677"/>
                </a:cubicBezTo>
                <a:cubicBezTo>
                  <a:pt x="726" y="675"/>
                  <a:pt x="724" y="674"/>
                  <a:pt x="720" y="671"/>
                </a:cubicBezTo>
                <a:cubicBezTo>
                  <a:pt x="720" y="671"/>
                  <a:pt x="720" y="671"/>
                  <a:pt x="720" y="671"/>
                </a:cubicBezTo>
                <a:cubicBezTo>
                  <a:pt x="711" y="662"/>
                  <a:pt x="711" y="662"/>
                  <a:pt x="711" y="662"/>
                </a:cubicBezTo>
                <a:cubicBezTo>
                  <a:pt x="700" y="652"/>
                  <a:pt x="700" y="652"/>
                  <a:pt x="700" y="652"/>
                </a:cubicBezTo>
                <a:cubicBezTo>
                  <a:pt x="699" y="651"/>
                  <a:pt x="699" y="651"/>
                  <a:pt x="699" y="651"/>
                </a:cubicBezTo>
                <a:cubicBezTo>
                  <a:pt x="698" y="650"/>
                  <a:pt x="698" y="650"/>
                  <a:pt x="698" y="650"/>
                </a:cubicBezTo>
                <a:cubicBezTo>
                  <a:pt x="699" y="649"/>
                  <a:pt x="699" y="649"/>
                  <a:pt x="699" y="649"/>
                </a:cubicBezTo>
                <a:cubicBezTo>
                  <a:pt x="699" y="648"/>
                  <a:pt x="699" y="648"/>
                  <a:pt x="699" y="648"/>
                </a:cubicBezTo>
                <a:cubicBezTo>
                  <a:pt x="700" y="637"/>
                  <a:pt x="700" y="637"/>
                  <a:pt x="700" y="637"/>
                </a:cubicBezTo>
                <a:cubicBezTo>
                  <a:pt x="700" y="628"/>
                  <a:pt x="700" y="628"/>
                  <a:pt x="700" y="628"/>
                </a:cubicBezTo>
                <a:cubicBezTo>
                  <a:pt x="695" y="614"/>
                  <a:pt x="695" y="614"/>
                  <a:pt x="695" y="614"/>
                </a:cubicBezTo>
                <a:cubicBezTo>
                  <a:pt x="709" y="611"/>
                  <a:pt x="709" y="611"/>
                  <a:pt x="709" y="611"/>
                </a:cubicBezTo>
                <a:cubicBezTo>
                  <a:pt x="716" y="604"/>
                  <a:pt x="716" y="604"/>
                  <a:pt x="716" y="604"/>
                </a:cubicBezTo>
                <a:cubicBezTo>
                  <a:pt x="733" y="604"/>
                  <a:pt x="733" y="604"/>
                  <a:pt x="733" y="604"/>
                </a:cubicBezTo>
                <a:cubicBezTo>
                  <a:pt x="750" y="602"/>
                  <a:pt x="750" y="602"/>
                  <a:pt x="750" y="602"/>
                </a:cubicBezTo>
                <a:cubicBezTo>
                  <a:pt x="750" y="602"/>
                  <a:pt x="750" y="602"/>
                  <a:pt x="750" y="602"/>
                </a:cubicBezTo>
                <a:cubicBezTo>
                  <a:pt x="762" y="603"/>
                  <a:pt x="762" y="603"/>
                  <a:pt x="762" y="603"/>
                </a:cubicBezTo>
                <a:cubicBezTo>
                  <a:pt x="775" y="598"/>
                  <a:pt x="775" y="598"/>
                  <a:pt x="775" y="598"/>
                </a:cubicBezTo>
                <a:cubicBezTo>
                  <a:pt x="790" y="596"/>
                  <a:pt x="790" y="596"/>
                  <a:pt x="790" y="596"/>
                </a:cubicBezTo>
                <a:cubicBezTo>
                  <a:pt x="800" y="592"/>
                  <a:pt x="800" y="592"/>
                  <a:pt x="800" y="592"/>
                </a:cubicBezTo>
                <a:cubicBezTo>
                  <a:pt x="801" y="592"/>
                  <a:pt x="801" y="592"/>
                  <a:pt x="801" y="592"/>
                </a:cubicBezTo>
                <a:cubicBezTo>
                  <a:pt x="827" y="587"/>
                  <a:pt x="827" y="587"/>
                  <a:pt x="827" y="587"/>
                </a:cubicBezTo>
                <a:cubicBezTo>
                  <a:pt x="831" y="583"/>
                  <a:pt x="831" y="583"/>
                  <a:pt x="831" y="583"/>
                </a:cubicBezTo>
                <a:cubicBezTo>
                  <a:pt x="830" y="578"/>
                  <a:pt x="830" y="578"/>
                  <a:pt x="830" y="578"/>
                </a:cubicBezTo>
                <a:cubicBezTo>
                  <a:pt x="825" y="569"/>
                  <a:pt x="825" y="569"/>
                  <a:pt x="825" y="569"/>
                </a:cubicBezTo>
                <a:cubicBezTo>
                  <a:pt x="825" y="569"/>
                  <a:pt x="825" y="569"/>
                  <a:pt x="825" y="569"/>
                </a:cubicBezTo>
                <a:cubicBezTo>
                  <a:pt x="824" y="568"/>
                  <a:pt x="824" y="568"/>
                  <a:pt x="824" y="568"/>
                </a:cubicBezTo>
                <a:cubicBezTo>
                  <a:pt x="824" y="568"/>
                  <a:pt x="824" y="568"/>
                  <a:pt x="824" y="568"/>
                </a:cubicBezTo>
                <a:cubicBezTo>
                  <a:pt x="825" y="558"/>
                  <a:pt x="825" y="558"/>
                  <a:pt x="825" y="558"/>
                </a:cubicBezTo>
                <a:cubicBezTo>
                  <a:pt x="826" y="558"/>
                  <a:pt x="826" y="558"/>
                  <a:pt x="826" y="558"/>
                </a:cubicBezTo>
                <a:cubicBezTo>
                  <a:pt x="826" y="545"/>
                  <a:pt x="826" y="545"/>
                  <a:pt x="826" y="545"/>
                </a:cubicBezTo>
                <a:cubicBezTo>
                  <a:pt x="824" y="534"/>
                  <a:pt x="824" y="534"/>
                  <a:pt x="824" y="534"/>
                </a:cubicBezTo>
                <a:cubicBezTo>
                  <a:pt x="824" y="534"/>
                  <a:pt x="824" y="534"/>
                  <a:pt x="824" y="534"/>
                </a:cubicBezTo>
                <a:cubicBezTo>
                  <a:pt x="824" y="534"/>
                  <a:pt x="824" y="534"/>
                  <a:pt x="824" y="534"/>
                </a:cubicBezTo>
                <a:cubicBezTo>
                  <a:pt x="830" y="521"/>
                  <a:pt x="830" y="521"/>
                  <a:pt x="830" y="521"/>
                </a:cubicBezTo>
                <a:cubicBezTo>
                  <a:pt x="832" y="516"/>
                  <a:pt x="835" y="513"/>
                  <a:pt x="839" y="513"/>
                </a:cubicBezTo>
                <a:cubicBezTo>
                  <a:pt x="855" y="514"/>
                  <a:pt x="855" y="514"/>
                  <a:pt x="855" y="514"/>
                </a:cubicBezTo>
                <a:cubicBezTo>
                  <a:pt x="857" y="514"/>
                  <a:pt x="860" y="513"/>
                  <a:pt x="863" y="510"/>
                </a:cubicBezTo>
                <a:cubicBezTo>
                  <a:pt x="887" y="478"/>
                  <a:pt x="887" y="478"/>
                  <a:pt x="887" y="478"/>
                </a:cubicBezTo>
                <a:cubicBezTo>
                  <a:pt x="887" y="478"/>
                  <a:pt x="887" y="478"/>
                  <a:pt x="887" y="478"/>
                </a:cubicBezTo>
                <a:cubicBezTo>
                  <a:pt x="887" y="477"/>
                  <a:pt x="887" y="477"/>
                  <a:pt x="887" y="477"/>
                </a:cubicBezTo>
                <a:cubicBezTo>
                  <a:pt x="900" y="467"/>
                  <a:pt x="900" y="467"/>
                  <a:pt x="900" y="467"/>
                </a:cubicBezTo>
                <a:cubicBezTo>
                  <a:pt x="901" y="466"/>
                  <a:pt x="901" y="466"/>
                  <a:pt x="901" y="466"/>
                </a:cubicBezTo>
                <a:cubicBezTo>
                  <a:pt x="906" y="464"/>
                  <a:pt x="909" y="463"/>
                  <a:pt x="911" y="461"/>
                </a:cubicBezTo>
                <a:cubicBezTo>
                  <a:pt x="914" y="458"/>
                  <a:pt x="914" y="458"/>
                  <a:pt x="914" y="458"/>
                </a:cubicBezTo>
                <a:cubicBezTo>
                  <a:pt x="918" y="453"/>
                  <a:pt x="922" y="450"/>
                  <a:pt x="924" y="450"/>
                </a:cubicBezTo>
                <a:cubicBezTo>
                  <a:pt x="945" y="455"/>
                  <a:pt x="945" y="455"/>
                  <a:pt x="945" y="455"/>
                </a:cubicBezTo>
                <a:cubicBezTo>
                  <a:pt x="963" y="446"/>
                  <a:pt x="963" y="446"/>
                  <a:pt x="963" y="446"/>
                </a:cubicBezTo>
                <a:cubicBezTo>
                  <a:pt x="963" y="446"/>
                  <a:pt x="963" y="446"/>
                  <a:pt x="963" y="446"/>
                </a:cubicBezTo>
                <a:cubicBezTo>
                  <a:pt x="963" y="446"/>
                  <a:pt x="963" y="446"/>
                  <a:pt x="963" y="446"/>
                </a:cubicBezTo>
                <a:cubicBezTo>
                  <a:pt x="963" y="446"/>
                  <a:pt x="963" y="446"/>
                  <a:pt x="963" y="446"/>
                </a:cubicBezTo>
                <a:cubicBezTo>
                  <a:pt x="964" y="446"/>
                  <a:pt x="964" y="446"/>
                  <a:pt x="964" y="446"/>
                </a:cubicBezTo>
                <a:cubicBezTo>
                  <a:pt x="974" y="445"/>
                  <a:pt x="974" y="445"/>
                  <a:pt x="974" y="445"/>
                </a:cubicBezTo>
                <a:cubicBezTo>
                  <a:pt x="983" y="441"/>
                  <a:pt x="983" y="441"/>
                  <a:pt x="983" y="441"/>
                </a:cubicBezTo>
                <a:cubicBezTo>
                  <a:pt x="983" y="427"/>
                  <a:pt x="983" y="427"/>
                  <a:pt x="983" y="427"/>
                </a:cubicBezTo>
                <a:cubicBezTo>
                  <a:pt x="985" y="410"/>
                  <a:pt x="985" y="410"/>
                  <a:pt x="985" y="410"/>
                </a:cubicBezTo>
                <a:cubicBezTo>
                  <a:pt x="985" y="409"/>
                  <a:pt x="985" y="409"/>
                  <a:pt x="985" y="409"/>
                </a:cubicBezTo>
                <a:cubicBezTo>
                  <a:pt x="985" y="409"/>
                  <a:pt x="985" y="409"/>
                  <a:pt x="985" y="409"/>
                </a:cubicBezTo>
                <a:cubicBezTo>
                  <a:pt x="985" y="409"/>
                  <a:pt x="985" y="409"/>
                  <a:pt x="985" y="409"/>
                </a:cubicBezTo>
                <a:cubicBezTo>
                  <a:pt x="988" y="404"/>
                  <a:pt x="988" y="404"/>
                  <a:pt x="988" y="404"/>
                </a:cubicBezTo>
                <a:lnTo>
                  <a:pt x="988" y="40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Freeform 16"/>
          <p:cNvSpPr/>
          <p:nvPr/>
        </p:nvSpPr>
        <p:spPr bwMode="auto">
          <a:xfrm>
            <a:off x="2227588" y="3397890"/>
            <a:ext cx="1616459" cy="1161642"/>
          </a:xfrm>
          <a:custGeom>
            <a:avLst/>
            <a:gdLst>
              <a:gd name="T0" fmla="*/ 911153 w 616"/>
              <a:gd name="T1" fmla="*/ 109674 h 442"/>
              <a:gd name="T2" fmla="*/ 863853 w 616"/>
              <a:gd name="T3" fmla="*/ 157033 h 442"/>
              <a:gd name="T4" fmla="*/ 719462 w 616"/>
              <a:gd name="T5" fmla="*/ 52344 h 442"/>
              <a:gd name="T6" fmla="*/ 674651 w 616"/>
              <a:gd name="T7" fmla="*/ 34896 h 442"/>
              <a:gd name="T8" fmla="*/ 542709 w 616"/>
              <a:gd name="T9" fmla="*/ 7478 h 442"/>
              <a:gd name="T10" fmla="*/ 433171 w 616"/>
              <a:gd name="T11" fmla="*/ 19941 h 442"/>
              <a:gd name="T12" fmla="*/ 373423 w 616"/>
              <a:gd name="T13" fmla="*/ 37389 h 442"/>
              <a:gd name="T14" fmla="*/ 271354 w 616"/>
              <a:gd name="T15" fmla="*/ 49852 h 442"/>
              <a:gd name="T16" fmla="*/ 156838 w 616"/>
              <a:gd name="T17" fmla="*/ 77270 h 442"/>
              <a:gd name="T18" fmla="*/ 186712 w 616"/>
              <a:gd name="T19" fmla="*/ 169496 h 442"/>
              <a:gd name="T20" fmla="*/ 236501 w 616"/>
              <a:gd name="T21" fmla="*/ 244274 h 442"/>
              <a:gd name="T22" fmla="*/ 199159 w 616"/>
              <a:gd name="T23" fmla="*/ 338992 h 442"/>
              <a:gd name="T24" fmla="*/ 211607 w 616"/>
              <a:gd name="T25" fmla="*/ 386352 h 442"/>
              <a:gd name="T26" fmla="*/ 112027 w 616"/>
              <a:gd name="T27" fmla="*/ 396322 h 442"/>
              <a:gd name="T28" fmla="*/ 37342 w 616"/>
              <a:gd name="T29" fmla="*/ 456144 h 442"/>
              <a:gd name="T30" fmla="*/ 7468 w 616"/>
              <a:gd name="T31" fmla="*/ 515966 h 442"/>
              <a:gd name="T32" fmla="*/ 19916 w 616"/>
              <a:gd name="T33" fmla="*/ 638103 h 442"/>
              <a:gd name="T34" fmla="*/ 32363 w 616"/>
              <a:gd name="T35" fmla="*/ 742792 h 442"/>
              <a:gd name="T36" fmla="*/ 146880 w 616"/>
              <a:gd name="T37" fmla="*/ 787659 h 442"/>
              <a:gd name="T38" fmla="*/ 191691 w 616"/>
              <a:gd name="T39" fmla="*/ 822555 h 442"/>
              <a:gd name="T40" fmla="*/ 238991 w 616"/>
              <a:gd name="T41" fmla="*/ 864929 h 442"/>
              <a:gd name="T42" fmla="*/ 353507 w 616"/>
              <a:gd name="T43" fmla="*/ 912288 h 442"/>
              <a:gd name="T44" fmla="*/ 512835 w 616"/>
              <a:gd name="T45" fmla="*/ 947184 h 442"/>
              <a:gd name="T46" fmla="*/ 599967 w 616"/>
              <a:gd name="T47" fmla="*/ 967125 h 442"/>
              <a:gd name="T48" fmla="*/ 642288 w 616"/>
              <a:gd name="T49" fmla="*/ 1014484 h 442"/>
              <a:gd name="T50" fmla="*/ 659714 w 616"/>
              <a:gd name="T51" fmla="*/ 1049381 h 442"/>
              <a:gd name="T52" fmla="*/ 692078 w 616"/>
              <a:gd name="T53" fmla="*/ 1091755 h 442"/>
              <a:gd name="T54" fmla="*/ 739378 w 616"/>
              <a:gd name="T55" fmla="*/ 1074307 h 442"/>
              <a:gd name="T56" fmla="*/ 794147 w 616"/>
              <a:gd name="T57" fmla="*/ 1056858 h 442"/>
              <a:gd name="T58" fmla="*/ 838958 w 616"/>
              <a:gd name="T59" fmla="*/ 1044395 h 442"/>
              <a:gd name="T60" fmla="*/ 856384 w 616"/>
              <a:gd name="T61" fmla="*/ 984573 h 442"/>
              <a:gd name="T62" fmla="*/ 916132 w 616"/>
              <a:gd name="T63" fmla="*/ 887362 h 442"/>
              <a:gd name="T64" fmla="*/ 903684 w 616"/>
              <a:gd name="T65" fmla="*/ 795136 h 442"/>
              <a:gd name="T66" fmla="*/ 931069 w 616"/>
              <a:gd name="T67" fmla="*/ 765225 h 442"/>
              <a:gd name="T68" fmla="*/ 1050564 w 616"/>
              <a:gd name="T69" fmla="*/ 807599 h 442"/>
              <a:gd name="T70" fmla="*/ 1075459 w 616"/>
              <a:gd name="T71" fmla="*/ 872407 h 442"/>
              <a:gd name="T72" fmla="*/ 1130228 w 616"/>
              <a:gd name="T73" fmla="*/ 942199 h 442"/>
              <a:gd name="T74" fmla="*/ 1227318 w 616"/>
              <a:gd name="T75" fmla="*/ 979588 h 442"/>
              <a:gd name="T76" fmla="*/ 1257192 w 616"/>
              <a:gd name="T77" fmla="*/ 987066 h 442"/>
              <a:gd name="T78" fmla="*/ 1324408 w 616"/>
              <a:gd name="T79" fmla="*/ 959647 h 442"/>
              <a:gd name="T80" fmla="*/ 1364240 w 616"/>
              <a:gd name="T81" fmla="*/ 892347 h 442"/>
              <a:gd name="T82" fmla="*/ 1309471 w 616"/>
              <a:gd name="T83" fmla="*/ 864929 h 442"/>
              <a:gd name="T84" fmla="*/ 1386645 w 616"/>
              <a:gd name="T85" fmla="*/ 770210 h 442"/>
              <a:gd name="T86" fmla="*/ 1419009 w 616"/>
              <a:gd name="T87" fmla="*/ 660536 h 442"/>
              <a:gd name="T88" fmla="*/ 1521078 w 616"/>
              <a:gd name="T89" fmla="*/ 548370 h 442"/>
              <a:gd name="T90" fmla="*/ 1513609 w 616"/>
              <a:gd name="T91" fmla="*/ 481070 h 442"/>
              <a:gd name="T92" fmla="*/ 1443903 w 616"/>
              <a:gd name="T93" fmla="*/ 319052 h 442"/>
              <a:gd name="T94" fmla="*/ 1391624 w 616"/>
              <a:gd name="T95" fmla="*/ 299111 h 442"/>
              <a:gd name="T96" fmla="*/ 1272129 w 616"/>
              <a:gd name="T97" fmla="*/ 186944 h 442"/>
              <a:gd name="T98" fmla="*/ 1242255 w 616"/>
              <a:gd name="T99" fmla="*/ 199407 h 442"/>
              <a:gd name="T100" fmla="*/ 1162591 w 616"/>
              <a:gd name="T101" fmla="*/ 147063 h 442"/>
              <a:gd name="T102" fmla="*/ 1063012 w 616"/>
              <a:gd name="T103" fmla="*/ 94718 h 442"/>
              <a:gd name="T104" fmla="*/ 1028159 w 616"/>
              <a:gd name="T105" fmla="*/ 102196 h 442"/>
              <a:gd name="T106" fmla="*/ 916132 w 616"/>
              <a:gd name="T107" fmla="*/ 57330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16" h="442">
                <a:moveTo>
                  <a:pt x="368" y="23"/>
                </a:moveTo>
                <a:cubicBezTo>
                  <a:pt x="362" y="27"/>
                  <a:pt x="362" y="27"/>
                  <a:pt x="362" y="27"/>
                </a:cubicBezTo>
                <a:cubicBezTo>
                  <a:pt x="362" y="29"/>
                  <a:pt x="363" y="35"/>
                  <a:pt x="365" y="43"/>
                </a:cubicBezTo>
                <a:cubicBezTo>
                  <a:pt x="365" y="43"/>
                  <a:pt x="365" y="43"/>
                  <a:pt x="365" y="43"/>
                </a:cubicBezTo>
                <a:cubicBezTo>
                  <a:pt x="366" y="44"/>
                  <a:pt x="366" y="44"/>
                  <a:pt x="366" y="44"/>
                </a:cubicBezTo>
                <a:cubicBezTo>
                  <a:pt x="365" y="44"/>
                  <a:pt x="365" y="44"/>
                  <a:pt x="365" y="44"/>
                </a:cubicBezTo>
                <a:cubicBezTo>
                  <a:pt x="359" y="59"/>
                  <a:pt x="359" y="59"/>
                  <a:pt x="359" y="59"/>
                </a:cubicBezTo>
                <a:cubicBezTo>
                  <a:pt x="350" y="63"/>
                  <a:pt x="350" y="63"/>
                  <a:pt x="350" y="63"/>
                </a:cubicBezTo>
                <a:cubicBezTo>
                  <a:pt x="348" y="63"/>
                  <a:pt x="348" y="63"/>
                  <a:pt x="348" y="63"/>
                </a:cubicBezTo>
                <a:cubicBezTo>
                  <a:pt x="347" y="63"/>
                  <a:pt x="347" y="63"/>
                  <a:pt x="347" y="63"/>
                </a:cubicBezTo>
                <a:cubicBezTo>
                  <a:pt x="331" y="56"/>
                  <a:pt x="331" y="56"/>
                  <a:pt x="331" y="56"/>
                </a:cubicBezTo>
                <a:cubicBezTo>
                  <a:pt x="331" y="56"/>
                  <a:pt x="331" y="56"/>
                  <a:pt x="331" y="56"/>
                </a:cubicBezTo>
                <a:cubicBezTo>
                  <a:pt x="331" y="55"/>
                  <a:pt x="331" y="55"/>
                  <a:pt x="331" y="55"/>
                </a:cubicBezTo>
                <a:cubicBezTo>
                  <a:pt x="301" y="28"/>
                  <a:pt x="301" y="28"/>
                  <a:pt x="301" y="28"/>
                </a:cubicBezTo>
                <a:cubicBezTo>
                  <a:pt x="289" y="21"/>
                  <a:pt x="289" y="21"/>
                  <a:pt x="289" y="21"/>
                </a:cubicBezTo>
                <a:cubicBezTo>
                  <a:pt x="271" y="15"/>
                  <a:pt x="271" y="15"/>
                  <a:pt x="271" y="15"/>
                </a:cubicBezTo>
                <a:cubicBezTo>
                  <a:pt x="271" y="14"/>
                  <a:pt x="271" y="14"/>
                  <a:pt x="271" y="14"/>
                </a:cubicBezTo>
                <a:cubicBezTo>
                  <a:pt x="271" y="14"/>
                  <a:pt x="271" y="14"/>
                  <a:pt x="271" y="14"/>
                </a:cubicBezTo>
                <a:cubicBezTo>
                  <a:pt x="271" y="14"/>
                  <a:pt x="271" y="14"/>
                  <a:pt x="271" y="14"/>
                </a:cubicBezTo>
                <a:cubicBezTo>
                  <a:pt x="271" y="14"/>
                  <a:pt x="271" y="14"/>
                  <a:pt x="271" y="14"/>
                </a:cubicBezTo>
                <a:cubicBezTo>
                  <a:pt x="262" y="8"/>
                  <a:pt x="262" y="8"/>
                  <a:pt x="262" y="8"/>
                </a:cubicBezTo>
                <a:cubicBezTo>
                  <a:pt x="247" y="3"/>
                  <a:pt x="247" y="3"/>
                  <a:pt x="247" y="3"/>
                </a:cubicBezTo>
                <a:cubicBezTo>
                  <a:pt x="238" y="4"/>
                  <a:pt x="238" y="4"/>
                  <a:pt x="238" y="4"/>
                </a:cubicBezTo>
                <a:cubicBezTo>
                  <a:pt x="238" y="4"/>
                  <a:pt x="238" y="4"/>
                  <a:pt x="238" y="4"/>
                </a:cubicBezTo>
                <a:cubicBezTo>
                  <a:pt x="218" y="3"/>
                  <a:pt x="218" y="3"/>
                  <a:pt x="218" y="3"/>
                </a:cubicBezTo>
                <a:cubicBezTo>
                  <a:pt x="218" y="3"/>
                  <a:pt x="218" y="3"/>
                  <a:pt x="218" y="3"/>
                </a:cubicBezTo>
                <a:cubicBezTo>
                  <a:pt x="204" y="0"/>
                  <a:pt x="204" y="0"/>
                  <a:pt x="204" y="0"/>
                </a:cubicBezTo>
                <a:cubicBezTo>
                  <a:pt x="195" y="0"/>
                  <a:pt x="195" y="0"/>
                  <a:pt x="195" y="0"/>
                </a:cubicBezTo>
                <a:cubicBezTo>
                  <a:pt x="189" y="4"/>
                  <a:pt x="189" y="4"/>
                  <a:pt x="189" y="4"/>
                </a:cubicBezTo>
                <a:cubicBezTo>
                  <a:pt x="185" y="6"/>
                  <a:pt x="180" y="7"/>
                  <a:pt x="174" y="8"/>
                </a:cubicBezTo>
                <a:cubicBezTo>
                  <a:pt x="161" y="10"/>
                  <a:pt x="161" y="10"/>
                  <a:pt x="161" y="10"/>
                </a:cubicBezTo>
                <a:cubicBezTo>
                  <a:pt x="150" y="14"/>
                  <a:pt x="150" y="14"/>
                  <a:pt x="150" y="14"/>
                </a:cubicBezTo>
                <a:cubicBezTo>
                  <a:pt x="150" y="15"/>
                  <a:pt x="150" y="15"/>
                  <a:pt x="150" y="15"/>
                </a:cubicBezTo>
                <a:cubicBezTo>
                  <a:pt x="150" y="15"/>
                  <a:pt x="150" y="15"/>
                  <a:pt x="150" y="15"/>
                </a:cubicBezTo>
                <a:cubicBezTo>
                  <a:pt x="150" y="15"/>
                  <a:pt x="150" y="15"/>
                  <a:pt x="150" y="15"/>
                </a:cubicBezTo>
                <a:cubicBezTo>
                  <a:pt x="136" y="16"/>
                  <a:pt x="136" y="16"/>
                  <a:pt x="136" y="16"/>
                </a:cubicBezTo>
                <a:cubicBezTo>
                  <a:pt x="122" y="21"/>
                  <a:pt x="122" y="21"/>
                  <a:pt x="122" y="21"/>
                </a:cubicBezTo>
                <a:cubicBezTo>
                  <a:pt x="122" y="21"/>
                  <a:pt x="122" y="21"/>
                  <a:pt x="122" y="21"/>
                </a:cubicBezTo>
                <a:cubicBezTo>
                  <a:pt x="121" y="21"/>
                  <a:pt x="121" y="21"/>
                  <a:pt x="121" y="21"/>
                </a:cubicBezTo>
                <a:cubicBezTo>
                  <a:pt x="109" y="20"/>
                  <a:pt x="109" y="20"/>
                  <a:pt x="109" y="20"/>
                </a:cubicBezTo>
                <a:cubicBezTo>
                  <a:pt x="92" y="23"/>
                  <a:pt x="92" y="23"/>
                  <a:pt x="92" y="23"/>
                </a:cubicBezTo>
                <a:cubicBezTo>
                  <a:pt x="77" y="23"/>
                  <a:pt x="77" y="23"/>
                  <a:pt x="77" y="23"/>
                </a:cubicBezTo>
                <a:cubicBezTo>
                  <a:pt x="71" y="29"/>
                  <a:pt x="71" y="29"/>
                  <a:pt x="71" y="29"/>
                </a:cubicBezTo>
                <a:cubicBezTo>
                  <a:pt x="70" y="29"/>
                  <a:pt x="70" y="29"/>
                  <a:pt x="70" y="29"/>
                </a:cubicBezTo>
                <a:cubicBezTo>
                  <a:pt x="63" y="31"/>
                  <a:pt x="63" y="31"/>
                  <a:pt x="63" y="31"/>
                </a:cubicBezTo>
                <a:cubicBezTo>
                  <a:pt x="66" y="38"/>
                  <a:pt x="66" y="38"/>
                  <a:pt x="66" y="38"/>
                </a:cubicBezTo>
                <a:cubicBezTo>
                  <a:pt x="66" y="49"/>
                  <a:pt x="66" y="49"/>
                  <a:pt x="66" y="49"/>
                </a:cubicBezTo>
                <a:cubicBezTo>
                  <a:pt x="64" y="60"/>
                  <a:pt x="64" y="60"/>
                  <a:pt x="64" y="60"/>
                </a:cubicBezTo>
                <a:cubicBezTo>
                  <a:pt x="75" y="68"/>
                  <a:pt x="75" y="68"/>
                  <a:pt x="75" y="68"/>
                </a:cubicBezTo>
                <a:cubicBezTo>
                  <a:pt x="75" y="68"/>
                  <a:pt x="75" y="68"/>
                  <a:pt x="75" y="68"/>
                </a:cubicBezTo>
                <a:cubicBezTo>
                  <a:pt x="75" y="68"/>
                  <a:pt x="75" y="68"/>
                  <a:pt x="75" y="68"/>
                </a:cubicBezTo>
                <a:cubicBezTo>
                  <a:pt x="75" y="68"/>
                  <a:pt x="75" y="68"/>
                  <a:pt x="75" y="68"/>
                </a:cubicBezTo>
                <a:cubicBezTo>
                  <a:pt x="84" y="78"/>
                  <a:pt x="84" y="78"/>
                  <a:pt x="84" y="78"/>
                </a:cubicBezTo>
                <a:cubicBezTo>
                  <a:pt x="89" y="82"/>
                  <a:pt x="92" y="85"/>
                  <a:pt x="92" y="89"/>
                </a:cubicBezTo>
                <a:cubicBezTo>
                  <a:pt x="95" y="98"/>
                  <a:pt x="95" y="98"/>
                  <a:pt x="95" y="98"/>
                </a:cubicBezTo>
                <a:cubicBezTo>
                  <a:pt x="99" y="107"/>
                  <a:pt x="99" y="107"/>
                  <a:pt x="99" y="107"/>
                </a:cubicBezTo>
                <a:cubicBezTo>
                  <a:pt x="98" y="107"/>
                  <a:pt x="98" y="108"/>
                  <a:pt x="98" y="108"/>
                </a:cubicBezTo>
                <a:cubicBezTo>
                  <a:pt x="86" y="116"/>
                  <a:pt x="86" y="116"/>
                  <a:pt x="86" y="116"/>
                </a:cubicBezTo>
                <a:cubicBezTo>
                  <a:pt x="78" y="126"/>
                  <a:pt x="78" y="126"/>
                  <a:pt x="78" y="126"/>
                </a:cubicBezTo>
                <a:cubicBezTo>
                  <a:pt x="80" y="136"/>
                  <a:pt x="80" y="136"/>
                  <a:pt x="80" y="136"/>
                </a:cubicBezTo>
                <a:cubicBezTo>
                  <a:pt x="85" y="148"/>
                  <a:pt x="85" y="148"/>
                  <a:pt x="85" y="148"/>
                </a:cubicBezTo>
                <a:cubicBezTo>
                  <a:pt x="86" y="149"/>
                  <a:pt x="86" y="149"/>
                  <a:pt x="86" y="149"/>
                </a:cubicBezTo>
                <a:cubicBezTo>
                  <a:pt x="86" y="149"/>
                  <a:pt x="86" y="149"/>
                  <a:pt x="86" y="149"/>
                </a:cubicBezTo>
                <a:cubicBezTo>
                  <a:pt x="86" y="150"/>
                  <a:pt x="86" y="150"/>
                  <a:pt x="86" y="150"/>
                </a:cubicBezTo>
                <a:cubicBezTo>
                  <a:pt x="85" y="155"/>
                  <a:pt x="85" y="155"/>
                  <a:pt x="85" y="155"/>
                </a:cubicBezTo>
                <a:cubicBezTo>
                  <a:pt x="84" y="158"/>
                  <a:pt x="82" y="160"/>
                  <a:pt x="81" y="162"/>
                </a:cubicBezTo>
                <a:cubicBezTo>
                  <a:pt x="77" y="165"/>
                  <a:pt x="71" y="165"/>
                  <a:pt x="61" y="162"/>
                </a:cubicBezTo>
                <a:cubicBezTo>
                  <a:pt x="46" y="159"/>
                  <a:pt x="46" y="159"/>
                  <a:pt x="46" y="159"/>
                </a:cubicBezTo>
                <a:cubicBezTo>
                  <a:pt x="45" y="159"/>
                  <a:pt x="45" y="159"/>
                  <a:pt x="45" y="159"/>
                </a:cubicBezTo>
                <a:cubicBezTo>
                  <a:pt x="45" y="159"/>
                  <a:pt x="45" y="159"/>
                  <a:pt x="45" y="159"/>
                </a:cubicBezTo>
                <a:cubicBezTo>
                  <a:pt x="45" y="159"/>
                  <a:pt x="45" y="159"/>
                  <a:pt x="45" y="159"/>
                </a:cubicBezTo>
                <a:cubicBezTo>
                  <a:pt x="34" y="153"/>
                  <a:pt x="34" y="153"/>
                  <a:pt x="34" y="153"/>
                </a:cubicBezTo>
                <a:cubicBezTo>
                  <a:pt x="16" y="153"/>
                  <a:pt x="16" y="153"/>
                  <a:pt x="16" y="153"/>
                </a:cubicBezTo>
                <a:cubicBezTo>
                  <a:pt x="17" y="153"/>
                  <a:pt x="17" y="153"/>
                  <a:pt x="17" y="153"/>
                </a:cubicBezTo>
                <a:cubicBezTo>
                  <a:pt x="15" y="183"/>
                  <a:pt x="15" y="183"/>
                  <a:pt x="15" y="183"/>
                </a:cubicBezTo>
                <a:cubicBezTo>
                  <a:pt x="14" y="188"/>
                  <a:pt x="11" y="190"/>
                  <a:pt x="7" y="190"/>
                </a:cubicBezTo>
                <a:cubicBezTo>
                  <a:pt x="5" y="191"/>
                  <a:pt x="4" y="193"/>
                  <a:pt x="5" y="198"/>
                </a:cubicBezTo>
                <a:cubicBezTo>
                  <a:pt x="5" y="199"/>
                  <a:pt x="5" y="199"/>
                  <a:pt x="5" y="199"/>
                </a:cubicBezTo>
                <a:cubicBezTo>
                  <a:pt x="4" y="199"/>
                  <a:pt x="4" y="199"/>
                  <a:pt x="4" y="199"/>
                </a:cubicBezTo>
                <a:cubicBezTo>
                  <a:pt x="3" y="207"/>
                  <a:pt x="3" y="207"/>
                  <a:pt x="3" y="207"/>
                </a:cubicBezTo>
                <a:cubicBezTo>
                  <a:pt x="7" y="210"/>
                  <a:pt x="10" y="213"/>
                  <a:pt x="11" y="216"/>
                </a:cubicBezTo>
                <a:cubicBezTo>
                  <a:pt x="14" y="230"/>
                  <a:pt x="14" y="230"/>
                  <a:pt x="14" y="230"/>
                </a:cubicBezTo>
                <a:cubicBezTo>
                  <a:pt x="14" y="236"/>
                  <a:pt x="14" y="236"/>
                  <a:pt x="14" y="236"/>
                </a:cubicBezTo>
                <a:cubicBezTo>
                  <a:pt x="14" y="239"/>
                  <a:pt x="13" y="241"/>
                  <a:pt x="12" y="244"/>
                </a:cubicBezTo>
                <a:cubicBezTo>
                  <a:pt x="8" y="256"/>
                  <a:pt x="8" y="256"/>
                  <a:pt x="8" y="256"/>
                </a:cubicBezTo>
                <a:cubicBezTo>
                  <a:pt x="0" y="271"/>
                  <a:pt x="0" y="271"/>
                  <a:pt x="0" y="271"/>
                </a:cubicBezTo>
                <a:cubicBezTo>
                  <a:pt x="0" y="274"/>
                  <a:pt x="0" y="274"/>
                  <a:pt x="0" y="274"/>
                </a:cubicBezTo>
                <a:cubicBezTo>
                  <a:pt x="1" y="281"/>
                  <a:pt x="1" y="281"/>
                  <a:pt x="1" y="281"/>
                </a:cubicBezTo>
                <a:cubicBezTo>
                  <a:pt x="9" y="292"/>
                  <a:pt x="9" y="292"/>
                  <a:pt x="9" y="292"/>
                </a:cubicBezTo>
                <a:cubicBezTo>
                  <a:pt x="11" y="295"/>
                  <a:pt x="13" y="296"/>
                  <a:pt x="13" y="298"/>
                </a:cubicBezTo>
                <a:cubicBezTo>
                  <a:pt x="21" y="309"/>
                  <a:pt x="21" y="309"/>
                  <a:pt x="21" y="309"/>
                </a:cubicBezTo>
                <a:cubicBezTo>
                  <a:pt x="31" y="321"/>
                  <a:pt x="31" y="321"/>
                  <a:pt x="31" y="321"/>
                </a:cubicBezTo>
                <a:cubicBezTo>
                  <a:pt x="36" y="325"/>
                  <a:pt x="39" y="327"/>
                  <a:pt x="40" y="327"/>
                </a:cubicBezTo>
                <a:cubicBezTo>
                  <a:pt x="51" y="319"/>
                  <a:pt x="51" y="319"/>
                  <a:pt x="51" y="319"/>
                </a:cubicBezTo>
                <a:cubicBezTo>
                  <a:pt x="54" y="318"/>
                  <a:pt x="56" y="316"/>
                  <a:pt x="59" y="316"/>
                </a:cubicBezTo>
                <a:cubicBezTo>
                  <a:pt x="61" y="316"/>
                  <a:pt x="65" y="318"/>
                  <a:pt x="70" y="322"/>
                </a:cubicBezTo>
                <a:cubicBezTo>
                  <a:pt x="70" y="322"/>
                  <a:pt x="70" y="322"/>
                  <a:pt x="70" y="322"/>
                </a:cubicBezTo>
                <a:cubicBezTo>
                  <a:pt x="71" y="322"/>
                  <a:pt x="71" y="322"/>
                  <a:pt x="71" y="322"/>
                </a:cubicBezTo>
                <a:cubicBezTo>
                  <a:pt x="71" y="323"/>
                  <a:pt x="71" y="323"/>
                  <a:pt x="71" y="323"/>
                </a:cubicBezTo>
                <a:cubicBezTo>
                  <a:pt x="77" y="330"/>
                  <a:pt x="77" y="330"/>
                  <a:pt x="77" y="330"/>
                </a:cubicBezTo>
                <a:cubicBezTo>
                  <a:pt x="80" y="337"/>
                  <a:pt x="80" y="337"/>
                  <a:pt x="80" y="337"/>
                </a:cubicBezTo>
                <a:cubicBezTo>
                  <a:pt x="82" y="340"/>
                  <a:pt x="82" y="340"/>
                  <a:pt x="82" y="340"/>
                </a:cubicBezTo>
                <a:cubicBezTo>
                  <a:pt x="84" y="341"/>
                  <a:pt x="84" y="341"/>
                  <a:pt x="84" y="341"/>
                </a:cubicBezTo>
                <a:cubicBezTo>
                  <a:pt x="92" y="347"/>
                  <a:pt x="92" y="347"/>
                  <a:pt x="92" y="347"/>
                </a:cubicBezTo>
                <a:cubicBezTo>
                  <a:pt x="96" y="347"/>
                  <a:pt x="96" y="347"/>
                  <a:pt x="96" y="347"/>
                </a:cubicBezTo>
                <a:cubicBezTo>
                  <a:pt x="99" y="348"/>
                  <a:pt x="101" y="350"/>
                  <a:pt x="103" y="352"/>
                </a:cubicBezTo>
                <a:cubicBezTo>
                  <a:pt x="104" y="354"/>
                  <a:pt x="111" y="356"/>
                  <a:pt x="122" y="360"/>
                </a:cubicBezTo>
                <a:cubicBezTo>
                  <a:pt x="123" y="360"/>
                  <a:pt x="123" y="360"/>
                  <a:pt x="123" y="360"/>
                </a:cubicBezTo>
                <a:cubicBezTo>
                  <a:pt x="141" y="366"/>
                  <a:pt x="141" y="366"/>
                  <a:pt x="141" y="366"/>
                </a:cubicBezTo>
                <a:cubicBezTo>
                  <a:pt x="142" y="366"/>
                  <a:pt x="142" y="366"/>
                  <a:pt x="142" y="366"/>
                </a:cubicBezTo>
                <a:cubicBezTo>
                  <a:pt x="143" y="366"/>
                  <a:pt x="143" y="366"/>
                  <a:pt x="143" y="366"/>
                </a:cubicBezTo>
                <a:cubicBezTo>
                  <a:pt x="155" y="372"/>
                  <a:pt x="155" y="372"/>
                  <a:pt x="155" y="372"/>
                </a:cubicBezTo>
                <a:cubicBezTo>
                  <a:pt x="177" y="378"/>
                  <a:pt x="177" y="378"/>
                  <a:pt x="177" y="378"/>
                </a:cubicBezTo>
                <a:cubicBezTo>
                  <a:pt x="178" y="378"/>
                  <a:pt x="178" y="378"/>
                  <a:pt x="178" y="378"/>
                </a:cubicBezTo>
                <a:cubicBezTo>
                  <a:pt x="206" y="380"/>
                  <a:pt x="206" y="380"/>
                  <a:pt x="206" y="380"/>
                </a:cubicBezTo>
                <a:cubicBezTo>
                  <a:pt x="219" y="375"/>
                  <a:pt x="219" y="375"/>
                  <a:pt x="219" y="375"/>
                </a:cubicBezTo>
                <a:cubicBezTo>
                  <a:pt x="231" y="375"/>
                  <a:pt x="231" y="375"/>
                  <a:pt x="231" y="375"/>
                </a:cubicBezTo>
                <a:cubicBezTo>
                  <a:pt x="231" y="375"/>
                  <a:pt x="231" y="375"/>
                  <a:pt x="231" y="375"/>
                </a:cubicBezTo>
                <a:cubicBezTo>
                  <a:pt x="231" y="376"/>
                  <a:pt x="231" y="376"/>
                  <a:pt x="231" y="376"/>
                </a:cubicBezTo>
                <a:cubicBezTo>
                  <a:pt x="241" y="388"/>
                  <a:pt x="241" y="388"/>
                  <a:pt x="241" y="388"/>
                </a:cubicBezTo>
                <a:cubicBezTo>
                  <a:pt x="241" y="388"/>
                  <a:pt x="241" y="388"/>
                  <a:pt x="241" y="388"/>
                </a:cubicBezTo>
                <a:cubicBezTo>
                  <a:pt x="241" y="389"/>
                  <a:pt x="241" y="389"/>
                  <a:pt x="241" y="389"/>
                </a:cubicBezTo>
                <a:cubicBezTo>
                  <a:pt x="247" y="398"/>
                  <a:pt x="247" y="398"/>
                  <a:pt x="247" y="398"/>
                </a:cubicBezTo>
                <a:cubicBezTo>
                  <a:pt x="252" y="404"/>
                  <a:pt x="252" y="404"/>
                  <a:pt x="252" y="404"/>
                </a:cubicBezTo>
                <a:cubicBezTo>
                  <a:pt x="258" y="407"/>
                  <a:pt x="258" y="407"/>
                  <a:pt x="258" y="407"/>
                </a:cubicBezTo>
                <a:cubicBezTo>
                  <a:pt x="259" y="407"/>
                  <a:pt x="259" y="407"/>
                  <a:pt x="259" y="407"/>
                </a:cubicBezTo>
                <a:cubicBezTo>
                  <a:pt x="259" y="407"/>
                  <a:pt x="259" y="407"/>
                  <a:pt x="259" y="407"/>
                </a:cubicBezTo>
                <a:cubicBezTo>
                  <a:pt x="260" y="408"/>
                  <a:pt x="260" y="408"/>
                  <a:pt x="260" y="408"/>
                </a:cubicBezTo>
                <a:cubicBezTo>
                  <a:pt x="265" y="420"/>
                  <a:pt x="265" y="420"/>
                  <a:pt x="265" y="420"/>
                </a:cubicBezTo>
                <a:cubicBezTo>
                  <a:pt x="265" y="421"/>
                  <a:pt x="265" y="421"/>
                  <a:pt x="265" y="421"/>
                </a:cubicBezTo>
                <a:cubicBezTo>
                  <a:pt x="266" y="421"/>
                  <a:pt x="266" y="421"/>
                  <a:pt x="266" y="421"/>
                </a:cubicBezTo>
                <a:cubicBezTo>
                  <a:pt x="266" y="421"/>
                  <a:pt x="266" y="421"/>
                  <a:pt x="266" y="421"/>
                </a:cubicBezTo>
                <a:cubicBezTo>
                  <a:pt x="269" y="435"/>
                  <a:pt x="269" y="435"/>
                  <a:pt x="269" y="435"/>
                </a:cubicBezTo>
                <a:cubicBezTo>
                  <a:pt x="277" y="438"/>
                  <a:pt x="277" y="438"/>
                  <a:pt x="277" y="438"/>
                </a:cubicBezTo>
                <a:cubicBezTo>
                  <a:pt x="278" y="438"/>
                  <a:pt x="278" y="438"/>
                  <a:pt x="278" y="438"/>
                </a:cubicBezTo>
                <a:cubicBezTo>
                  <a:pt x="278" y="438"/>
                  <a:pt x="278" y="438"/>
                  <a:pt x="278" y="438"/>
                </a:cubicBezTo>
                <a:cubicBezTo>
                  <a:pt x="278" y="438"/>
                  <a:pt x="278" y="438"/>
                  <a:pt x="278" y="438"/>
                </a:cubicBezTo>
                <a:cubicBezTo>
                  <a:pt x="285" y="442"/>
                  <a:pt x="285" y="442"/>
                  <a:pt x="285" y="442"/>
                </a:cubicBezTo>
                <a:cubicBezTo>
                  <a:pt x="294" y="440"/>
                  <a:pt x="294" y="440"/>
                  <a:pt x="294" y="440"/>
                </a:cubicBezTo>
                <a:cubicBezTo>
                  <a:pt x="297" y="431"/>
                  <a:pt x="297" y="431"/>
                  <a:pt x="297" y="431"/>
                </a:cubicBezTo>
                <a:cubicBezTo>
                  <a:pt x="297" y="431"/>
                  <a:pt x="297" y="431"/>
                  <a:pt x="297" y="431"/>
                </a:cubicBezTo>
                <a:cubicBezTo>
                  <a:pt x="297" y="430"/>
                  <a:pt x="297" y="430"/>
                  <a:pt x="297" y="430"/>
                </a:cubicBezTo>
                <a:cubicBezTo>
                  <a:pt x="308" y="420"/>
                  <a:pt x="308" y="420"/>
                  <a:pt x="308" y="420"/>
                </a:cubicBezTo>
                <a:cubicBezTo>
                  <a:pt x="319" y="423"/>
                  <a:pt x="319" y="423"/>
                  <a:pt x="319" y="423"/>
                </a:cubicBezTo>
                <a:cubicBezTo>
                  <a:pt x="319" y="424"/>
                  <a:pt x="319" y="424"/>
                  <a:pt x="319" y="424"/>
                </a:cubicBezTo>
                <a:cubicBezTo>
                  <a:pt x="325" y="436"/>
                  <a:pt x="325" y="436"/>
                  <a:pt x="325" y="436"/>
                </a:cubicBezTo>
                <a:cubicBezTo>
                  <a:pt x="336" y="432"/>
                  <a:pt x="336" y="432"/>
                  <a:pt x="336" y="432"/>
                </a:cubicBezTo>
                <a:cubicBezTo>
                  <a:pt x="337" y="420"/>
                  <a:pt x="337" y="420"/>
                  <a:pt x="337" y="420"/>
                </a:cubicBezTo>
                <a:cubicBezTo>
                  <a:pt x="337" y="420"/>
                  <a:pt x="337" y="420"/>
                  <a:pt x="337" y="420"/>
                </a:cubicBezTo>
                <a:cubicBezTo>
                  <a:pt x="337" y="419"/>
                  <a:pt x="337" y="419"/>
                  <a:pt x="337" y="419"/>
                </a:cubicBezTo>
                <a:cubicBezTo>
                  <a:pt x="338" y="418"/>
                  <a:pt x="338" y="418"/>
                  <a:pt x="338" y="418"/>
                </a:cubicBezTo>
                <a:cubicBezTo>
                  <a:pt x="346" y="414"/>
                  <a:pt x="346" y="414"/>
                  <a:pt x="346" y="414"/>
                </a:cubicBezTo>
                <a:cubicBezTo>
                  <a:pt x="344" y="397"/>
                  <a:pt x="344" y="397"/>
                  <a:pt x="344" y="397"/>
                </a:cubicBezTo>
                <a:cubicBezTo>
                  <a:pt x="344" y="396"/>
                  <a:pt x="344" y="396"/>
                  <a:pt x="344" y="396"/>
                </a:cubicBezTo>
                <a:cubicBezTo>
                  <a:pt x="344" y="395"/>
                  <a:pt x="344" y="395"/>
                  <a:pt x="344" y="395"/>
                </a:cubicBezTo>
                <a:cubicBezTo>
                  <a:pt x="344" y="395"/>
                  <a:pt x="344" y="395"/>
                  <a:pt x="344" y="395"/>
                </a:cubicBezTo>
                <a:cubicBezTo>
                  <a:pt x="353" y="377"/>
                  <a:pt x="353" y="377"/>
                  <a:pt x="353" y="377"/>
                </a:cubicBezTo>
                <a:cubicBezTo>
                  <a:pt x="362" y="373"/>
                  <a:pt x="362" y="373"/>
                  <a:pt x="362" y="373"/>
                </a:cubicBezTo>
                <a:cubicBezTo>
                  <a:pt x="359" y="356"/>
                  <a:pt x="359" y="356"/>
                  <a:pt x="359" y="356"/>
                </a:cubicBezTo>
                <a:cubicBezTo>
                  <a:pt x="368" y="356"/>
                  <a:pt x="368" y="356"/>
                  <a:pt x="368" y="356"/>
                </a:cubicBezTo>
                <a:cubicBezTo>
                  <a:pt x="367" y="348"/>
                  <a:pt x="367" y="348"/>
                  <a:pt x="367" y="348"/>
                </a:cubicBezTo>
                <a:cubicBezTo>
                  <a:pt x="362" y="332"/>
                  <a:pt x="362" y="332"/>
                  <a:pt x="362" y="332"/>
                </a:cubicBezTo>
                <a:cubicBezTo>
                  <a:pt x="362" y="332"/>
                  <a:pt x="362" y="332"/>
                  <a:pt x="362" y="332"/>
                </a:cubicBezTo>
                <a:cubicBezTo>
                  <a:pt x="362" y="330"/>
                  <a:pt x="362" y="330"/>
                  <a:pt x="362" y="330"/>
                </a:cubicBezTo>
                <a:cubicBezTo>
                  <a:pt x="363" y="319"/>
                  <a:pt x="363" y="319"/>
                  <a:pt x="363" y="319"/>
                </a:cubicBezTo>
                <a:cubicBezTo>
                  <a:pt x="363" y="317"/>
                  <a:pt x="363" y="317"/>
                  <a:pt x="363" y="317"/>
                </a:cubicBezTo>
                <a:cubicBezTo>
                  <a:pt x="365" y="316"/>
                  <a:pt x="365" y="316"/>
                  <a:pt x="365" y="316"/>
                </a:cubicBezTo>
                <a:cubicBezTo>
                  <a:pt x="371" y="309"/>
                  <a:pt x="371" y="309"/>
                  <a:pt x="371" y="309"/>
                </a:cubicBezTo>
                <a:cubicBezTo>
                  <a:pt x="372" y="307"/>
                  <a:pt x="372" y="307"/>
                  <a:pt x="372" y="307"/>
                </a:cubicBezTo>
                <a:cubicBezTo>
                  <a:pt x="374" y="307"/>
                  <a:pt x="374" y="307"/>
                  <a:pt x="374" y="307"/>
                </a:cubicBezTo>
                <a:cubicBezTo>
                  <a:pt x="390" y="310"/>
                  <a:pt x="390" y="310"/>
                  <a:pt x="390" y="310"/>
                </a:cubicBezTo>
                <a:cubicBezTo>
                  <a:pt x="391" y="310"/>
                  <a:pt x="391" y="310"/>
                  <a:pt x="391" y="310"/>
                </a:cubicBezTo>
                <a:cubicBezTo>
                  <a:pt x="404" y="314"/>
                  <a:pt x="404" y="314"/>
                  <a:pt x="404" y="314"/>
                </a:cubicBezTo>
                <a:cubicBezTo>
                  <a:pt x="416" y="310"/>
                  <a:pt x="416" y="310"/>
                  <a:pt x="416" y="310"/>
                </a:cubicBezTo>
                <a:cubicBezTo>
                  <a:pt x="422" y="324"/>
                  <a:pt x="422" y="324"/>
                  <a:pt x="422" y="324"/>
                </a:cubicBezTo>
                <a:cubicBezTo>
                  <a:pt x="423" y="324"/>
                  <a:pt x="423" y="324"/>
                  <a:pt x="423" y="324"/>
                </a:cubicBezTo>
                <a:cubicBezTo>
                  <a:pt x="423" y="334"/>
                  <a:pt x="423" y="334"/>
                  <a:pt x="423" y="334"/>
                </a:cubicBezTo>
                <a:cubicBezTo>
                  <a:pt x="425" y="343"/>
                  <a:pt x="425" y="343"/>
                  <a:pt x="425" y="343"/>
                </a:cubicBezTo>
                <a:cubicBezTo>
                  <a:pt x="426" y="347"/>
                  <a:pt x="428" y="349"/>
                  <a:pt x="431" y="350"/>
                </a:cubicBezTo>
                <a:cubicBezTo>
                  <a:pt x="432" y="350"/>
                  <a:pt x="432" y="350"/>
                  <a:pt x="432" y="350"/>
                </a:cubicBezTo>
                <a:cubicBezTo>
                  <a:pt x="438" y="351"/>
                  <a:pt x="441" y="353"/>
                  <a:pt x="441" y="357"/>
                </a:cubicBezTo>
                <a:cubicBezTo>
                  <a:pt x="442" y="360"/>
                  <a:pt x="444" y="364"/>
                  <a:pt x="448" y="369"/>
                </a:cubicBezTo>
                <a:cubicBezTo>
                  <a:pt x="454" y="377"/>
                  <a:pt x="454" y="377"/>
                  <a:pt x="454" y="377"/>
                </a:cubicBezTo>
                <a:cubicBezTo>
                  <a:pt x="454" y="377"/>
                  <a:pt x="454" y="377"/>
                  <a:pt x="454" y="377"/>
                </a:cubicBezTo>
                <a:cubicBezTo>
                  <a:pt x="454" y="378"/>
                  <a:pt x="454" y="378"/>
                  <a:pt x="454" y="378"/>
                </a:cubicBezTo>
                <a:cubicBezTo>
                  <a:pt x="458" y="384"/>
                  <a:pt x="458" y="384"/>
                  <a:pt x="458" y="384"/>
                </a:cubicBezTo>
                <a:cubicBezTo>
                  <a:pt x="463" y="384"/>
                  <a:pt x="463" y="384"/>
                  <a:pt x="463" y="384"/>
                </a:cubicBezTo>
                <a:cubicBezTo>
                  <a:pt x="473" y="375"/>
                  <a:pt x="473" y="375"/>
                  <a:pt x="473" y="375"/>
                </a:cubicBezTo>
                <a:cubicBezTo>
                  <a:pt x="480" y="389"/>
                  <a:pt x="480" y="389"/>
                  <a:pt x="480" y="389"/>
                </a:cubicBezTo>
                <a:cubicBezTo>
                  <a:pt x="493" y="393"/>
                  <a:pt x="493" y="393"/>
                  <a:pt x="493" y="393"/>
                </a:cubicBezTo>
                <a:cubicBezTo>
                  <a:pt x="494" y="393"/>
                  <a:pt x="494" y="393"/>
                  <a:pt x="494" y="393"/>
                </a:cubicBezTo>
                <a:cubicBezTo>
                  <a:pt x="495" y="394"/>
                  <a:pt x="495" y="394"/>
                  <a:pt x="495" y="394"/>
                </a:cubicBezTo>
                <a:cubicBezTo>
                  <a:pt x="501" y="406"/>
                  <a:pt x="501" y="406"/>
                  <a:pt x="501" y="406"/>
                </a:cubicBezTo>
                <a:cubicBezTo>
                  <a:pt x="504" y="407"/>
                  <a:pt x="504" y="407"/>
                  <a:pt x="504" y="407"/>
                </a:cubicBezTo>
                <a:cubicBezTo>
                  <a:pt x="505" y="396"/>
                  <a:pt x="505" y="396"/>
                  <a:pt x="505" y="396"/>
                </a:cubicBezTo>
                <a:cubicBezTo>
                  <a:pt x="505" y="395"/>
                  <a:pt x="505" y="395"/>
                  <a:pt x="505" y="395"/>
                </a:cubicBezTo>
                <a:cubicBezTo>
                  <a:pt x="505" y="394"/>
                  <a:pt x="505" y="394"/>
                  <a:pt x="505" y="394"/>
                </a:cubicBezTo>
                <a:cubicBezTo>
                  <a:pt x="532" y="393"/>
                  <a:pt x="532" y="393"/>
                  <a:pt x="532" y="393"/>
                </a:cubicBezTo>
                <a:cubicBezTo>
                  <a:pt x="532" y="390"/>
                  <a:pt x="532" y="390"/>
                  <a:pt x="532" y="390"/>
                </a:cubicBezTo>
                <a:cubicBezTo>
                  <a:pt x="533" y="389"/>
                  <a:pt x="533" y="387"/>
                  <a:pt x="532" y="385"/>
                </a:cubicBezTo>
                <a:cubicBezTo>
                  <a:pt x="530" y="381"/>
                  <a:pt x="529" y="378"/>
                  <a:pt x="529" y="374"/>
                </a:cubicBezTo>
                <a:cubicBezTo>
                  <a:pt x="528" y="369"/>
                  <a:pt x="529" y="366"/>
                  <a:pt x="530" y="364"/>
                </a:cubicBezTo>
                <a:cubicBezTo>
                  <a:pt x="532" y="362"/>
                  <a:pt x="533" y="362"/>
                  <a:pt x="536" y="363"/>
                </a:cubicBezTo>
                <a:cubicBezTo>
                  <a:pt x="547" y="366"/>
                  <a:pt x="547" y="366"/>
                  <a:pt x="547" y="366"/>
                </a:cubicBezTo>
                <a:cubicBezTo>
                  <a:pt x="548" y="358"/>
                  <a:pt x="548" y="358"/>
                  <a:pt x="548" y="358"/>
                </a:cubicBezTo>
                <a:cubicBezTo>
                  <a:pt x="528" y="349"/>
                  <a:pt x="528" y="349"/>
                  <a:pt x="528" y="349"/>
                </a:cubicBezTo>
                <a:cubicBezTo>
                  <a:pt x="527" y="349"/>
                  <a:pt x="527" y="349"/>
                  <a:pt x="527" y="349"/>
                </a:cubicBezTo>
                <a:cubicBezTo>
                  <a:pt x="526" y="348"/>
                  <a:pt x="526" y="348"/>
                  <a:pt x="526" y="348"/>
                </a:cubicBezTo>
                <a:cubicBezTo>
                  <a:pt x="526" y="347"/>
                  <a:pt x="526" y="347"/>
                  <a:pt x="526" y="347"/>
                </a:cubicBezTo>
                <a:cubicBezTo>
                  <a:pt x="526" y="347"/>
                  <a:pt x="526" y="347"/>
                  <a:pt x="526" y="347"/>
                </a:cubicBezTo>
                <a:cubicBezTo>
                  <a:pt x="523" y="323"/>
                  <a:pt x="523" y="323"/>
                  <a:pt x="523" y="323"/>
                </a:cubicBezTo>
                <a:cubicBezTo>
                  <a:pt x="524" y="307"/>
                  <a:pt x="524" y="307"/>
                  <a:pt x="524" y="307"/>
                </a:cubicBezTo>
                <a:cubicBezTo>
                  <a:pt x="524" y="306"/>
                  <a:pt x="524" y="306"/>
                  <a:pt x="524" y="306"/>
                </a:cubicBezTo>
                <a:cubicBezTo>
                  <a:pt x="524" y="304"/>
                  <a:pt x="524" y="304"/>
                  <a:pt x="524" y="304"/>
                </a:cubicBezTo>
                <a:cubicBezTo>
                  <a:pt x="557" y="309"/>
                  <a:pt x="557" y="309"/>
                  <a:pt x="557" y="309"/>
                </a:cubicBezTo>
                <a:cubicBezTo>
                  <a:pt x="566" y="301"/>
                  <a:pt x="566" y="301"/>
                  <a:pt x="566" y="301"/>
                </a:cubicBezTo>
                <a:cubicBezTo>
                  <a:pt x="567" y="298"/>
                  <a:pt x="567" y="295"/>
                  <a:pt x="566" y="295"/>
                </a:cubicBezTo>
                <a:cubicBezTo>
                  <a:pt x="557" y="292"/>
                  <a:pt x="553" y="288"/>
                  <a:pt x="553" y="284"/>
                </a:cubicBezTo>
                <a:cubicBezTo>
                  <a:pt x="553" y="282"/>
                  <a:pt x="553" y="280"/>
                  <a:pt x="557" y="279"/>
                </a:cubicBezTo>
                <a:cubicBezTo>
                  <a:pt x="570" y="265"/>
                  <a:pt x="570" y="265"/>
                  <a:pt x="570" y="265"/>
                </a:cubicBezTo>
                <a:cubicBezTo>
                  <a:pt x="586" y="264"/>
                  <a:pt x="586" y="264"/>
                  <a:pt x="586" y="264"/>
                </a:cubicBezTo>
                <a:cubicBezTo>
                  <a:pt x="594" y="251"/>
                  <a:pt x="594" y="251"/>
                  <a:pt x="594" y="251"/>
                </a:cubicBezTo>
                <a:cubicBezTo>
                  <a:pt x="594" y="238"/>
                  <a:pt x="594" y="238"/>
                  <a:pt x="594" y="238"/>
                </a:cubicBezTo>
                <a:cubicBezTo>
                  <a:pt x="605" y="236"/>
                  <a:pt x="605" y="236"/>
                  <a:pt x="605" y="236"/>
                </a:cubicBezTo>
                <a:cubicBezTo>
                  <a:pt x="608" y="227"/>
                  <a:pt x="610" y="222"/>
                  <a:pt x="611" y="220"/>
                </a:cubicBezTo>
                <a:cubicBezTo>
                  <a:pt x="616" y="210"/>
                  <a:pt x="616" y="210"/>
                  <a:pt x="616" y="210"/>
                </a:cubicBezTo>
                <a:cubicBezTo>
                  <a:pt x="608" y="194"/>
                  <a:pt x="608" y="194"/>
                  <a:pt x="608" y="194"/>
                </a:cubicBezTo>
                <a:cubicBezTo>
                  <a:pt x="608" y="194"/>
                  <a:pt x="608" y="194"/>
                  <a:pt x="608" y="194"/>
                </a:cubicBezTo>
                <a:cubicBezTo>
                  <a:pt x="608" y="194"/>
                  <a:pt x="608" y="194"/>
                  <a:pt x="608" y="194"/>
                </a:cubicBezTo>
                <a:cubicBezTo>
                  <a:pt x="608" y="193"/>
                  <a:pt x="608" y="193"/>
                  <a:pt x="608" y="193"/>
                </a:cubicBezTo>
                <a:cubicBezTo>
                  <a:pt x="602" y="173"/>
                  <a:pt x="602" y="173"/>
                  <a:pt x="602" y="173"/>
                </a:cubicBezTo>
                <a:cubicBezTo>
                  <a:pt x="602" y="172"/>
                  <a:pt x="602" y="172"/>
                  <a:pt x="602" y="172"/>
                </a:cubicBezTo>
                <a:cubicBezTo>
                  <a:pt x="598" y="151"/>
                  <a:pt x="598" y="151"/>
                  <a:pt x="598" y="151"/>
                </a:cubicBezTo>
                <a:cubicBezTo>
                  <a:pt x="591" y="139"/>
                  <a:pt x="591" y="139"/>
                  <a:pt x="591" y="139"/>
                </a:cubicBezTo>
                <a:cubicBezTo>
                  <a:pt x="580" y="128"/>
                  <a:pt x="580" y="128"/>
                  <a:pt x="580" y="128"/>
                </a:cubicBezTo>
                <a:cubicBezTo>
                  <a:pt x="580" y="127"/>
                  <a:pt x="580" y="127"/>
                  <a:pt x="580" y="127"/>
                </a:cubicBezTo>
                <a:cubicBezTo>
                  <a:pt x="580" y="126"/>
                  <a:pt x="580" y="126"/>
                  <a:pt x="580" y="126"/>
                </a:cubicBezTo>
                <a:cubicBezTo>
                  <a:pt x="580" y="126"/>
                  <a:pt x="580" y="126"/>
                  <a:pt x="580" y="126"/>
                </a:cubicBezTo>
                <a:cubicBezTo>
                  <a:pt x="579" y="114"/>
                  <a:pt x="579" y="114"/>
                  <a:pt x="579" y="114"/>
                </a:cubicBezTo>
                <a:cubicBezTo>
                  <a:pt x="559" y="120"/>
                  <a:pt x="559" y="120"/>
                  <a:pt x="559" y="120"/>
                </a:cubicBezTo>
                <a:cubicBezTo>
                  <a:pt x="558" y="120"/>
                  <a:pt x="558" y="120"/>
                  <a:pt x="558" y="120"/>
                </a:cubicBezTo>
                <a:cubicBezTo>
                  <a:pt x="549" y="109"/>
                  <a:pt x="549" y="109"/>
                  <a:pt x="549" y="109"/>
                </a:cubicBezTo>
                <a:cubicBezTo>
                  <a:pt x="522" y="89"/>
                  <a:pt x="522" y="89"/>
                  <a:pt x="522" y="89"/>
                </a:cubicBezTo>
                <a:cubicBezTo>
                  <a:pt x="521" y="89"/>
                  <a:pt x="521" y="89"/>
                  <a:pt x="521" y="89"/>
                </a:cubicBezTo>
                <a:cubicBezTo>
                  <a:pt x="511" y="75"/>
                  <a:pt x="511" y="75"/>
                  <a:pt x="511" y="75"/>
                </a:cubicBezTo>
                <a:cubicBezTo>
                  <a:pt x="504" y="71"/>
                  <a:pt x="504" y="71"/>
                  <a:pt x="504" y="71"/>
                </a:cubicBezTo>
                <a:cubicBezTo>
                  <a:pt x="500" y="78"/>
                  <a:pt x="500" y="78"/>
                  <a:pt x="500" y="78"/>
                </a:cubicBezTo>
                <a:cubicBezTo>
                  <a:pt x="500" y="79"/>
                  <a:pt x="500" y="79"/>
                  <a:pt x="500" y="79"/>
                </a:cubicBezTo>
                <a:cubicBezTo>
                  <a:pt x="499" y="80"/>
                  <a:pt x="499" y="80"/>
                  <a:pt x="499" y="80"/>
                </a:cubicBezTo>
                <a:cubicBezTo>
                  <a:pt x="499" y="80"/>
                  <a:pt x="499" y="80"/>
                  <a:pt x="499" y="80"/>
                </a:cubicBezTo>
                <a:cubicBezTo>
                  <a:pt x="498" y="80"/>
                  <a:pt x="498" y="80"/>
                  <a:pt x="498" y="80"/>
                </a:cubicBezTo>
                <a:cubicBezTo>
                  <a:pt x="489" y="80"/>
                  <a:pt x="489" y="80"/>
                  <a:pt x="489" y="80"/>
                </a:cubicBezTo>
                <a:cubicBezTo>
                  <a:pt x="488" y="81"/>
                  <a:pt x="488" y="81"/>
                  <a:pt x="488" y="81"/>
                </a:cubicBezTo>
                <a:cubicBezTo>
                  <a:pt x="487" y="81"/>
                  <a:pt x="487" y="81"/>
                  <a:pt x="487" y="81"/>
                </a:cubicBezTo>
                <a:cubicBezTo>
                  <a:pt x="467" y="59"/>
                  <a:pt x="467" y="59"/>
                  <a:pt x="467" y="59"/>
                </a:cubicBezTo>
                <a:cubicBezTo>
                  <a:pt x="463" y="57"/>
                  <a:pt x="459" y="53"/>
                  <a:pt x="453" y="47"/>
                </a:cubicBezTo>
                <a:cubicBezTo>
                  <a:pt x="444" y="40"/>
                  <a:pt x="444" y="40"/>
                  <a:pt x="444" y="40"/>
                </a:cubicBezTo>
                <a:cubicBezTo>
                  <a:pt x="443" y="40"/>
                  <a:pt x="443" y="40"/>
                  <a:pt x="443" y="40"/>
                </a:cubicBezTo>
                <a:cubicBezTo>
                  <a:pt x="433" y="34"/>
                  <a:pt x="433" y="34"/>
                  <a:pt x="433" y="34"/>
                </a:cubicBezTo>
                <a:cubicBezTo>
                  <a:pt x="427" y="38"/>
                  <a:pt x="427" y="38"/>
                  <a:pt x="427" y="38"/>
                </a:cubicBezTo>
                <a:cubicBezTo>
                  <a:pt x="426" y="40"/>
                  <a:pt x="426" y="40"/>
                  <a:pt x="426" y="40"/>
                </a:cubicBezTo>
                <a:cubicBezTo>
                  <a:pt x="425" y="39"/>
                  <a:pt x="425" y="39"/>
                  <a:pt x="425" y="39"/>
                </a:cubicBezTo>
                <a:cubicBezTo>
                  <a:pt x="425" y="39"/>
                  <a:pt x="425" y="39"/>
                  <a:pt x="425" y="39"/>
                </a:cubicBezTo>
                <a:cubicBezTo>
                  <a:pt x="419" y="38"/>
                  <a:pt x="419" y="38"/>
                  <a:pt x="419" y="38"/>
                </a:cubicBezTo>
                <a:cubicBezTo>
                  <a:pt x="413" y="41"/>
                  <a:pt x="413" y="41"/>
                  <a:pt x="413" y="41"/>
                </a:cubicBezTo>
                <a:cubicBezTo>
                  <a:pt x="413" y="41"/>
                  <a:pt x="413" y="41"/>
                  <a:pt x="413" y="41"/>
                </a:cubicBezTo>
                <a:cubicBezTo>
                  <a:pt x="412" y="42"/>
                  <a:pt x="412" y="42"/>
                  <a:pt x="412" y="42"/>
                </a:cubicBezTo>
                <a:cubicBezTo>
                  <a:pt x="411" y="42"/>
                  <a:pt x="411" y="42"/>
                  <a:pt x="411" y="42"/>
                </a:cubicBezTo>
                <a:cubicBezTo>
                  <a:pt x="403" y="43"/>
                  <a:pt x="403" y="43"/>
                  <a:pt x="403" y="43"/>
                </a:cubicBezTo>
                <a:cubicBezTo>
                  <a:pt x="391" y="37"/>
                  <a:pt x="380" y="30"/>
                  <a:pt x="368" y="23"/>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3" name="Freeform 17"/>
          <p:cNvSpPr/>
          <p:nvPr/>
        </p:nvSpPr>
        <p:spPr bwMode="auto">
          <a:xfrm>
            <a:off x="3156298" y="4209700"/>
            <a:ext cx="1400597" cy="1230269"/>
          </a:xfrm>
          <a:custGeom>
            <a:avLst/>
            <a:gdLst>
              <a:gd name="T0" fmla="*/ 37394 w 533"/>
              <a:gd name="T1" fmla="*/ 52357 h 468"/>
              <a:gd name="T2" fmla="*/ 32408 w 533"/>
              <a:gd name="T3" fmla="*/ 134632 h 468"/>
              <a:gd name="T4" fmla="*/ 17451 w 533"/>
              <a:gd name="T5" fmla="*/ 216907 h 468"/>
              <a:gd name="T6" fmla="*/ 74788 w 533"/>
              <a:gd name="T7" fmla="*/ 261785 h 468"/>
              <a:gd name="T8" fmla="*/ 134619 w 533"/>
              <a:gd name="T9" fmla="*/ 366499 h 468"/>
              <a:gd name="T10" fmla="*/ 139605 w 533"/>
              <a:gd name="T11" fmla="*/ 463733 h 468"/>
              <a:gd name="T12" fmla="*/ 172013 w 533"/>
              <a:gd name="T13" fmla="*/ 541022 h 468"/>
              <a:gd name="T14" fmla="*/ 189464 w 533"/>
              <a:gd name="T15" fmla="*/ 660695 h 468"/>
              <a:gd name="T16" fmla="*/ 176999 w 533"/>
              <a:gd name="T17" fmla="*/ 827738 h 468"/>
              <a:gd name="T18" fmla="*/ 209407 w 533"/>
              <a:gd name="T19" fmla="*/ 872616 h 468"/>
              <a:gd name="T20" fmla="*/ 234337 w 533"/>
              <a:gd name="T21" fmla="*/ 805300 h 468"/>
              <a:gd name="T22" fmla="*/ 294167 w 533"/>
              <a:gd name="T23" fmla="*/ 835218 h 468"/>
              <a:gd name="T24" fmla="*/ 324082 w 533"/>
              <a:gd name="T25" fmla="*/ 897548 h 468"/>
              <a:gd name="T26" fmla="*/ 386406 w 533"/>
              <a:gd name="T27" fmla="*/ 905027 h 468"/>
              <a:gd name="T28" fmla="*/ 451222 w 533"/>
              <a:gd name="T29" fmla="*/ 1054619 h 468"/>
              <a:gd name="T30" fmla="*/ 463687 w 533"/>
              <a:gd name="T31" fmla="*/ 1131907 h 468"/>
              <a:gd name="T32" fmla="*/ 496095 w 533"/>
              <a:gd name="T33" fmla="*/ 1166812 h 468"/>
              <a:gd name="T34" fmla="*/ 578363 w 533"/>
              <a:gd name="T35" fmla="*/ 1109469 h 468"/>
              <a:gd name="T36" fmla="*/ 620743 w 533"/>
              <a:gd name="T37" fmla="*/ 1014728 h 468"/>
              <a:gd name="T38" fmla="*/ 655644 w 533"/>
              <a:gd name="T39" fmla="*/ 964864 h 468"/>
              <a:gd name="T40" fmla="*/ 705503 w 533"/>
              <a:gd name="T41" fmla="*/ 890068 h 468"/>
              <a:gd name="T42" fmla="*/ 740404 w 533"/>
              <a:gd name="T43" fmla="*/ 827738 h 468"/>
              <a:gd name="T44" fmla="*/ 835136 w 533"/>
              <a:gd name="T45" fmla="*/ 855163 h 468"/>
              <a:gd name="T46" fmla="*/ 867544 w 533"/>
              <a:gd name="T47" fmla="*/ 892561 h 468"/>
              <a:gd name="T48" fmla="*/ 907431 w 533"/>
              <a:gd name="T49" fmla="*/ 880095 h 468"/>
              <a:gd name="T50" fmla="*/ 967261 w 533"/>
              <a:gd name="T51" fmla="*/ 942425 h 468"/>
              <a:gd name="T52" fmla="*/ 1039557 w 533"/>
              <a:gd name="T53" fmla="*/ 882589 h 468"/>
              <a:gd name="T54" fmla="*/ 997177 w 533"/>
              <a:gd name="T55" fmla="*/ 865136 h 468"/>
              <a:gd name="T56" fmla="*/ 982219 w 533"/>
              <a:gd name="T57" fmla="*/ 795327 h 468"/>
              <a:gd name="T58" fmla="*/ 1039557 w 533"/>
              <a:gd name="T59" fmla="*/ 792834 h 468"/>
              <a:gd name="T60" fmla="*/ 979726 w 533"/>
              <a:gd name="T61" fmla="*/ 708065 h 468"/>
              <a:gd name="T62" fmla="*/ 962276 w 533"/>
              <a:gd name="T63" fmla="*/ 615817 h 468"/>
              <a:gd name="T64" fmla="*/ 1146753 w 533"/>
              <a:gd name="T65" fmla="*/ 541022 h 468"/>
              <a:gd name="T66" fmla="*/ 1238992 w 533"/>
              <a:gd name="T67" fmla="*/ 458747 h 468"/>
              <a:gd name="T68" fmla="*/ 1258936 w 533"/>
              <a:gd name="T69" fmla="*/ 423842 h 468"/>
              <a:gd name="T70" fmla="*/ 1298823 w 533"/>
              <a:gd name="T71" fmla="*/ 324114 h 468"/>
              <a:gd name="T72" fmla="*/ 1231513 w 533"/>
              <a:gd name="T73" fmla="*/ 296689 h 468"/>
              <a:gd name="T74" fmla="*/ 1194119 w 533"/>
              <a:gd name="T75" fmla="*/ 259292 h 468"/>
              <a:gd name="T76" fmla="*/ 1151739 w 533"/>
              <a:gd name="T77" fmla="*/ 276744 h 468"/>
              <a:gd name="T78" fmla="*/ 1126810 w 533"/>
              <a:gd name="T79" fmla="*/ 236853 h 468"/>
              <a:gd name="T80" fmla="*/ 1086923 w 533"/>
              <a:gd name="T81" fmla="*/ 234360 h 468"/>
              <a:gd name="T82" fmla="*/ 994684 w 533"/>
              <a:gd name="T83" fmla="*/ 219401 h 468"/>
              <a:gd name="T84" fmla="*/ 954797 w 533"/>
              <a:gd name="T85" fmla="*/ 226880 h 468"/>
              <a:gd name="T86" fmla="*/ 830150 w 533"/>
              <a:gd name="T87" fmla="*/ 211921 h 468"/>
              <a:gd name="T88" fmla="*/ 820178 w 533"/>
              <a:gd name="T89" fmla="*/ 147098 h 468"/>
              <a:gd name="T90" fmla="*/ 680573 w 533"/>
              <a:gd name="T91" fmla="*/ 62330 h 468"/>
              <a:gd name="T92" fmla="*/ 615757 w 533"/>
              <a:gd name="T93" fmla="*/ 22439 h 468"/>
              <a:gd name="T94" fmla="*/ 605785 w 533"/>
              <a:gd name="T95" fmla="*/ 117180 h 468"/>
              <a:gd name="T96" fmla="*/ 528504 w 533"/>
              <a:gd name="T97" fmla="*/ 124659 h 468"/>
              <a:gd name="T98" fmla="*/ 493602 w 533"/>
              <a:gd name="T99" fmla="*/ 157071 h 468"/>
              <a:gd name="T100" fmla="*/ 461194 w 533"/>
              <a:gd name="T101" fmla="*/ 209428 h 468"/>
              <a:gd name="T102" fmla="*/ 358984 w 533"/>
              <a:gd name="T103" fmla="*/ 256798 h 468"/>
              <a:gd name="T104" fmla="*/ 294167 w 533"/>
              <a:gd name="T105" fmla="*/ 191975 h 468"/>
              <a:gd name="T106" fmla="*/ 236829 w 533"/>
              <a:gd name="T107" fmla="*/ 179510 h 468"/>
              <a:gd name="T108" fmla="*/ 184478 w 533"/>
              <a:gd name="T109" fmla="*/ 117180 h 468"/>
              <a:gd name="T110" fmla="*/ 127140 w 533"/>
              <a:gd name="T111" fmla="*/ 29918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3" h="468">
                <a:moveTo>
                  <a:pt x="50" y="12"/>
                </a:moveTo>
                <a:cubicBezTo>
                  <a:pt x="36" y="7"/>
                  <a:pt x="36" y="7"/>
                  <a:pt x="36" y="7"/>
                </a:cubicBezTo>
                <a:cubicBezTo>
                  <a:pt x="21" y="6"/>
                  <a:pt x="21" y="6"/>
                  <a:pt x="21" y="6"/>
                </a:cubicBezTo>
                <a:cubicBezTo>
                  <a:pt x="16" y="11"/>
                  <a:pt x="16" y="11"/>
                  <a:pt x="16" y="11"/>
                </a:cubicBezTo>
                <a:cubicBezTo>
                  <a:pt x="15" y="21"/>
                  <a:pt x="15" y="21"/>
                  <a:pt x="15" y="21"/>
                </a:cubicBezTo>
                <a:cubicBezTo>
                  <a:pt x="16" y="22"/>
                  <a:pt x="16" y="22"/>
                  <a:pt x="16" y="22"/>
                </a:cubicBezTo>
                <a:cubicBezTo>
                  <a:pt x="20" y="38"/>
                  <a:pt x="20" y="38"/>
                  <a:pt x="20" y="38"/>
                </a:cubicBezTo>
                <a:cubicBezTo>
                  <a:pt x="20" y="50"/>
                  <a:pt x="20" y="50"/>
                  <a:pt x="20" y="50"/>
                </a:cubicBezTo>
                <a:cubicBezTo>
                  <a:pt x="20" y="54"/>
                  <a:pt x="20" y="54"/>
                  <a:pt x="20" y="54"/>
                </a:cubicBezTo>
                <a:cubicBezTo>
                  <a:pt x="13" y="54"/>
                  <a:pt x="13" y="54"/>
                  <a:pt x="13" y="54"/>
                </a:cubicBezTo>
                <a:cubicBezTo>
                  <a:pt x="16" y="68"/>
                  <a:pt x="16" y="68"/>
                  <a:pt x="16" y="68"/>
                </a:cubicBezTo>
                <a:cubicBezTo>
                  <a:pt x="5" y="72"/>
                  <a:pt x="5" y="72"/>
                  <a:pt x="5" y="72"/>
                </a:cubicBezTo>
                <a:cubicBezTo>
                  <a:pt x="0" y="81"/>
                  <a:pt x="0" y="81"/>
                  <a:pt x="0" y="81"/>
                </a:cubicBezTo>
                <a:cubicBezTo>
                  <a:pt x="6" y="86"/>
                  <a:pt x="6" y="86"/>
                  <a:pt x="6" y="86"/>
                </a:cubicBezTo>
                <a:cubicBezTo>
                  <a:pt x="7" y="87"/>
                  <a:pt x="7" y="87"/>
                  <a:pt x="7" y="87"/>
                </a:cubicBezTo>
                <a:cubicBezTo>
                  <a:pt x="7" y="87"/>
                  <a:pt x="7" y="87"/>
                  <a:pt x="7" y="87"/>
                </a:cubicBezTo>
                <a:cubicBezTo>
                  <a:pt x="28" y="104"/>
                  <a:pt x="28" y="104"/>
                  <a:pt x="28" y="104"/>
                </a:cubicBezTo>
                <a:cubicBezTo>
                  <a:pt x="29" y="105"/>
                  <a:pt x="29" y="105"/>
                  <a:pt x="29" y="105"/>
                </a:cubicBezTo>
                <a:cubicBezTo>
                  <a:pt x="30" y="105"/>
                  <a:pt x="30" y="105"/>
                  <a:pt x="30" y="105"/>
                </a:cubicBezTo>
                <a:cubicBezTo>
                  <a:pt x="30" y="105"/>
                  <a:pt x="30" y="105"/>
                  <a:pt x="30" y="105"/>
                </a:cubicBezTo>
                <a:cubicBezTo>
                  <a:pt x="30" y="106"/>
                  <a:pt x="30" y="106"/>
                  <a:pt x="30" y="106"/>
                </a:cubicBezTo>
                <a:cubicBezTo>
                  <a:pt x="33" y="121"/>
                  <a:pt x="33" y="121"/>
                  <a:pt x="33" y="121"/>
                </a:cubicBezTo>
                <a:cubicBezTo>
                  <a:pt x="42" y="135"/>
                  <a:pt x="42" y="135"/>
                  <a:pt x="42" y="135"/>
                </a:cubicBezTo>
                <a:cubicBezTo>
                  <a:pt x="45" y="139"/>
                  <a:pt x="48" y="142"/>
                  <a:pt x="53" y="147"/>
                </a:cubicBezTo>
                <a:cubicBezTo>
                  <a:pt x="54" y="147"/>
                  <a:pt x="54" y="147"/>
                  <a:pt x="54" y="147"/>
                </a:cubicBezTo>
                <a:cubicBezTo>
                  <a:pt x="54" y="148"/>
                  <a:pt x="54" y="148"/>
                  <a:pt x="54" y="148"/>
                </a:cubicBezTo>
                <a:cubicBezTo>
                  <a:pt x="54" y="148"/>
                  <a:pt x="54" y="148"/>
                  <a:pt x="54" y="148"/>
                </a:cubicBezTo>
                <a:cubicBezTo>
                  <a:pt x="54" y="149"/>
                  <a:pt x="54" y="149"/>
                  <a:pt x="54" y="149"/>
                </a:cubicBezTo>
                <a:cubicBezTo>
                  <a:pt x="54" y="163"/>
                  <a:pt x="54" y="163"/>
                  <a:pt x="54" y="163"/>
                </a:cubicBezTo>
                <a:cubicBezTo>
                  <a:pt x="56" y="166"/>
                  <a:pt x="56" y="174"/>
                  <a:pt x="56" y="186"/>
                </a:cubicBezTo>
                <a:cubicBezTo>
                  <a:pt x="62" y="194"/>
                  <a:pt x="64" y="199"/>
                  <a:pt x="64" y="203"/>
                </a:cubicBezTo>
                <a:cubicBezTo>
                  <a:pt x="64" y="205"/>
                  <a:pt x="66" y="210"/>
                  <a:pt x="69" y="217"/>
                </a:cubicBezTo>
                <a:cubicBezTo>
                  <a:pt x="69" y="217"/>
                  <a:pt x="69" y="217"/>
                  <a:pt x="69" y="217"/>
                </a:cubicBezTo>
                <a:cubicBezTo>
                  <a:pt x="69" y="217"/>
                  <a:pt x="69" y="217"/>
                  <a:pt x="69" y="217"/>
                </a:cubicBezTo>
                <a:cubicBezTo>
                  <a:pt x="69" y="217"/>
                  <a:pt x="69" y="217"/>
                  <a:pt x="69" y="217"/>
                </a:cubicBezTo>
                <a:cubicBezTo>
                  <a:pt x="70" y="226"/>
                  <a:pt x="70" y="233"/>
                  <a:pt x="68" y="239"/>
                </a:cubicBezTo>
                <a:cubicBezTo>
                  <a:pt x="66" y="244"/>
                  <a:pt x="68" y="251"/>
                  <a:pt x="75" y="262"/>
                </a:cubicBezTo>
                <a:cubicBezTo>
                  <a:pt x="76" y="263"/>
                  <a:pt x="76" y="263"/>
                  <a:pt x="76" y="263"/>
                </a:cubicBezTo>
                <a:cubicBezTo>
                  <a:pt x="76" y="264"/>
                  <a:pt x="76" y="264"/>
                  <a:pt x="76" y="264"/>
                </a:cubicBezTo>
                <a:cubicBezTo>
                  <a:pt x="76" y="265"/>
                  <a:pt x="76" y="265"/>
                  <a:pt x="76" y="265"/>
                </a:cubicBezTo>
                <a:cubicBezTo>
                  <a:pt x="66" y="287"/>
                  <a:pt x="66" y="287"/>
                  <a:pt x="66" y="287"/>
                </a:cubicBezTo>
                <a:cubicBezTo>
                  <a:pt x="68" y="292"/>
                  <a:pt x="68" y="295"/>
                  <a:pt x="68" y="298"/>
                </a:cubicBezTo>
                <a:cubicBezTo>
                  <a:pt x="66" y="318"/>
                  <a:pt x="66" y="318"/>
                  <a:pt x="66" y="318"/>
                </a:cubicBezTo>
                <a:cubicBezTo>
                  <a:pt x="65" y="324"/>
                  <a:pt x="65" y="328"/>
                  <a:pt x="68" y="329"/>
                </a:cubicBezTo>
                <a:cubicBezTo>
                  <a:pt x="71" y="332"/>
                  <a:pt x="71" y="332"/>
                  <a:pt x="71" y="332"/>
                </a:cubicBezTo>
                <a:cubicBezTo>
                  <a:pt x="77" y="334"/>
                  <a:pt x="79" y="337"/>
                  <a:pt x="79" y="340"/>
                </a:cubicBezTo>
                <a:cubicBezTo>
                  <a:pt x="78" y="350"/>
                  <a:pt x="78" y="350"/>
                  <a:pt x="78" y="350"/>
                </a:cubicBezTo>
                <a:cubicBezTo>
                  <a:pt x="81" y="352"/>
                  <a:pt x="81" y="352"/>
                  <a:pt x="81" y="352"/>
                </a:cubicBezTo>
                <a:cubicBezTo>
                  <a:pt x="82" y="352"/>
                  <a:pt x="82" y="352"/>
                  <a:pt x="82" y="352"/>
                </a:cubicBezTo>
                <a:cubicBezTo>
                  <a:pt x="84" y="350"/>
                  <a:pt x="84" y="350"/>
                  <a:pt x="84" y="350"/>
                </a:cubicBezTo>
                <a:cubicBezTo>
                  <a:pt x="85" y="349"/>
                  <a:pt x="87" y="346"/>
                  <a:pt x="88" y="343"/>
                </a:cubicBezTo>
                <a:cubicBezTo>
                  <a:pt x="89" y="341"/>
                  <a:pt x="89" y="341"/>
                  <a:pt x="89" y="341"/>
                </a:cubicBezTo>
                <a:cubicBezTo>
                  <a:pt x="90" y="340"/>
                  <a:pt x="90" y="340"/>
                  <a:pt x="90" y="340"/>
                </a:cubicBezTo>
                <a:cubicBezTo>
                  <a:pt x="92" y="339"/>
                  <a:pt x="93" y="337"/>
                  <a:pt x="95" y="335"/>
                </a:cubicBezTo>
                <a:cubicBezTo>
                  <a:pt x="96" y="331"/>
                  <a:pt x="96" y="327"/>
                  <a:pt x="94" y="323"/>
                </a:cubicBezTo>
                <a:cubicBezTo>
                  <a:pt x="93" y="320"/>
                  <a:pt x="93" y="320"/>
                  <a:pt x="93" y="320"/>
                </a:cubicBezTo>
                <a:cubicBezTo>
                  <a:pt x="96" y="319"/>
                  <a:pt x="96" y="319"/>
                  <a:pt x="96" y="319"/>
                </a:cubicBezTo>
                <a:cubicBezTo>
                  <a:pt x="106" y="317"/>
                  <a:pt x="111" y="318"/>
                  <a:pt x="113" y="322"/>
                </a:cubicBezTo>
                <a:cubicBezTo>
                  <a:pt x="118" y="334"/>
                  <a:pt x="118" y="334"/>
                  <a:pt x="118" y="334"/>
                </a:cubicBezTo>
                <a:cubicBezTo>
                  <a:pt x="118" y="335"/>
                  <a:pt x="118" y="335"/>
                  <a:pt x="118" y="335"/>
                </a:cubicBezTo>
                <a:cubicBezTo>
                  <a:pt x="118" y="335"/>
                  <a:pt x="118" y="335"/>
                  <a:pt x="118" y="335"/>
                </a:cubicBezTo>
                <a:cubicBezTo>
                  <a:pt x="121" y="355"/>
                  <a:pt x="121" y="355"/>
                  <a:pt x="121" y="355"/>
                </a:cubicBezTo>
                <a:cubicBezTo>
                  <a:pt x="128" y="360"/>
                  <a:pt x="128" y="360"/>
                  <a:pt x="128" y="360"/>
                </a:cubicBezTo>
                <a:cubicBezTo>
                  <a:pt x="129" y="360"/>
                  <a:pt x="129" y="360"/>
                  <a:pt x="129" y="360"/>
                </a:cubicBezTo>
                <a:cubicBezTo>
                  <a:pt x="130" y="360"/>
                  <a:pt x="130" y="360"/>
                  <a:pt x="130" y="360"/>
                </a:cubicBezTo>
                <a:cubicBezTo>
                  <a:pt x="135" y="364"/>
                  <a:pt x="135" y="364"/>
                  <a:pt x="135" y="364"/>
                </a:cubicBezTo>
                <a:cubicBezTo>
                  <a:pt x="139" y="358"/>
                  <a:pt x="139" y="358"/>
                  <a:pt x="139" y="358"/>
                </a:cubicBezTo>
                <a:cubicBezTo>
                  <a:pt x="145" y="354"/>
                  <a:pt x="145" y="354"/>
                  <a:pt x="145" y="354"/>
                </a:cubicBezTo>
                <a:cubicBezTo>
                  <a:pt x="147" y="354"/>
                  <a:pt x="147" y="354"/>
                  <a:pt x="147" y="354"/>
                </a:cubicBezTo>
                <a:cubicBezTo>
                  <a:pt x="151" y="355"/>
                  <a:pt x="153" y="358"/>
                  <a:pt x="155" y="363"/>
                </a:cubicBezTo>
                <a:cubicBezTo>
                  <a:pt x="157" y="378"/>
                  <a:pt x="157" y="378"/>
                  <a:pt x="157" y="378"/>
                </a:cubicBezTo>
                <a:cubicBezTo>
                  <a:pt x="158" y="381"/>
                  <a:pt x="158" y="381"/>
                  <a:pt x="158" y="381"/>
                </a:cubicBezTo>
                <a:cubicBezTo>
                  <a:pt x="174" y="416"/>
                  <a:pt x="174" y="416"/>
                  <a:pt x="174" y="416"/>
                </a:cubicBezTo>
                <a:cubicBezTo>
                  <a:pt x="181" y="423"/>
                  <a:pt x="181" y="423"/>
                  <a:pt x="181" y="423"/>
                </a:cubicBezTo>
                <a:cubicBezTo>
                  <a:pt x="181" y="423"/>
                  <a:pt x="181" y="423"/>
                  <a:pt x="181" y="423"/>
                </a:cubicBezTo>
                <a:cubicBezTo>
                  <a:pt x="181" y="424"/>
                  <a:pt x="181" y="424"/>
                  <a:pt x="181" y="424"/>
                </a:cubicBezTo>
                <a:cubicBezTo>
                  <a:pt x="184" y="438"/>
                  <a:pt x="184" y="438"/>
                  <a:pt x="184" y="438"/>
                </a:cubicBezTo>
                <a:cubicBezTo>
                  <a:pt x="184" y="438"/>
                  <a:pt x="184" y="438"/>
                  <a:pt x="184" y="438"/>
                </a:cubicBezTo>
                <a:cubicBezTo>
                  <a:pt x="186" y="452"/>
                  <a:pt x="186" y="452"/>
                  <a:pt x="186" y="452"/>
                </a:cubicBezTo>
                <a:cubicBezTo>
                  <a:pt x="186" y="454"/>
                  <a:pt x="186" y="454"/>
                  <a:pt x="186" y="454"/>
                </a:cubicBezTo>
                <a:cubicBezTo>
                  <a:pt x="190" y="448"/>
                  <a:pt x="194" y="444"/>
                  <a:pt x="196" y="446"/>
                </a:cubicBezTo>
                <a:cubicBezTo>
                  <a:pt x="199" y="446"/>
                  <a:pt x="199" y="448"/>
                  <a:pt x="199" y="450"/>
                </a:cubicBezTo>
                <a:cubicBezTo>
                  <a:pt x="199" y="454"/>
                  <a:pt x="199" y="454"/>
                  <a:pt x="199" y="454"/>
                </a:cubicBezTo>
                <a:cubicBezTo>
                  <a:pt x="199" y="465"/>
                  <a:pt x="199" y="465"/>
                  <a:pt x="199" y="465"/>
                </a:cubicBezTo>
                <a:cubicBezTo>
                  <a:pt x="199" y="468"/>
                  <a:pt x="199" y="468"/>
                  <a:pt x="199" y="468"/>
                </a:cubicBezTo>
                <a:cubicBezTo>
                  <a:pt x="203" y="468"/>
                  <a:pt x="205" y="468"/>
                  <a:pt x="206" y="466"/>
                </a:cubicBezTo>
                <a:cubicBezTo>
                  <a:pt x="212" y="457"/>
                  <a:pt x="212" y="457"/>
                  <a:pt x="212" y="457"/>
                </a:cubicBezTo>
                <a:cubicBezTo>
                  <a:pt x="218" y="451"/>
                  <a:pt x="218" y="451"/>
                  <a:pt x="218" y="451"/>
                </a:cubicBezTo>
                <a:cubicBezTo>
                  <a:pt x="223" y="448"/>
                  <a:pt x="227" y="445"/>
                  <a:pt x="232" y="445"/>
                </a:cubicBezTo>
                <a:cubicBezTo>
                  <a:pt x="232" y="445"/>
                  <a:pt x="232" y="445"/>
                  <a:pt x="232" y="445"/>
                </a:cubicBezTo>
                <a:cubicBezTo>
                  <a:pt x="245" y="448"/>
                  <a:pt x="245" y="448"/>
                  <a:pt x="245" y="448"/>
                </a:cubicBezTo>
                <a:cubicBezTo>
                  <a:pt x="249" y="446"/>
                  <a:pt x="249" y="446"/>
                  <a:pt x="249" y="446"/>
                </a:cubicBezTo>
                <a:cubicBezTo>
                  <a:pt x="255" y="438"/>
                  <a:pt x="255" y="438"/>
                  <a:pt x="255" y="438"/>
                </a:cubicBezTo>
                <a:cubicBezTo>
                  <a:pt x="254" y="424"/>
                  <a:pt x="254" y="424"/>
                  <a:pt x="254" y="424"/>
                </a:cubicBezTo>
                <a:cubicBezTo>
                  <a:pt x="250" y="417"/>
                  <a:pt x="248" y="411"/>
                  <a:pt x="249" y="407"/>
                </a:cubicBezTo>
                <a:cubicBezTo>
                  <a:pt x="251" y="396"/>
                  <a:pt x="251" y="396"/>
                  <a:pt x="251" y="396"/>
                </a:cubicBezTo>
                <a:cubicBezTo>
                  <a:pt x="251" y="395"/>
                  <a:pt x="251" y="395"/>
                  <a:pt x="251" y="395"/>
                </a:cubicBezTo>
                <a:cubicBezTo>
                  <a:pt x="252" y="393"/>
                  <a:pt x="252" y="393"/>
                  <a:pt x="252" y="393"/>
                </a:cubicBezTo>
                <a:cubicBezTo>
                  <a:pt x="252" y="393"/>
                  <a:pt x="252" y="393"/>
                  <a:pt x="252" y="393"/>
                </a:cubicBezTo>
                <a:cubicBezTo>
                  <a:pt x="263" y="387"/>
                  <a:pt x="263" y="387"/>
                  <a:pt x="263" y="387"/>
                </a:cubicBezTo>
                <a:cubicBezTo>
                  <a:pt x="264" y="387"/>
                  <a:pt x="264" y="387"/>
                  <a:pt x="264" y="387"/>
                </a:cubicBezTo>
                <a:cubicBezTo>
                  <a:pt x="264" y="387"/>
                  <a:pt x="264" y="387"/>
                  <a:pt x="264" y="387"/>
                </a:cubicBezTo>
                <a:cubicBezTo>
                  <a:pt x="272" y="381"/>
                  <a:pt x="272" y="381"/>
                  <a:pt x="272" y="381"/>
                </a:cubicBezTo>
                <a:cubicBezTo>
                  <a:pt x="282" y="367"/>
                  <a:pt x="282" y="367"/>
                  <a:pt x="282" y="367"/>
                </a:cubicBezTo>
                <a:cubicBezTo>
                  <a:pt x="283" y="357"/>
                  <a:pt x="283" y="357"/>
                  <a:pt x="283" y="357"/>
                </a:cubicBezTo>
                <a:cubicBezTo>
                  <a:pt x="272" y="332"/>
                  <a:pt x="272" y="332"/>
                  <a:pt x="272" y="332"/>
                </a:cubicBezTo>
                <a:cubicBezTo>
                  <a:pt x="297" y="343"/>
                  <a:pt x="297" y="343"/>
                  <a:pt x="297" y="343"/>
                </a:cubicBezTo>
                <a:cubicBezTo>
                  <a:pt x="297" y="332"/>
                  <a:pt x="297" y="332"/>
                  <a:pt x="297" y="332"/>
                </a:cubicBezTo>
                <a:cubicBezTo>
                  <a:pt x="297" y="332"/>
                  <a:pt x="297" y="332"/>
                  <a:pt x="297" y="332"/>
                </a:cubicBezTo>
                <a:cubicBezTo>
                  <a:pt x="297" y="332"/>
                  <a:pt x="297" y="332"/>
                  <a:pt x="297" y="332"/>
                </a:cubicBezTo>
                <a:cubicBezTo>
                  <a:pt x="306" y="324"/>
                  <a:pt x="306" y="324"/>
                  <a:pt x="306" y="324"/>
                </a:cubicBezTo>
                <a:cubicBezTo>
                  <a:pt x="323" y="319"/>
                  <a:pt x="323" y="319"/>
                  <a:pt x="323" y="319"/>
                </a:cubicBezTo>
                <a:cubicBezTo>
                  <a:pt x="325" y="319"/>
                  <a:pt x="325" y="319"/>
                  <a:pt x="325" y="319"/>
                </a:cubicBezTo>
                <a:cubicBezTo>
                  <a:pt x="335" y="341"/>
                  <a:pt x="335" y="341"/>
                  <a:pt x="335" y="341"/>
                </a:cubicBezTo>
                <a:cubicBezTo>
                  <a:pt x="335" y="343"/>
                  <a:pt x="335" y="343"/>
                  <a:pt x="335" y="343"/>
                </a:cubicBezTo>
                <a:cubicBezTo>
                  <a:pt x="334" y="351"/>
                  <a:pt x="334" y="351"/>
                  <a:pt x="334" y="351"/>
                </a:cubicBezTo>
                <a:cubicBezTo>
                  <a:pt x="335" y="359"/>
                  <a:pt x="335" y="359"/>
                  <a:pt x="335" y="359"/>
                </a:cubicBezTo>
                <a:cubicBezTo>
                  <a:pt x="336" y="363"/>
                  <a:pt x="338" y="364"/>
                  <a:pt x="340" y="364"/>
                </a:cubicBezTo>
                <a:cubicBezTo>
                  <a:pt x="343" y="364"/>
                  <a:pt x="345" y="363"/>
                  <a:pt x="348" y="360"/>
                </a:cubicBezTo>
                <a:cubicBezTo>
                  <a:pt x="348" y="358"/>
                  <a:pt x="348" y="358"/>
                  <a:pt x="348" y="358"/>
                </a:cubicBezTo>
                <a:cubicBezTo>
                  <a:pt x="348" y="358"/>
                  <a:pt x="348" y="358"/>
                  <a:pt x="348" y="358"/>
                </a:cubicBezTo>
                <a:cubicBezTo>
                  <a:pt x="349" y="358"/>
                  <a:pt x="349" y="358"/>
                  <a:pt x="349" y="358"/>
                </a:cubicBezTo>
                <a:cubicBezTo>
                  <a:pt x="363" y="353"/>
                  <a:pt x="363" y="353"/>
                  <a:pt x="363" y="353"/>
                </a:cubicBezTo>
                <a:cubicBezTo>
                  <a:pt x="363" y="353"/>
                  <a:pt x="363" y="353"/>
                  <a:pt x="363" y="353"/>
                </a:cubicBezTo>
                <a:cubicBezTo>
                  <a:pt x="364" y="353"/>
                  <a:pt x="364" y="353"/>
                  <a:pt x="364" y="353"/>
                </a:cubicBezTo>
                <a:cubicBezTo>
                  <a:pt x="372" y="353"/>
                  <a:pt x="376" y="355"/>
                  <a:pt x="377" y="359"/>
                </a:cubicBezTo>
                <a:cubicBezTo>
                  <a:pt x="379" y="375"/>
                  <a:pt x="379" y="375"/>
                  <a:pt x="379" y="375"/>
                </a:cubicBezTo>
                <a:cubicBezTo>
                  <a:pt x="379" y="376"/>
                  <a:pt x="379" y="376"/>
                  <a:pt x="379" y="376"/>
                </a:cubicBezTo>
                <a:cubicBezTo>
                  <a:pt x="382" y="377"/>
                  <a:pt x="382" y="377"/>
                  <a:pt x="382" y="377"/>
                </a:cubicBezTo>
                <a:cubicBezTo>
                  <a:pt x="388" y="378"/>
                  <a:pt x="388" y="378"/>
                  <a:pt x="388" y="378"/>
                </a:cubicBezTo>
                <a:cubicBezTo>
                  <a:pt x="397" y="378"/>
                  <a:pt x="397" y="378"/>
                  <a:pt x="397" y="378"/>
                </a:cubicBezTo>
                <a:cubicBezTo>
                  <a:pt x="412" y="373"/>
                  <a:pt x="412" y="373"/>
                  <a:pt x="412" y="373"/>
                </a:cubicBezTo>
                <a:cubicBezTo>
                  <a:pt x="421" y="366"/>
                  <a:pt x="421" y="366"/>
                  <a:pt x="421" y="366"/>
                </a:cubicBezTo>
                <a:cubicBezTo>
                  <a:pt x="422" y="359"/>
                  <a:pt x="422" y="359"/>
                  <a:pt x="422" y="359"/>
                </a:cubicBezTo>
                <a:cubicBezTo>
                  <a:pt x="417" y="354"/>
                  <a:pt x="417" y="354"/>
                  <a:pt x="417" y="354"/>
                </a:cubicBezTo>
                <a:cubicBezTo>
                  <a:pt x="402" y="349"/>
                  <a:pt x="402" y="349"/>
                  <a:pt x="402" y="349"/>
                </a:cubicBezTo>
                <a:cubicBezTo>
                  <a:pt x="402" y="349"/>
                  <a:pt x="402" y="349"/>
                  <a:pt x="402" y="349"/>
                </a:cubicBezTo>
                <a:cubicBezTo>
                  <a:pt x="400" y="348"/>
                  <a:pt x="400" y="348"/>
                  <a:pt x="400" y="348"/>
                </a:cubicBezTo>
                <a:cubicBezTo>
                  <a:pt x="400" y="348"/>
                  <a:pt x="400" y="348"/>
                  <a:pt x="400" y="348"/>
                </a:cubicBezTo>
                <a:cubicBezTo>
                  <a:pt x="400" y="347"/>
                  <a:pt x="400" y="347"/>
                  <a:pt x="400" y="347"/>
                </a:cubicBezTo>
                <a:cubicBezTo>
                  <a:pt x="382" y="329"/>
                  <a:pt x="382" y="329"/>
                  <a:pt x="382" y="329"/>
                </a:cubicBezTo>
                <a:cubicBezTo>
                  <a:pt x="384" y="328"/>
                  <a:pt x="384" y="328"/>
                  <a:pt x="384" y="328"/>
                </a:cubicBezTo>
                <a:cubicBezTo>
                  <a:pt x="393" y="320"/>
                  <a:pt x="393" y="320"/>
                  <a:pt x="393" y="320"/>
                </a:cubicBezTo>
                <a:cubicBezTo>
                  <a:pt x="394" y="319"/>
                  <a:pt x="394" y="319"/>
                  <a:pt x="394" y="319"/>
                </a:cubicBezTo>
                <a:cubicBezTo>
                  <a:pt x="394" y="319"/>
                  <a:pt x="394" y="319"/>
                  <a:pt x="394" y="319"/>
                </a:cubicBezTo>
                <a:cubicBezTo>
                  <a:pt x="403" y="316"/>
                  <a:pt x="403" y="316"/>
                  <a:pt x="403" y="316"/>
                </a:cubicBezTo>
                <a:cubicBezTo>
                  <a:pt x="403" y="316"/>
                  <a:pt x="403" y="316"/>
                  <a:pt x="403" y="316"/>
                </a:cubicBezTo>
                <a:cubicBezTo>
                  <a:pt x="405" y="316"/>
                  <a:pt x="405" y="316"/>
                  <a:pt x="405" y="316"/>
                </a:cubicBezTo>
                <a:cubicBezTo>
                  <a:pt x="417" y="318"/>
                  <a:pt x="417" y="318"/>
                  <a:pt x="417" y="318"/>
                </a:cubicBezTo>
                <a:cubicBezTo>
                  <a:pt x="417" y="318"/>
                  <a:pt x="417" y="318"/>
                  <a:pt x="417" y="318"/>
                </a:cubicBezTo>
                <a:cubicBezTo>
                  <a:pt x="418" y="319"/>
                  <a:pt x="418" y="319"/>
                  <a:pt x="418" y="319"/>
                </a:cubicBezTo>
                <a:cubicBezTo>
                  <a:pt x="418" y="314"/>
                  <a:pt x="418" y="314"/>
                  <a:pt x="418" y="314"/>
                </a:cubicBezTo>
                <a:cubicBezTo>
                  <a:pt x="413" y="305"/>
                  <a:pt x="413" y="305"/>
                  <a:pt x="413" y="305"/>
                </a:cubicBezTo>
                <a:cubicBezTo>
                  <a:pt x="404" y="301"/>
                  <a:pt x="404" y="301"/>
                  <a:pt x="404" y="301"/>
                </a:cubicBezTo>
                <a:cubicBezTo>
                  <a:pt x="393" y="284"/>
                  <a:pt x="393" y="284"/>
                  <a:pt x="393" y="284"/>
                </a:cubicBezTo>
                <a:cubicBezTo>
                  <a:pt x="393" y="284"/>
                  <a:pt x="393" y="284"/>
                  <a:pt x="393" y="284"/>
                </a:cubicBezTo>
                <a:cubicBezTo>
                  <a:pt x="392" y="283"/>
                  <a:pt x="392" y="283"/>
                  <a:pt x="392" y="283"/>
                </a:cubicBezTo>
                <a:cubicBezTo>
                  <a:pt x="392" y="282"/>
                  <a:pt x="392" y="282"/>
                  <a:pt x="392" y="282"/>
                </a:cubicBezTo>
                <a:cubicBezTo>
                  <a:pt x="386" y="262"/>
                  <a:pt x="386" y="262"/>
                  <a:pt x="386" y="262"/>
                </a:cubicBezTo>
                <a:cubicBezTo>
                  <a:pt x="386" y="247"/>
                  <a:pt x="386" y="247"/>
                  <a:pt x="386" y="247"/>
                </a:cubicBezTo>
                <a:cubicBezTo>
                  <a:pt x="396" y="238"/>
                  <a:pt x="396" y="238"/>
                  <a:pt x="396" y="238"/>
                </a:cubicBezTo>
                <a:cubicBezTo>
                  <a:pt x="411" y="238"/>
                  <a:pt x="411" y="238"/>
                  <a:pt x="411" y="238"/>
                </a:cubicBezTo>
                <a:cubicBezTo>
                  <a:pt x="445" y="241"/>
                  <a:pt x="445" y="241"/>
                  <a:pt x="445" y="241"/>
                </a:cubicBezTo>
                <a:cubicBezTo>
                  <a:pt x="460" y="219"/>
                  <a:pt x="460" y="219"/>
                  <a:pt x="460" y="219"/>
                </a:cubicBezTo>
                <a:cubicBezTo>
                  <a:pt x="460" y="217"/>
                  <a:pt x="460" y="217"/>
                  <a:pt x="460" y="217"/>
                </a:cubicBezTo>
                <a:cubicBezTo>
                  <a:pt x="462" y="217"/>
                  <a:pt x="462" y="217"/>
                  <a:pt x="462" y="217"/>
                </a:cubicBezTo>
                <a:cubicBezTo>
                  <a:pt x="474" y="211"/>
                  <a:pt x="474" y="211"/>
                  <a:pt x="474" y="211"/>
                </a:cubicBezTo>
                <a:cubicBezTo>
                  <a:pt x="481" y="197"/>
                  <a:pt x="481" y="197"/>
                  <a:pt x="481" y="197"/>
                </a:cubicBezTo>
                <a:cubicBezTo>
                  <a:pt x="482" y="197"/>
                  <a:pt x="482" y="197"/>
                  <a:pt x="482" y="197"/>
                </a:cubicBezTo>
                <a:cubicBezTo>
                  <a:pt x="497" y="184"/>
                  <a:pt x="497" y="184"/>
                  <a:pt x="497" y="184"/>
                </a:cubicBezTo>
                <a:cubicBezTo>
                  <a:pt x="504" y="171"/>
                  <a:pt x="504" y="171"/>
                  <a:pt x="504" y="171"/>
                </a:cubicBezTo>
                <a:cubicBezTo>
                  <a:pt x="504" y="170"/>
                  <a:pt x="504" y="170"/>
                  <a:pt x="504" y="170"/>
                </a:cubicBezTo>
                <a:cubicBezTo>
                  <a:pt x="505" y="170"/>
                  <a:pt x="505" y="170"/>
                  <a:pt x="505" y="170"/>
                </a:cubicBezTo>
                <a:cubicBezTo>
                  <a:pt x="505" y="170"/>
                  <a:pt x="505" y="170"/>
                  <a:pt x="505" y="170"/>
                </a:cubicBezTo>
                <a:cubicBezTo>
                  <a:pt x="505" y="170"/>
                  <a:pt x="505" y="170"/>
                  <a:pt x="505" y="170"/>
                </a:cubicBezTo>
                <a:cubicBezTo>
                  <a:pt x="511" y="163"/>
                  <a:pt x="511" y="163"/>
                  <a:pt x="511" y="163"/>
                </a:cubicBezTo>
                <a:cubicBezTo>
                  <a:pt x="518" y="151"/>
                  <a:pt x="518" y="151"/>
                  <a:pt x="518" y="151"/>
                </a:cubicBezTo>
                <a:cubicBezTo>
                  <a:pt x="521" y="132"/>
                  <a:pt x="521" y="132"/>
                  <a:pt x="521" y="132"/>
                </a:cubicBezTo>
                <a:cubicBezTo>
                  <a:pt x="521" y="131"/>
                  <a:pt x="521" y="131"/>
                  <a:pt x="521" y="131"/>
                </a:cubicBezTo>
                <a:cubicBezTo>
                  <a:pt x="521" y="130"/>
                  <a:pt x="521" y="130"/>
                  <a:pt x="521" y="130"/>
                </a:cubicBezTo>
                <a:cubicBezTo>
                  <a:pt x="531" y="123"/>
                  <a:pt x="531" y="123"/>
                  <a:pt x="531" y="123"/>
                </a:cubicBezTo>
                <a:cubicBezTo>
                  <a:pt x="533" y="121"/>
                  <a:pt x="533" y="121"/>
                  <a:pt x="533" y="121"/>
                </a:cubicBezTo>
                <a:cubicBezTo>
                  <a:pt x="519" y="119"/>
                  <a:pt x="519" y="119"/>
                  <a:pt x="519" y="119"/>
                </a:cubicBezTo>
                <a:cubicBezTo>
                  <a:pt x="494" y="120"/>
                  <a:pt x="494" y="120"/>
                  <a:pt x="494" y="120"/>
                </a:cubicBezTo>
                <a:cubicBezTo>
                  <a:pt x="494" y="119"/>
                  <a:pt x="494" y="119"/>
                  <a:pt x="494" y="119"/>
                </a:cubicBezTo>
                <a:cubicBezTo>
                  <a:pt x="485" y="112"/>
                  <a:pt x="485" y="112"/>
                  <a:pt x="485" y="112"/>
                </a:cubicBezTo>
                <a:cubicBezTo>
                  <a:pt x="484" y="112"/>
                  <a:pt x="484" y="112"/>
                  <a:pt x="484" y="112"/>
                </a:cubicBezTo>
                <a:cubicBezTo>
                  <a:pt x="484" y="111"/>
                  <a:pt x="484" y="111"/>
                  <a:pt x="484" y="111"/>
                </a:cubicBezTo>
                <a:cubicBezTo>
                  <a:pt x="484" y="111"/>
                  <a:pt x="484" y="111"/>
                  <a:pt x="484" y="111"/>
                </a:cubicBezTo>
                <a:cubicBezTo>
                  <a:pt x="479" y="104"/>
                  <a:pt x="479" y="104"/>
                  <a:pt x="479" y="104"/>
                </a:cubicBezTo>
                <a:cubicBezTo>
                  <a:pt x="477" y="105"/>
                  <a:pt x="477" y="105"/>
                  <a:pt x="477" y="105"/>
                </a:cubicBezTo>
                <a:cubicBezTo>
                  <a:pt x="477" y="106"/>
                  <a:pt x="477" y="106"/>
                  <a:pt x="477" y="106"/>
                </a:cubicBezTo>
                <a:cubicBezTo>
                  <a:pt x="476" y="108"/>
                  <a:pt x="473" y="108"/>
                  <a:pt x="469" y="108"/>
                </a:cubicBezTo>
                <a:cubicBezTo>
                  <a:pt x="465" y="110"/>
                  <a:pt x="465" y="110"/>
                  <a:pt x="465" y="110"/>
                </a:cubicBezTo>
                <a:cubicBezTo>
                  <a:pt x="464" y="111"/>
                  <a:pt x="464" y="111"/>
                  <a:pt x="462" y="111"/>
                </a:cubicBezTo>
                <a:cubicBezTo>
                  <a:pt x="460" y="111"/>
                  <a:pt x="460" y="109"/>
                  <a:pt x="459" y="106"/>
                </a:cubicBezTo>
                <a:cubicBezTo>
                  <a:pt x="458" y="103"/>
                  <a:pt x="457" y="100"/>
                  <a:pt x="453" y="97"/>
                </a:cubicBezTo>
                <a:cubicBezTo>
                  <a:pt x="453" y="96"/>
                  <a:pt x="453" y="96"/>
                  <a:pt x="453" y="96"/>
                </a:cubicBezTo>
                <a:cubicBezTo>
                  <a:pt x="453" y="95"/>
                  <a:pt x="453" y="95"/>
                  <a:pt x="453" y="95"/>
                </a:cubicBezTo>
                <a:cubicBezTo>
                  <a:pt x="452" y="95"/>
                  <a:pt x="452" y="95"/>
                  <a:pt x="452" y="95"/>
                </a:cubicBezTo>
                <a:cubicBezTo>
                  <a:pt x="449" y="88"/>
                  <a:pt x="449" y="88"/>
                  <a:pt x="449" y="88"/>
                </a:cubicBezTo>
                <a:cubicBezTo>
                  <a:pt x="447" y="88"/>
                  <a:pt x="447" y="88"/>
                  <a:pt x="447" y="88"/>
                </a:cubicBezTo>
                <a:cubicBezTo>
                  <a:pt x="437" y="94"/>
                  <a:pt x="437" y="94"/>
                  <a:pt x="437" y="94"/>
                </a:cubicBezTo>
                <a:cubicBezTo>
                  <a:pt x="437" y="94"/>
                  <a:pt x="437" y="94"/>
                  <a:pt x="437" y="94"/>
                </a:cubicBezTo>
                <a:cubicBezTo>
                  <a:pt x="436" y="94"/>
                  <a:pt x="436" y="94"/>
                  <a:pt x="436" y="94"/>
                </a:cubicBezTo>
                <a:cubicBezTo>
                  <a:pt x="415" y="98"/>
                  <a:pt x="415" y="98"/>
                  <a:pt x="415" y="98"/>
                </a:cubicBezTo>
                <a:cubicBezTo>
                  <a:pt x="414" y="98"/>
                  <a:pt x="414" y="98"/>
                  <a:pt x="414" y="98"/>
                </a:cubicBezTo>
                <a:cubicBezTo>
                  <a:pt x="413" y="98"/>
                  <a:pt x="413" y="98"/>
                  <a:pt x="413" y="98"/>
                </a:cubicBezTo>
                <a:cubicBezTo>
                  <a:pt x="399" y="88"/>
                  <a:pt x="399" y="88"/>
                  <a:pt x="399" y="88"/>
                </a:cubicBezTo>
                <a:cubicBezTo>
                  <a:pt x="399" y="88"/>
                  <a:pt x="399" y="88"/>
                  <a:pt x="399" y="88"/>
                </a:cubicBezTo>
                <a:cubicBezTo>
                  <a:pt x="398" y="88"/>
                  <a:pt x="398" y="88"/>
                  <a:pt x="398" y="88"/>
                </a:cubicBezTo>
                <a:cubicBezTo>
                  <a:pt x="398" y="87"/>
                  <a:pt x="398" y="87"/>
                  <a:pt x="398" y="87"/>
                </a:cubicBezTo>
                <a:cubicBezTo>
                  <a:pt x="397" y="87"/>
                  <a:pt x="397" y="87"/>
                  <a:pt x="397" y="87"/>
                </a:cubicBezTo>
                <a:cubicBezTo>
                  <a:pt x="394" y="80"/>
                  <a:pt x="394" y="80"/>
                  <a:pt x="394" y="80"/>
                </a:cubicBezTo>
                <a:cubicBezTo>
                  <a:pt x="383" y="91"/>
                  <a:pt x="383" y="91"/>
                  <a:pt x="383" y="91"/>
                </a:cubicBezTo>
                <a:cubicBezTo>
                  <a:pt x="376" y="99"/>
                  <a:pt x="371" y="102"/>
                  <a:pt x="367" y="99"/>
                </a:cubicBezTo>
                <a:cubicBezTo>
                  <a:pt x="353" y="92"/>
                  <a:pt x="353" y="92"/>
                  <a:pt x="353" y="92"/>
                </a:cubicBezTo>
                <a:cubicBezTo>
                  <a:pt x="343" y="91"/>
                  <a:pt x="343" y="91"/>
                  <a:pt x="343" y="91"/>
                </a:cubicBezTo>
                <a:cubicBezTo>
                  <a:pt x="342" y="91"/>
                  <a:pt x="342" y="91"/>
                  <a:pt x="342" y="91"/>
                </a:cubicBezTo>
                <a:cubicBezTo>
                  <a:pt x="333" y="85"/>
                  <a:pt x="333" y="85"/>
                  <a:pt x="333" y="85"/>
                </a:cubicBezTo>
                <a:cubicBezTo>
                  <a:pt x="332" y="84"/>
                  <a:pt x="332" y="84"/>
                  <a:pt x="332" y="84"/>
                </a:cubicBezTo>
                <a:cubicBezTo>
                  <a:pt x="331" y="83"/>
                  <a:pt x="331" y="83"/>
                  <a:pt x="331" y="83"/>
                </a:cubicBezTo>
                <a:cubicBezTo>
                  <a:pt x="335" y="67"/>
                  <a:pt x="335" y="67"/>
                  <a:pt x="335" y="67"/>
                </a:cubicBezTo>
                <a:cubicBezTo>
                  <a:pt x="335" y="61"/>
                  <a:pt x="335" y="61"/>
                  <a:pt x="335" y="61"/>
                </a:cubicBezTo>
                <a:cubicBezTo>
                  <a:pt x="329" y="59"/>
                  <a:pt x="329" y="59"/>
                  <a:pt x="329" y="59"/>
                </a:cubicBezTo>
                <a:cubicBezTo>
                  <a:pt x="329" y="59"/>
                  <a:pt x="329" y="59"/>
                  <a:pt x="329" y="59"/>
                </a:cubicBezTo>
                <a:cubicBezTo>
                  <a:pt x="316" y="45"/>
                  <a:pt x="316" y="45"/>
                  <a:pt x="316" y="45"/>
                </a:cubicBezTo>
                <a:cubicBezTo>
                  <a:pt x="317" y="35"/>
                  <a:pt x="317" y="35"/>
                  <a:pt x="317" y="35"/>
                </a:cubicBezTo>
                <a:cubicBezTo>
                  <a:pt x="285" y="32"/>
                  <a:pt x="285" y="32"/>
                  <a:pt x="285" y="32"/>
                </a:cubicBezTo>
                <a:cubicBezTo>
                  <a:pt x="273" y="25"/>
                  <a:pt x="273" y="25"/>
                  <a:pt x="273" y="25"/>
                </a:cubicBezTo>
                <a:cubicBezTo>
                  <a:pt x="270" y="23"/>
                  <a:pt x="267" y="20"/>
                  <a:pt x="266" y="14"/>
                </a:cubicBezTo>
                <a:cubicBezTo>
                  <a:pt x="264" y="9"/>
                  <a:pt x="264" y="9"/>
                  <a:pt x="264" y="9"/>
                </a:cubicBezTo>
                <a:cubicBezTo>
                  <a:pt x="261" y="0"/>
                  <a:pt x="261" y="0"/>
                  <a:pt x="261" y="0"/>
                </a:cubicBezTo>
                <a:cubicBezTo>
                  <a:pt x="257" y="1"/>
                  <a:pt x="257" y="1"/>
                  <a:pt x="257" y="1"/>
                </a:cubicBezTo>
                <a:cubicBezTo>
                  <a:pt x="247" y="9"/>
                  <a:pt x="247" y="9"/>
                  <a:pt x="247" y="9"/>
                </a:cubicBezTo>
                <a:cubicBezTo>
                  <a:pt x="236" y="23"/>
                  <a:pt x="236" y="23"/>
                  <a:pt x="236" y="23"/>
                </a:cubicBezTo>
                <a:cubicBezTo>
                  <a:pt x="238" y="33"/>
                  <a:pt x="238" y="33"/>
                  <a:pt x="238" y="33"/>
                </a:cubicBezTo>
                <a:cubicBezTo>
                  <a:pt x="242" y="46"/>
                  <a:pt x="242" y="46"/>
                  <a:pt x="242" y="46"/>
                </a:cubicBezTo>
                <a:cubicBezTo>
                  <a:pt x="242" y="47"/>
                  <a:pt x="242" y="47"/>
                  <a:pt x="242" y="47"/>
                </a:cubicBezTo>
                <a:cubicBezTo>
                  <a:pt x="243" y="47"/>
                  <a:pt x="243" y="47"/>
                  <a:pt x="243" y="47"/>
                </a:cubicBezTo>
                <a:cubicBezTo>
                  <a:pt x="242" y="47"/>
                  <a:pt x="242" y="47"/>
                  <a:pt x="242" y="47"/>
                </a:cubicBezTo>
                <a:cubicBezTo>
                  <a:pt x="242" y="48"/>
                  <a:pt x="242" y="48"/>
                  <a:pt x="242" y="48"/>
                </a:cubicBezTo>
                <a:cubicBezTo>
                  <a:pt x="241" y="52"/>
                  <a:pt x="237" y="54"/>
                  <a:pt x="232" y="54"/>
                </a:cubicBezTo>
                <a:cubicBezTo>
                  <a:pt x="220" y="54"/>
                  <a:pt x="220" y="54"/>
                  <a:pt x="220" y="54"/>
                </a:cubicBezTo>
                <a:cubicBezTo>
                  <a:pt x="212" y="50"/>
                  <a:pt x="212" y="50"/>
                  <a:pt x="212" y="50"/>
                </a:cubicBezTo>
                <a:cubicBezTo>
                  <a:pt x="203" y="54"/>
                  <a:pt x="203" y="54"/>
                  <a:pt x="203" y="54"/>
                </a:cubicBezTo>
                <a:cubicBezTo>
                  <a:pt x="201" y="54"/>
                  <a:pt x="201" y="54"/>
                  <a:pt x="201" y="54"/>
                </a:cubicBezTo>
                <a:cubicBezTo>
                  <a:pt x="200" y="54"/>
                  <a:pt x="200" y="54"/>
                  <a:pt x="200" y="54"/>
                </a:cubicBezTo>
                <a:cubicBezTo>
                  <a:pt x="199" y="62"/>
                  <a:pt x="199" y="62"/>
                  <a:pt x="199" y="62"/>
                </a:cubicBezTo>
                <a:cubicBezTo>
                  <a:pt x="198" y="63"/>
                  <a:pt x="198" y="63"/>
                  <a:pt x="198" y="63"/>
                </a:cubicBezTo>
                <a:cubicBezTo>
                  <a:pt x="198" y="65"/>
                  <a:pt x="198" y="65"/>
                  <a:pt x="198" y="65"/>
                </a:cubicBezTo>
                <a:cubicBezTo>
                  <a:pt x="196" y="65"/>
                  <a:pt x="196" y="65"/>
                  <a:pt x="196" y="65"/>
                </a:cubicBezTo>
                <a:cubicBezTo>
                  <a:pt x="181" y="60"/>
                  <a:pt x="181" y="60"/>
                  <a:pt x="181" y="60"/>
                </a:cubicBezTo>
                <a:cubicBezTo>
                  <a:pt x="181" y="65"/>
                  <a:pt x="182" y="69"/>
                  <a:pt x="184" y="73"/>
                </a:cubicBezTo>
                <a:cubicBezTo>
                  <a:pt x="186" y="77"/>
                  <a:pt x="187" y="80"/>
                  <a:pt x="185" y="84"/>
                </a:cubicBezTo>
                <a:cubicBezTo>
                  <a:pt x="183" y="89"/>
                  <a:pt x="183" y="89"/>
                  <a:pt x="183" y="89"/>
                </a:cubicBezTo>
                <a:cubicBezTo>
                  <a:pt x="181" y="91"/>
                  <a:pt x="176" y="91"/>
                  <a:pt x="168" y="91"/>
                </a:cubicBezTo>
                <a:cubicBezTo>
                  <a:pt x="158" y="91"/>
                  <a:pt x="158" y="91"/>
                  <a:pt x="158" y="91"/>
                </a:cubicBezTo>
                <a:cubicBezTo>
                  <a:pt x="157" y="108"/>
                  <a:pt x="157" y="108"/>
                  <a:pt x="157" y="108"/>
                </a:cubicBezTo>
                <a:cubicBezTo>
                  <a:pt x="144" y="103"/>
                  <a:pt x="144" y="103"/>
                  <a:pt x="144" y="103"/>
                </a:cubicBezTo>
                <a:cubicBezTo>
                  <a:pt x="143" y="103"/>
                  <a:pt x="143" y="103"/>
                  <a:pt x="143" y="103"/>
                </a:cubicBezTo>
                <a:cubicBezTo>
                  <a:pt x="142" y="102"/>
                  <a:pt x="142" y="102"/>
                  <a:pt x="142" y="102"/>
                </a:cubicBezTo>
                <a:cubicBezTo>
                  <a:pt x="136" y="89"/>
                  <a:pt x="136" y="89"/>
                  <a:pt x="136" y="89"/>
                </a:cubicBezTo>
                <a:cubicBezTo>
                  <a:pt x="121" y="85"/>
                  <a:pt x="121" y="85"/>
                  <a:pt x="121" y="85"/>
                </a:cubicBezTo>
                <a:cubicBezTo>
                  <a:pt x="118" y="77"/>
                  <a:pt x="118" y="77"/>
                  <a:pt x="118" y="77"/>
                </a:cubicBezTo>
                <a:cubicBezTo>
                  <a:pt x="112" y="81"/>
                  <a:pt x="112" y="81"/>
                  <a:pt x="112" y="81"/>
                </a:cubicBezTo>
                <a:cubicBezTo>
                  <a:pt x="111" y="81"/>
                  <a:pt x="111" y="81"/>
                  <a:pt x="111" y="81"/>
                </a:cubicBezTo>
                <a:cubicBezTo>
                  <a:pt x="102" y="83"/>
                  <a:pt x="102" y="83"/>
                  <a:pt x="102" y="83"/>
                </a:cubicBezTo>
                <a:cubicBezTo>
                  <a:pt x="100" y="83"/>
                  <a:pt x="100" y="83"/>
                  <a:pt x="100" y="83"/>
                </a:cubicBezTo>
                <a:cubicBezTo>
                  <a:pt x="95" y="72"/>
                  <a:pt x="95" y="72"/>
                  <a:pt x="95" y="72"/>
                </a:cubicBezTo>
                <a:cubicBezTo>
                  <a:pt x="90" y="65"/>
                  <a:pt x="90" y="65"/>
                  <a:pt x="90" y="65"/>
                </a:cubicBezTo>
                <a:cubicBezTo>
                  <a:pt x="90" y="64"/>
                  <a:pt x="90" y="64"/>
                  <a:pt x="90" y="64"/>
                </a:cubicBezTo>
                <a:cubicBezTo>
                  <a:pt x="85" y="58"/>
                  <a:pt x="82" y="53"/>
                  <a:pt x="81" y="50"/>
                </a:cubicBezTo>
                <a:cubicBezTo>
                  <a:pt x="81" y="49"/>
                  <a:pt x="80" y="48"/>
                  <a:pt x="77" y="47"/>
                </a:cubicBezTo>
                <a:cubicBezTo>
                  <a:pt x="74" y="47"/>
                  <a:pt x="74" y="47"/>
                  <a:pt x="74" y="47"/>
                </a:cubicBezTo>
                <a:cubicBezTo>
                  <a:pt x="70" y="45"/>
                  <a:pt x="67" y="41"/>
                  <a:pt x="65" y="36"/>
                </a:cubicBezTo>
                <a:cubicBezTo>
                  <a:pt x="63" y="26"/>
                  <a:pt x="63" y="26"/>
                  <a:pt x="63" y="26"/>
                </a:cubicBezTo>
                <a:cubicBezTo>
                  <a:pt x="63" y="17"/>
                  <a:pt x="63" y="17"/>
                  <a:pt x="63" y="17"/>
                </a:cubicBezTo>
                <a:cubicBezTo>
                  <a:pt x="59" y="9"/>
                  <a:pt x="59" y="9"/>
                  <a:pt x="59" y="9"/>
                </a:cubicBezTo>
                <a:cubicBezTo>
                  <a:pt x="51" y="12"/>
                  <a:pt x="51" y="12"/>
                  <a:pt x="51" y="12"/>
                </a:cubicBezTo>
                <a:cubicBezTo>
                  <a:pt x="51" y="12"/>
                  <a:pt x="51" y="12"/>
                  <a:pt x="51" y="12"/>
                </a:cubicBezTo>
                <a:cubicBezTo>
                  <a:pt x="50" y="12"/>
                  <a:pt x="50" y="12"/>
                  <a:pt x="50" y="12"/>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4" name="Freeform 18"/>
          <p:cNvSpPr/>
          <p:nvPr/>
        </p:nvSpPr>
        <p:spPr bwMode="auto">
          <a:xfrm>
            <a:off x="830336" y="3714245"/>
            <a:ext cx="2506683" cy="1523192"/>
          </a:xfrm>
          <a:custGeom>
            <a:avLst/>
            <a:gdLst>
              <a:gd name="T0" fmla="*/ 251503 w 955"/>
              <a:gd name="T1" fmla="*/ 64759 h 580"/>
              <a:gd name="T2" fmla="*/ 126997 w 955"/>
              <a:gd name="T3" fmla="*/ 109592 h 580"/>
              <a:gd name="T4" fmla="*/ 79684 w 955"/>
              <a:gd name="T5" fmla="*/ 201749 h 580"/>
              <a:gd name="T6" fmla="*/ 37352 w 955"/>
              <a:gd name="T7" fmla="*/ 396027 h 580"/>
              <a:gd name="T8" fmla="*/ 32372 w 955"/>
              <a:gd name="T9" fmla="*/ 450823 h 580"/>
              <a:gd name="T10" fmla="*/ 114546 w 955"/>
              <a:gd name="T11" fmla="*/ 625174 h 580"/>
              <a:gd name="T12" fmla="*/ 244033 w 955"/>
              <a:gd name="T13" fmla="*/ 769636 h 580"/>
              <a:gd name="T14" fmla="*/ 348618 w 955"/>
              <a:gd name="T15" fmla="*/ 739748 h 580"/>
              <a:gd name="T16" fmla="*/ 445733 w 955"/>
              <a:gd name="T17" fmla="*/ 866775 h 580"/>
              <a:gd name="T18" fmla="*/ 547829 w 955"/>
              <a:gd name="T19" fmla="*/ 943988 h 580"/>
              <a:gd name="T20" fmla="*/ 592651 w 955"/>
              <a:gd name="T21" fmla="*/ 1023691 h 580"/>
              <a:gd name="T22" fmla="*/ 714668 w 955"/>
              <a:gd name="T23" fmla="*/ 1105885 h 580"/>
              <a:gd name="T24" fmla="*/ 769450 w 955"/>
              <a:gd name="T25" fmla="*/ 1138265 h 580"/>
              <a:gd name="T26" fmla="*/ 891467 w 955"/>
              <a:gd name="T27" fmla="*/ 1185589 h 580"/>
              <a:gd name="T28" fmla="*/ 1130519 w 955"/>
              <a:gd name="T29" fmla="*/ 1225441 h 580"/>
              <a:gd name="T30" fmla="*/ 1123049 w 955"/>
              <a:gd name="T31" fmla="*/ 1320088 h 580"/>
              <a:gd name="T32" fmla="*/ 1461707 w 955"/>
              <a:gd name="T33" fmla="*/ 1282727 h 580"/>
              <a:gd name="T34" fmla="*/ 1499059 w 955"/>
              <a:gd name="T35" fmla="*/ 1392320 h 580"/>
              <a:gd name="T36" fmla="*/ 1810325 w 955"/>
              <a:gd name="T37" fmla="*/ 1349977 h 580"/>
              <a:gd name="T38" fmla="*/ 1937322 w 955"/>
              <a:gd name="T39" fmla="*/ 1282727 h 580"/>
              <a:gd name="T40" fmla="*/ 2151473 w 955"/>
              <a:gd name="T41" fmla="*/ 1357449 h 580"/>
              <a:gd name="T42" fmla="*/ 2153963 w 955"/>
              <a:gd name="T43" fmla="*/ 1349977 h 580"/>
              <a:gd name="T44" fmla="*/ 2253568 w 955"/>
              <a:gd name="T45" fmla="*/ 1315107 h 580"/>
              <a:gd name="T46" fmla="*/ 2295901 w 955"/>
              <a:gd name="T47" fmla="*/ 1255329 h 580"/>
              <a:gd name="T48" fmla="*/ 2358154 w 955"/>
              <a:gd name="T49" fmla="*/ 1061052 h 580"/>
              <a:gd name="T50" fmla="*/ 2330763 w 955"/>
              <a:gd name="T51" fmla="*/ 936516 h 580"/>
              <a:gd name="T52" fmla="*/ 2270999 w 955"/>
              <a:gd name="T53" fmla="*/ 782090 h 580"/>
              <a:gd name="T54" fmla="*/ 2241118 w 955"/>
              <a:gd name="T55" fmla="*/ 724803 h 580"/>
              <a:gd name="T56" fmla="*/ 2203766 w 955"/>
              <a:gd name="T57" fmla="*/ 744729 h 580"/>
              <a:gd name="T58" fmla="*/ 2106651 w 955"/>
              <a:gd name="T59" fmla="*/ 767146 h 580"/>
              <a:gd name="T60" fmla="*/ 2009536 w 955"/>
              <a:gd name="T61" fmla="*/ 806997 h 580"/>
              <a:gd name="T62" fmla="*/ 1939812 w 955"/>
              <a:gd name="T63" fmla="*/ 719822 h 580"/>
              <a:gd name="T64" fmla="*/ 1872578 w 955"/>
              <a:gd name="T65" fmla="*/ 650081 h 580"/>
              <a:gd name="T66" fmla="*/ 1673368 w 955"/>
              <a:gd name="T67" fmla="*/ 627665 h 580"/>
              <a:gd name="T68" fmla="*/ 1523960 w 955"/>
              <a:gd name="T69" fmla="*/ 565396 h 580"/>
              <a:gd name="T70" fmla="*/ 1471667 w 955"/>
              <a:gd name="T71" fmla="*/ 505619 h 580"/>
              <a:gd name="T72" fmla="*/ 1391983 w 955"/>
              <a:gd name="T73" fmla="*/ 513091 h 580"/>
              <a:gd name="T74" fmla="*/ 1309809 w 955"/>
              <a:gd name="T75" fmla="*/ 368628 h 580"/>
              <a:gd name="T76" fmla="*/ 1344671 w 955"/>
              <a:gd name="T77" fmla="*/ 276471 h 580"/>
              <a:gd name="T78" fmla="*/ 1349651 w 955"/>
              <a:gd name="T79" fmla="*/ 149444 h 580"/>
              <a:gd name="T80" fmla="*/ 1349651 w 955"/>
              <a:gd name="T81" fmla="*/ 82194 h 580"/>
              <a:gd name="T82" fmla="*/ 1339690 w 955"/>
              <a:gd name="T83" fmla="*/ 77213 h 580"/>
              <a:gd name="T84" fmla="*/ 1309809 w 955"/>
              <a:gd name="T85" fmla="*/ 57287 h 580"/>
              <a:gd name="T86" fmla="*/ 1152931 w 955"/>
              <a:gd name="T87" fmla="*/ 7472 h 580"/>
              <a:gd name="T88" fmla="*/ 981112 w 955"/>
              <a:gd name="T89" fmla="*/ 42342 h 580"/>
              <a:gd name="T90" fmla="*/ 834194 w 955"/>
              <a:gd name="T91" fmla="*/ 69741 h 580"/>
              <a:gd name="T92" fmla="*/ 776921 w 955"/>
              <a:gd name="T93" fmla="*/ 77213 h 580"/>
              <a:gd name="T94" fmla="*/ 647434 w 955"/>
              <a:gd name="T95" fmla="*/ 69741 h 580"/>
              <a:gd name="T96" fmla="*/ 575220 w 955"/>
              <a:gd name="T97" fmla="*/ 0 h 580"/>
              <a:gd name="T98" fmla="*/ 507987 w 955"/>
              <a:gd name="T99" fmla="*/ 34870 h 580"/>
              <a:gd name="T100" fmla="*/ 348618 w 955"/>
              <a:gd name="T101" fmla="*/ 22417 h 5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5" h="580">
                <a:moveTo>
                  <a:pt x="117" y="2"/>
                </a:moveTo>
                <a:cubicBezTo>
                  <a:pt x="117" y="3"/>
                  <a:pt x="117" y="3"/>
                  <a:pt x="117" y="3"/>
                </a:cubicBezTo>
                <a:cubicBezTo>
                  <a:pt x="115" y="8"/>
                  <a:pt x="111" y="12"/>
                  <a:pt x="106" y="16"/>
                </a:cubicBezTo>
                <a:cubicBezTo>
                  <a:pt x="102" y="18"/>
                  <a:pt x="101" y="21"/>
                  <a:pt x="101" y="25"/>
                </a:cubicBezTo>
                <a:cubicBezTo>
                  <a:pt x="101" y="26"/>
                  <a:pt x="101" y="26"/>
                  <a:pt x="101" y="26"/>
                </a:cubicBezTo>
                <a:cubicBezTo>
                  <a:pt x="101" y="29"/>
                  <a:pt x="99" y="34"/>
                  <a:pt x="94" y="42"/>
                </a:cubicBezTo>
                <a:cubicBezTo>
                  <a:pt x="94" y="45"/>
                  <a:pt x="94" y="45"/>
                  <a:pt x="94" y="45"/>
                </a:cubicBezTo>
                <a:cubicBezTo>
                  <a:pt x="92" y="46"/>
                  <a:pt x="90" y="48"/>
                  <a:pt x="86" y="48"/>
                </a:cubicBezTo>
                <a:cubicBezTo>
                  <a:pt x="51" y="43"/>
                  <a:pt x="51" y="43"/>
                  <a:pt x="51" y="43"/>
                </a:cubicBezTo>
                <a:cubicBezTo>
                  <a:pt x="51" y="44"/>
                  <a:pt x="51" y="44"/>
                  <a:pt x="51" y="44"/>
                </a:cubicBezTo>
                <a:cubicBezTo>
                  <a:pt x="49" y="52"/>
                  <a:pt x="49" y="52"/>
                  <a:pt x="49" y="52"/>
                </a:cubicBezTo>
                <a:cubicBezTo>
                  <a:pt x="49" y="53"/>
                  <a:pt x="49" y="53"/>
                  <a:pt x="49" y="53"/>
                </a:cubicBezTo>
                <a:cubicBezTo>
                  <a:pt x="48" y="53"/>
                  <a:pt x="48" y="53"/>
                  <a:pt x="48" y="53"/>
                </a:cubicBezTo>
                <a:cubicBezTo>
                  <a:pt x="48" y="53"/>
                  <a:pt x="48" y="53"/>
                  <a:pt x="48" y="53"/>
                </a:cubicBezTo>
                <a:cubicBezTo>
                  <a:pt x="39" y="66"/>
                  <a:pt x="33" y="75"/>
                  <a:pt x="32" y="81"/>
                </a:cubicBezTo>
                <a:cubicBezTo>
                  <a:pt x="32" y="84"/>
                  <a:pt x="35" y="95"/>
                  <a:pt x="43" y="114"/>
                </a:cubicBezTo>
                <a:cubicBezTo>
                  <a:pt x="49" y="127"/>
                  <a:pt x="49" y="127"/>
                  <a:pt x="49" y="127"/>
                </a:cubicBezTo>
                <a:cubicBezTo>
                  <a:pt x="51" y="133"/>
                  <a:pt x="49" y="140"/>
                  <a:pt x="44" y="148"/>
                </a:cubicBezTo>
                <a:cubicBezTo>
                  <a:pt x="33" y="159"/>
                  <a:pt x="33" y="159"/>
                  <a:pt x="33" y="159"/>
                </a:cubicBezTo>
                <a:cubicBezTo>
                  <a:pt x="15" y="159"/>
                  <a:pt x="15" y="159"/>
                  <a:pt x="15" y="159"/>
                </a:cubicBezTo>
                <a:cubicBezTo>
                  <a:pt x="11" y="139"/>
                  <a:pt x="11" y="139"/>
                  <a:pt x="11" y="139"/>
                </a:cubicBezTo>
                <a:cubicBezTo>
                  <a:pt x="6" y="164"/>
                  <a:pt x="6" y="164"/>
                  <a:pt x="6" y="164"/>
                </a:cubicBezTo>
                <a:cubicBezTo>
                  <a:pt x="14" y="176"/>
                  <a:pt x="14" y="176"/>
                  <a:pt x="14" y="176"/>
                </a:cubicBezTo>
                <a:cubicBezTo>
                  <a:pt x="15" y="178"/>
                  <a:pt x="15" y="179"/>
                  <a:pt x="14" y="179"/>
                </a:cubicBezTo>
                <a:cubicBezTo>
                  <a:pt x="13" y="181"/>
                  <a:pt x="13" y="181"/>
                  <a:pt x="13" y="181"/>
                </a:cubicBezTo>
                <a:cubicBezTo>
                  <a:pt x="10" y="182"/>
                  <a:pt x="7" y="189"/>
                  <a:pt x="3" y="199"/>
                </a:cubicBezTo>
                <a:cubicBezTo>
                  <a:pt x="0" y="208"/>
                  <a:pt x="1" y="217"/>
                  <a:pt x="9" y="227"/>
                </a:cubicBezTo>
                <a:cubicBezTo>
                  <a:pt x="23" y="227"/>
                  <a:pt x="23" y="227"/>
                  <a:pt x="23" y="227"/>
                </a:cubicBezTo>
                <a:cubicBezTo>
                  <a:pt x="28" y="228"/>
                  <a:pt x="35" y="236"/>
                  <a:pt x="46" y="250"/>
                </a:cubicBezTo>
                <a:cubicBezTo>
                  <a:pt x="46" y="251"/>
                  <a:pt x="46" y="251"/>
                  <a:pt x="46" y="251"/>
                </a:cubicBezTo>
                <a:cubicBezTo>
                  <a:pt x="46" y="251"/>
                  <a:pt x="46" y="251"/>
                  <a:pt x="46" y="251"/>
                </a:cubicBezTo>
                <a:cubicBezTo>
                  <a:pt x="46" y="255"/>
                  <a:pt x="48" y="258"/>
                  <a:pt x="51" y="261"/>
                </a:cubicBezTo>
                <a:cubicBezTo>
                  <a:pt x="83" y="291"/>
                  <a:pt x="83" y="291"/>
                  <a:pt x="83" y="291"/>
                </a:cubicBezTo>
                <a:cubicBezTo>
                  <a:pt x="83" y="291"/>
                  <a:pt x="83" y="291"/>
                  <a:pt x="83" y="291"/>
                </a:cubicBezTo>
                <a:cubicBezTo>
                  <a:pt x="98" y="309"/>
                  <a:pt x="98" y="309"/>
                  <a:pt x="98" y="309"/>
                </a:cubicBezTo>
                <a:cubicBezTo>
                  <a:pt x="106" y="309"/>
                  <a:pt x="106" y="309"/>
                  <a:pt x="106" y="309"/>
                </a:cubicBezTo>
                <a:cubicBezTo>
                  <a:pt x="115" y="293"/>
                  <a:pt x="115" y="293"/>
                  <a:pt x="115" y="293"/>
                </a:cubicBezTo>
                <a:cubicBezTo>
                  <a:pt x="117" y="292"/>
                  <a:pt x="117" y="292"/>
                  <a:pt x="117" y="292"/>
                </a:cubicBezTo>
                <a:cubicBezTo>
                  <a:pt x="117" y="291"/>
                  <a:pt x="117" y="291"/>
                  <a:pt x="117" y="291"/>
                </a:cubicBezTo>
                <a:cubicBezTo>
                  <a:pt x="140" y="297"/>
                  <a:pt x="140" y="297"/>
                  <a:pt x="140" y="297"/>
                </a:cubicBezTo>
                <a:cubicBezTo>
                  <a:pt x="140" y="297"/>
                  <a:pt x="140" y="297"/>
                  <a:pt x="140" y="297"/>
                </a:cubicBezTo>
                <a:cubicBezTo>
                  <a:pt x="140" y="298"/>
                  <a:pt x="140" y="298"/>
                  <a:pt x="140" y="298"/>
                </a:cubicBezTo>
                <a:cubicBezTo>
                  <a:pt x="143" y="314"/>
                  <a:pt x="143" y="314"/>
                  <a:pt x="143" y="314"/>
                </a:cubicBezTo>
                <a:cubicBezTo>
                  <a:pt x="169" y="345"/>
                  <a:pt x="169" y="345"/>
                  <a:pt x="169" y="345"/>
                </a:cubicBezTo>
                <a:cubicBezTo>
                  <a:pt x="179" y="348"/>
                  <a:pt x="179" y="348"/>
                  <a:pt x="179" y="348"/>
                </a:cubicBezTo>
                <a:cubicBezTo>
                  <a:pt x="179" y="349"/>
                  <a:pt x="179" y="349"/>
                  <a:pt x="179" y="349"/>
                </a:cubicBezTo>
                <a:cubicBezTo>
                  <a:pt x="183" y="351"/>
                  <a:pt x="183" y="351"/>
                  <a:pt x="183" y="351"/>
                </a:cubicBezTo>
                <a:cubicBezTo>
                  <a:pt x="184" y="352"/>
                  <a:pt x="184" y="352"/>
                  <a:pt x="184" y="352"/>
                </a:cubicBezTo>
                <a:cubicBezTo>
                  <a:pt x="204" y="382"/>
                  <a:pt x="204" y="382"/>
                  <a:pt x="204" y="382"/>
                </a:cubicBezTo>
                <a:cubicBezTo>
                  <a:pt x="220" y="379"/>
                  <a:pt x="220" y="379"/>
                  <a:pt x="220" y="379"/>
                </a:cubicBezTo>
                <a:cubicBezTo>
                  <a:pt x="222" y="379"/>
                  <a:pt x="222" y="379"/>
                  <a:pt x="222" y="379"/>
                </a:cubicBezTo>
                <a:cubicBezTo>
                  <a:pt x="222" y="379"/>
                  <a:pt x="222" y="379"/>
                  <a:pt x="222" y="379"/>
                </a:cubicBezTo>
                <a:cubicBezTo>
                  <a:pt x="224" y="380"/>
                  <a:pt x="224" y="380"/>
                  <a:pt x="224" y="380"/>
                </a:cubicBezTo>
                <a:cubicBezTo>
                  <a:pt x="224" y="382"/>
                  <a:pt x="224" y="382"/>
                  <a:pt x="224" y="382"/>
                </a:cubicBezTo>
                <a:cubicBezTo>
                  <a:pt x="238" y="411"/>
                  <a:pt x="238" y="411"/>
                  <a:pt x="238" y="411"/>
                </a:cubicBezTo>
                <a:cubicBezTo>
                  <a:pt x="255" y="421"/>
                  <a:pt x="255" y="421"/>
                  <a:pt x="255" y="421"/>
                </a:cubicBezTo>
                <a:cubicBezTo>
                  <a:pt x="269" y="425"/>
                  <a:pt x="269" y="425"/>
                  <a:pt x="269" y="425"/>
                </a:cubicBezTo>
                <a:cubicBezTo>
                  <a:pt x="276" y="443"/>
                  <a:pt x="276" y="443"/>
                  <a:pt x="276" y="443"/>
                </a:cubicBezTo>
                <a:cubicBezTo>
                  <a:pt x="286" y="443"/>
                  <a:pt x="286" y="443"/>
                  <a:pt x="286" y="443"/>
                </a:cubicBezTo>
                <a:cubicBezTo>
                  <a:pt x="287" y="444"/>
                  <a:pt x="287" y="444"/>
                  <a:pt x="287" y="444"/>
                </a:cubicBezTo>
                <a:cubicBezTo>
                  <a:pt x="287" y="444"/>
                  <a:pt x="287" y="444"/>
                  <a:pt x="287" y="444"/>
                </a:cubicBezTo>
                <a:cubicBezTo>
                  <a:pt x="308" y="456"/>
                  <a:pt x="308" y="456"/>
                  <a:pt x="308" y="456"/>
                </a:cubicBezTo>
                <a:cubicBezTo>
                  <a:pt x="308" y="457"/>
                  <a:pt x="308" y="457"/>
                  <a:pt x="308" y="457"/>
                </a:cubicBezTo>
                <a:cubicBezTo>
                  <a:pt x="308" y="457"/>
                  <a:pt x="308" y="457"/>
                  <a:pt x="308" y="457"/>
                </a:cubicBezTo>
                <a:cubicBezTo>
                  <a:pt x="309" y="457"/>
                  <a:pt x="309" y="457"/>
                  <a:pt x="309" y="457"/>
                </a:cubicBezTo>
                <a:cubicBezTo>
                  <a:pt x="325" y="477"/>
                  <a:pt x="325" y="477"/>
                  <a:pt x="325" y="477"/>
                </a:cubicBezTo>
                <a:cubicBezTo>
                  <a:pt x="348" y="473"/>
                  <a:pt x="348" y="473"/>
                  <a:pt x="348" y="473"/>
                </a:cubicBezTo>
                <a:cubicBezTo>
                  <a:pt x="349" y="473"/>
                  <a:pt x="349" y="473"/>
                  <a:pt x="349" y="473"/>
                </a:cubicBezTo>
                <a:cubicBezTo>
                  <a:pt x="358" y="476"/>
                  <a:pt x="358" y="476"/>
                  <a:pt x="358" y="476"/>
                </a:cubicBezTo>
                <a:cubicBezTo>
                  <a:pt x="358" y="476"/>
                  <a:pt x="358" y="476"/>
                  <a:pt x="358" y="476"/>
                </a:cubicBezTo>
                <a:cubicBezTo>
                  <a:pt x="373" y="489"/>
                  <a:pt x="373" y="489"/>
                  <a:pt x="373" y="489"/>
                </a:cubicBezTo>
                <a:cubicBezTo>
                  <a:pt x="399" y="491"/>
                  <a:pt x="399" y="491"/>
                  <a:pt x="399" y="491"/>
                </a:cubicBezTo>
                <a:cubicBezTo>
                  <a:pt x="415" y="488"/>
                  <a:pt x="415" y="488"/>
                  <a:pt x="415" y="488"/>
                </a:cubicBezTo>
                <a:cubicBezTo>
                  <a:pt x="415" y="488"/>
                  <a:pt x="415" y="488"/>
                  <a:pt x="415" y="488"/>
                </a:cubicBezTo>
                <a:cubicBezTo>
                  <a:pt x="436" y="485"/>
                  <a:pt x="449" y="487"/>
                  <a:pt x="454" y="492"/>
                </a:cubicBezTo>
                <a:cubicBezTo>
                  <a:pt x="457" y="497"/>
                  <a:pt x="455" y="502"/>
                  <a:pt x="448" y="508"/>
                </a:cubicBezTo>
                <a:cubicBezTo>
                  <a:pt x="442" y="514"/>
                  <a:pt x="442" y="514"/>
                  <a:pt x="442" y="514"/>
                </a:cubicBezTo>
                <a:cubicBezTo>
                  <a:pt x="440" y="517"/>
                  <a:pt x="443" y="522"/>
                  <a:pt x="451" y="529"/>
                </a:cubicBezTo>
                <a:cubicBezTo>
                  <a:pt x="451" y="530"/>
                  <a:pt x="451" y="530"/>
                  <a:pt x="451" y="530"/>
                </a:cubicBezTo>
                <a:cubicBezTo>
                  <a:pt x="451" y="530"/>
                  <a:pt x="451" y="530"/>
                  <a:pt x="451" y="530"/>
                </a:cubicBezTo>
                <a:cubicBezTo>
                  <a:pt x="455" y="534"/>
                  <a:pt x="455" y="534"/>
                  <a:pt x="455" y="534"/>
                </a:cubicBezTo>
                <a:cubicBezTo>
                  <a:pt x="457" y="532"/>
                  <a:pt x="457" y="532"/>
                  <a:pt x="457" y="532"/>
                </a:cubicBezTo>
                <a:cubicBezTo>
                  <a:pt x="472" y="504"/>
                  <a:pt x="485" y="488"/>
                  <a:pt x="493" y="485"/>
                </a:cubicBezTo>
                <a:cubicBezTo>
                  <a:pt x="502" y="482"/>
                  <a:pt x="521" y="490"/>
                  <a:pt x="551" y="508"/>
                </a:cubicBezTo>
                <a:cubicBezTo>
                  <a:pt x="587" y="515"/>
                  <a:pt x="587" y="515"/>
                  <a:pt x="587" y="515"/>
                </a:cubicBezTo>
                <a:cubicBezTo>
                  <a:pt x="587" y="516"/>
                  <a:pt x="587" y="516"/>
                  <a:pt x="587" y="516"/>
                </a:cubicBezTo>
                <a:cubicBezTo>
                  <a:pt x="587" y="517"/>
                  <a:pt x="587" y="517"/>
                  <a:pt x="587" y="517"/>
                </a:cubicBezTo>
                <a:cubicBezTo>
                  <a:pt x="585" y="534"/>
                  <a:pt x="585" y="534"/>
                  <a:pt x="585" y="534"/>
                </a:cubicBezTo>
                <a:cubicBezTo>
                  <a:pt x="603" y="536"/>
                  <a:pt x="603" y="536"/>
                  <a:pt x="603" y="536"/>
                </a:cubicBezTo>
                <a:cubicBezTo>
                  <a:pt x="602" y="559"/>
                  <a:pt x="602" y="559"/>
                  <a:pt x="602" y="559"/>
                </a:cubicBezTo>
                <a:cubicBezTo>
                  <a:pt x="608" y="570"/>
                  <a:pt x="612" y="576"/>
                  <a:pt x="614" y="578"/>
                </a:cubicBezTo>
                <a:cubicBezTo>
                  <a:pt x="618" y="580"/>
                  <a:pt x="636" y="580"/>
                  <a:pt x="668" y="578"/>
                </a:cubicBezTo>
                <a:cubicBezTo>
                  <a:pt x="687" y="568"/>
                  <a:pt x="687" y="568"/>
                  <a:pt x="687" y="568"/>
                </a:cubicBezTo>
                <a:cubicBezTo>
                  <a:pt x="705" y="542"/>
                  <a:pt x="705" y="542"/>
                  <a:pt x="705" y="542"/>
                </a:cubicBezTo>
                <a:cubicBezTo>
                  <a:pt x="727" y="542"/>
                  <a:pt x="727" y="542"/>
                  <a:pt x="727" y="542"/>
                </a:cubicBezTo>
                <a:cubicBezTo>
                  <a:pt x="737" y="539"/>
                  <a:pt x="737" y="539"/>
                  <a:pt x="737" y="539"/>
                </a:cubicBezTo>
                <a:cubicBezTo>
                  <a:pt x="777" y="516"/>
                  <a:pt x="777" y="516"/>
                  <a:pt x="777" y="516"/>
                </a:cubicBezTo>
                <a:cubicBezTo>
                  <a:pt x="778" y="516"/>
                  <a:pt x="778" y="516"/>
                  <a:pt x="778" y="516"/>
                </a:cubicBezTo>
                <a:cubicBezTo>
                  <a:pt x="778" y="515"/>
                  <a:pt x="778" y="515"/>
                  <a:pt x="778" y="515"/>
                </a:cubicBezTo>
                <a:cubicBezTo>
                  <a:pt x="778" y="515"/>
                  <a:pt x="778" y="515"/>
                  <a:pt x="778" y="515"/>
                </a:cubicBezTo>
                <a:cubicBezTo>
                  <a:pt x="801" y="513"/>
                  <a:pt x="815" y="512"/>
                  <a:pt x="818" y="515"/>
                </a:cubicBezTo>
                <a:cubicBezTo>
                  <a:pt x="844" y="537"/>
                  <a:pt x="844" y="537"/>
                  <a:pt x="844" y="537"/>
                </a:cubicBezTo>
                <a:cubicBezTo>
                  <a:pt x="852" y="540"/>
                  <a:pt x="852" y="540"/>
                  <a:pt x="852" y="540"/>
                </a:cubicBezTo>
                <a:cubicBezTo>
                  <a:pt x="854" y="541"/>
                  <a:pt x="854" y="541"/>
                  <a:pt x="854" y="541"/>
                </a:cubicBezTo>
                <a:cubicBezTo>
                  <a:pt x="864" y="545"/>
                  <a:pt x="864" y="545"/>
                  <a:pt x="864" y="545"/>
                </a:cubicBezTo>
                <a:cubicBezTo>
                  <a:pt x="865" y="546"/>
                  <a:pt x="865" y="546"/>
                  <a:pt x="865" y="546"/>
                </a:cubicBezTo>
                <a:cubicBezTo>
                  <a:pt x="865" y="544"/>
                  <a:pt x="865" y="544"/>
                  <a:pt x="865" y="544"/>
                </a:cubicBezTo>
                <a:cubicBezTo>
                  <a:pt x="865" y="544"/>
                  <a:pt x="865" y="544"/>
                  <a:pt x="865" y="544"/>
                </a:cubicBezTo>
                <a:cubicBezTo>
                  <a:pt x="865" y="543"/>
                  <a:pt x="865" y="543"/>
                  <a:pt x="865" y="543"/>
                </a:cubicBezTo>
                <a:cubicBezTo>
                  <a:pt x="865" y="542"/>
                  <a:pt x="865" y="542"/>
                  <a:pt x="865" y="542"/>
                </a:cubicBezTo>
                <a:cubicBezTo>
                  <a:pt x="869" y="524"/>
                  <a:pt x="869" y="524"/>
                  <a:pt x="869" y="524"/>
                </a:cubicBezTo>
                <a:cubicBezTo>
                  <a:pt x="867" y="519"/>
                  <a:pt x="867" y="515"/>
                  <a:pt x="869" y="511"/>
                </a:cubicBezTo>
                <a:cubicBezTo>
                  <a:pt x="870" y="508"/>
                  <a:pt x="873" y="506"/>
                  <a:pt x="878" y="505"/>
                </a:cubicBezTo>
                <a:cubicBezTo>
                  <a:pt x="887" y="503"/>
                  <a:pt x="895" y="511"/>
                  <a:pt x="904" y="528"/>
                </a:cubicBezTo>
                <a:cubicBezTo>
                  <a:pt x="905" y="528"/>
                  <a:pt x="905" y="528"/>
                  <a:pt x="905" y="528"/>
                </a:cubicBezTo>
                <a:cubicBezTo>
                  <a:pt x="906" y="528"/>
                  <a:pt x="906" y="528"/>
                  <a:pt x="906" y="528"/>
                </a:cubicBezTo>
                <a:cubicBezTo>
                  <a:pt x="921" y="522"/>
                  <a:pt x="921" y="522"/>
                  <a:pt x="921" y="522"/>
                </a:cubicBezTo>
                <a:cubicBezTo>
                  <a:pt x="924" y="521"/>
                  <a:pt x="925" y="518"/>
                  <a:pt x="925" y="515"/>
                </a:cubicBezTo>
                <a:cubicBezTo>
                  <a:pt x="922" y="504"/>
                  <a:pt x="922" y="504"/>
                  <a:pt x="922" y="504"/>
                </a:cubicBezTo>
                <a:cubicBezTo>
                  <a:pt x="922" y="504"/>
                  <a:pt x="922" y="504"/>
                  <a:pt x="922" y="504"/>
                </a:cubicBezTo>
                <a:cubicBezTo>
                  <a:pt x="921" y="499"/>
                  <a:pt x="922" y="494"/>
                  <a:pt x="927" y="493"/>
                </a:cubicBezTo>
                <a:cubicBezTo>
                  <a:pt x="933" y="488"/>
                  <a:pt x="933" y="488"/>
                  <a:pt x="933" y="488"/>
                </a:cubicBezTo>
                <a:cubicBezTo>
                  <a:pt x="946" y="474"/>
                  <a:pt x="946" y="474"/>
                  <a:pt x="946" y="474"/>
                </a:cubicBezTo>
                <a:cubicBezTo>
                  <a:pt x="955" y="454"/>
                  <a:pt x="955" y="454"/>
                  <a:pt x="955" y="454"/>
                </a:cubicBezTo>
                <a:cubicBezTo>
                  <a:pt x="947" y="441"/>
                  <a:pt x="945" y="432"/>
                  <a:pt x="947" y="426"/>
                </a:cubicBezTo>
                <a:cubicBezTo>
                  <a:pt x="949" y="409"/>
                  <a:pt x="949" y="409"/>
                  <a:pt x="949" y="409"/>
                </a:cubicBezTo>
                <a:cubicBezTo>
                  <a:pt x="945" y="402"/>
                  <a:pt x="943" y="397"/>
                  <a:pt x="943" y="393"/>
                </a:cubicBezTo>
                <a:cubicBezTo>
                  <a:pt x="943" y="391"/>
                  <a:pt x="941" y="385"/>
                  <a:pt x="936" y="378"/>
                </a:cubicBezTo>
                <a:cubicBezTo>
                  <a:pt x="936" y="378"/>
                  <a:pt x="936" y="378"/>
                  <a:pt x="936" y="378"/>
                </a:cubicBezTo>
                <a:cubicBezTo>
                  <a:pt x="936" y="376"/>
                  <a:pt x="936" y="376"/>
                  <a:pt x="936" y="376"/>
                </a:cubicBezTo>
                <a:cubicBezTo>
                  <a:pt x="934" y="354"/>
                  <a:pt x="934" y="354"/>
                  <a:pt x="934" y="354"/>
                </a:cubicBezTo>
                <a:cubicBezTo>
                  <a:pt x="933" y="351"/>
                  <a:pt x="933" y="346"/>
                  <a:pt x="934" y="340"/>
                </a:cubicBezTo>
                <a:cubicBezTo>
                  <a:pt x="928" y="335"/>
                  <a:pt x="925" y="331"/>
                  <a:pt x="922" y="327"/>
                </a:cubicBezTo>
                <a:cubicBezTo>
                  <a:pt x="913" y="315"/>
                  <a:pt x="913" y="315"/>
                  <a:pt x="913" y="315"/>
                </a:cubicBezTo>
                <a:cubicBezTo>
                  <a:pt x="912" y="314"/>
                  <a:pt x="912" y="314"/>
                  <a:pt x="912" y="314"/>
                </a:cubicBezTo>
                <a:cubicBezTo>
                  <a:pt x="912" y="313"/>
                  <a:pt x="912" y="313"/>
                  <a:pt x="912" y="313"/>
                </a:cubicBezTo>
                <a:cubicBezTo>
                  <a:pt x="912" y="312"/>
                  <a:pt x="912" y="312"/>
                  <a:pt x="912" y="312"/>
                </a:cubicBezTo>
                <a:cubicBezTo>
                  <a:pt x="909" y="297"/>
                  <a:pt x="909" y="297"/>
                  <a:pt x="909" y="297"/>
                </a:cubicBezTo>
                <a:cubicBezTo>
                  <a:pt x="900" y="290"/>
                  <a:pt x="900" y="290"/>
                  <a:pt x="900" y="290"/>
                </a:cubicBezTo>
                <a:cubicBezTo>
                  <a:pt x="900" y="291"/>
                  <a:pt x="900" y="291"/>
                  <a:pt x="900" y="291"/>
                </a:cubicBezTo>
                <a:cubicBezTo>
                  <a:pt x="883" y="277"/>
                  <a:pt x="883" y="277"/>
                  <a:pt x="883" y="277"/>
                </a:cubicBezTo>
                <a:cubicBezTo>
                  <a:pt x="883" y="278"/>
                  <a:pt x="883" y="278"/>
                  <a:pt x="883" y="278"/>
                </a:cubicBezTo>
                <a:cubicBezTo>
                  <a:pt x="885" y="297"/>
                  <a:pt x="885" y="297"/>
                  <a:pt x="885" y="297"/>
                </a:cubicBezTo>
                <a:cubicBezTo>
                  <a:pt x="885" y="297"/>
                  <a:pt x="885" y="297"/>
                  <a:pt x="885" y="297"/>
                </a:cubicBezTo>
                <a:cubicBezTo>
                  <a:pt x="885" y="299"/>
                  <a:pt x="885" y="299"/>
                  <a:pt x="885" y="299"/>
                </a:cubicBezTo>
                <a:cubicBezTo>
                  <a:pt x="876" y="303"/>
                  <a:pt x="876" y="303"/>
                  <a:pt x="876" y="303"/>
                </a:cubicBezTo>
                <a:cubicBezTo>
                  <a:pt x="875" y="315"/>
                  <a:pt x="875" y="315"/>
                  <a:pt x="875" y="315"/>
                </a:cubicBezTo>
                <a:cubicBezTo>
                  <a:pt x="875" y="317"/>
                  <a:pt x="875" y="317"/>
                  <a:pt x="875" y="317"/>
                </a:cubicBezTo>
                <a:cubicBezTo>
                  <a:pt x="854" y="325"/>
                  <a:pt x="854" y="325"/>
                  <a:pt x="854" y="325"/>
                </a:cubicBezTo>
                <a:cubicBezTo>
                  <a:pt x="846" y="308"/>
                  <a:pt x="846" y="308"/>
                  <a:pt x="846" y="308"/>
                </a:cubicBezTo>
                <a:cubicBezTo>
                  <a:pt x="842" y="307"/>
                  <a:pt x="842" y="307"/>
                  <a:pt x="842" y="307"/>
                </a:cubicBezTo>
                <a:cubicBezTo>
                  <a:pt x="835" y="314"/>
                  <a:pt x="835" y="314"/>
                  <a:pt x="835" y="314"/>
                </a:cubicBezTo>
                <a:cubicBezTo>
                  <a:pt x="831" y="326"/>
                  <a:pt x="831" y="326"/>
                  <a:pt x="831" y="326"/>
                </a:cubicBezTo>
                <a:cubicBezTo>
                  <a:pt x="816" y="330"/>
                  <a:pt x="816" y="330"/>
                  <a:pt x="816" y="330"/>
                </a:cubicBezTo>
                <a:cubicBezTo>
                  <a:pt x="807" y="324"/>
                  <a:pt x="807" y="324"/>
                  <a:pt x="807" y="324"/>
                </a:cubicBezTo>
                <a:cubicBezTo>
                  <a:pt x="795" y="320"/>
                  <a:pt x="795" y="320"/>
                  <a:pt x="795" y="320"/>
                </a:cubicBezTo>
                <a:cubicBezTo>
                  <a:pt x="792" y="303"/>
                  <a:pt x="792" y="303"/>
                  <a:pt x="792" y="303"/>
                </a:cubicBezTo>
                <a:cubicBezTo>
                  <a:pt x="787" y="293"/>
                  <a:pt x="787" y="293"/>
                  <a:pt x="787" y="293"/>
                </a:cubicBezTo>
                <a:cubicBezTo>
                  <a:pt x="780" y="290"/>
                  <a:pt x="780" y="290"/>
                  <a:pt x="780" y="290"/>
                </a:cubicBezTo>
                <a:cubicBezTo>
                  <a:pt x="779" y="289"/>
                  <a:pt x="779" y="289"/>
                  <a:pt x="779" y="289"/>
                </a:cubicBezTo>
                <a:cubicBezTo>
                  <a:pt x="773" y="282"/>
                  <a:pt x="773" y="282"/>
                  <a:pt x="773" y="282"/>
                </a:cubicBezTo>
                <a:cubicBezTo>
                  <a:pt x="773" y="282"/>
                  <a:pt x="773" y="282"/>
                  <a:pt x="773" y="282"/>
                </a:cubicBezTo>
                <a:cubicBezTo>
                  <a:pt x="768" y="272"/>
                  <a:pt x="768" y="272"/>
                  <a:pt x="768" y="272"/>
                </a:cubicBezTo>
                <a:cubicBezTo>
                  <a:pt x="760" y="261"/>
                  <a:pt x="760" y="261"/>
                  <a:pt x="760" y="261"/>
                </a:cubicBezTo>
                <a:cubicBezTo>
                  <a:pt x="752" y="261"/>
                  <a:pt x="752" y="261"/>
                  <a:pt x="752" y="261"/>
                </a:cubicBezTo>
                <a:cubicBezTo>
                  <a:pt x="740" y="266"/>
                  <a:pt x="740" y="266"/>
                  <a:pt x="740" y="266"/>
                </a:cubicBezTo>
                <a:cubicBezTo>
                  <a:pt x="739" y="266"/>
                  <a:pt x="739" y="266"/>
                  <a:pt x="739" y="266"/>
                </a:cubicBezTo>
                <a:cubicBezTo>
                  <a:pt x="709" y="264"/>
                  <a:pt x="709" y="264"/>
                  <a:pt x="709" y="264"/>
                </a:cubicBezTo>
                <a:cubicBezTo>
                  <a:pt x="685" y="260"/>
                  <a:pt x="685" y="260"/>
                  <a:pt x="685" y="260"/>
                </a:cubicBezTo>
                <a:cubicBezTo>
                  <a:pt x="683" y="258"/>
                  <a:pt x="679" y="257"/>
                  <a:pt x="672" y="252"/>
                </a:cubicBezTo>
                <a:cubicBezTo>
                  <a:pt x="654" y="246"/>
                  <a:pt x="654" y="246"/>
                  <a:pt x="654" y="246"/>
                </a:cubicBezTo>
                <a:cubicBezTo>
                  <a:pt x="640" y="243"/>
                  <a:pt x="632" y="240"/>
                  <a:pt x="630" y="236"/>
                </a:cubicBezTo>
                <a:cubicBezTo>
                  <a:pt x="627" y="234"/>
                  <a:pt x="627" y="234"/>
                  <a:pt x="627" y="234"/>
                </a:cubicBezTo>
                <a:cubicBezTo>
                  <a:pt x="623" y="233"/>
                  <a:pt x="623" y="233"/>
                  <a:pt x="623" y="233"/>
                </a:cubicBezTo>
                <a:cubicBezTo>
                  <a:pt x="612" y="227"/>
                  <a:pt x="612" y="227"/>
                  <a:pt x="612" y="227"/>
                </a:cubicBezTo>
                <a:cubicBezTo>
                  <a:pt x="611" y="226"/>
                  <a:pt x="611" y="226"/>
                  <a:pt x="611" y="226"/>
                </a:cubicBezTo>
                <a:cubicBezTo>
                  <a:pt x="609" y="224"/>
                  <a:pt x="607" y="222"/>
                  <a:pt x="606" y="220"/>
                </a:cubicBezTo>
                <a:cubicBezTo>
                  <a:pt x="604" y="214"/>
                  <a:pt x="604" y="214"/>
                  <a:pt x="604" y="214"/>
                </a:cubicBezTo>
                <a:cubicBezTo>
                  <a:pt x="599" y="207"/>
                  <a:pt x="599" y="207"/>
                  <a:pt x="599" y="207"/>
                </a:cubicBezTo>
                <a:cubicBezTo>
                  <a:pt x="591" y="203"/>
                  <a:pt x="591" y="203"/>
                  <a:pt x="591" y="203"/>
                </a:cubicBezTo>
                <a:cubicBezTo>
                  <a:pt x="588" y="205"/>
                  <a:pt x="588" y="205"/>
                  <a:pt x="588" y="205"/>
                </a:cubicBezTo>
                <a:cubicBezTo>
                  <a:pt x="585" y="207"/>
                  <a:pt x="585" y="207"/>
                  <a:pt x="585" y="207"/>
                </a:cubicBezTo>
                <a:cubicBezTo>
                  <a:pt x="583" y="209"/>
                  <a:pt x="583" y="209"/>
                  <a:pt x="583" y="209"/>
                </a:cubicBezTo>
                <a:cubicBezTo>
                  <a:pt x="580" y="211"/>
                  <a:pt x="577" y="212"/>
                  <a:pt x="574" y="213"/>
                </a:cubicBezTo>
                <a:cubicBezTo>
                  <a:pt x="570" y="214"/>
                  <a:pt x="565" y="212"/>
                  <a:pt x="559" y="206"/>
                </a:cubicBezTo>
                <a:cubicBezTo>
                  <a:pt x="548" y="193"/>
                  <a:pt x="548" y="193"/>
                  <a:pt x="548" y="193"/>
                </a:cubicBezTo>
                <a:cubicBezTo>
                  <a:pt x="543" y="188"/>
                  <a:pt x="540" y="184"/>
                  <a:pt x="539" y="181"/>
                </a:cubicBezTo>
                <a:cubicBezTo>
                  <a:pt x="536" y="176"/>
                  <a:pt x="536" y="176"/>
                  <a:pt x="536" y="176"/>
                </a:cubicBezTo>
                <a:cubicBezTo>
                  <a:pt x="532" y="172"/>
                  <a:pt x="529" y="167"/>
                  <a:pt x="527" y="164"/>
                </a:cubicBezTo>
                <a:cubicBezTo>
                  <a:pt x="525" y="158"/>
                  <a:pt x="525" y="153"/>
                  <a:pt x="526" y="148"/>
                </a:cubicBezTo>
                <a:cubicBezTo>
                  <a:pt x="526" y="148"/>
                  <a:pt x="526" y="148"/>
                  <a:pt x="526" y="148"/>
                </a:cubicBezTo>
                <a:cubicBezTo>
                  <a:pt x="526" y="148"/>
                  <a:pt x="526" y="148"/>
                  <a:pt x="526" y="148"/>
                </a:cubicBezTo>
                <a:cubicBezTo>
                  <a:pt x="534" y="135"/>
                  <a:pt x="534" y="135"/>
                  <a:pt x="534" y="135"/>
                </a:cubicBezTo>
                <a:cubicBezTo>
                  <a:pt x="539" y="121"/>
                  <a:pt x="539" y="121"/>
                  <a:pt x="539" y="121"/>
                </a:cubicBezTo>
                <a:cubicBezTo>
                  <a:pt x="540" y="111"/>
                  <a:pt x="540" y="111"/>
                  <a:pt x="540" y="111"/>
                </a:cubicBezTo>
                <a:cubicBezTo>
                  <a:pt x="537" y="97"/>
                  <a:pt x="537" y="97"/>
                  <a:pt x="537" y="97"/>
                </a:cubicBezTo>
                <a:cubicBezTo>
                  <a:pt x="528" y="90"/>
                  <a:pt x="528" y="90"/>
                  <a:pt x="528" y="90"/>
                </a:cubicBezTo>
                <a:cubicBezTo>
                  <a:pt x="530" y="78"/>
                  <a:pt x="530" y="78"/>
                  <a:pt x="530" y="78"/>
                </a:cubicBezTo>
                <a:cubicBezTo>
                  <a:pt x="530" y="70"/>
                  <a:pt x="533" y="65"/>
                  <a:pt x="539" y="64"/>
                </a:cubicBezTo>
                <a:cubicBezTo>
                  <a:pt x="541" y="63"/>
                  <a:pt x="542" y="62"/>
                  <a:pt x="542" y="60"/>
                </a:cubicBezTo>
                <a:cubicBezTo>
                  <a:pt x="542" y="59"/>
                  <a:pt x="542" y="59"/>
                  <a:pt x="542" y="59"/>
                </a:cubicBezTo>
                <a:cubicBezTo>
                  <a:pt x="542" y="47"/>
                  <a:pt x="542" y="47"/>
                  <a:pt x="542" y="47"/>
                </a:cubicBezTo>
                <a:cubicBezTo>
                  <a:pt x="542" y="46"/>
                  <a:pt x="542" y="46"/>
                  <a:pt x="542" y="46"/>
                </a:cubicBezTo>
                <a:cubicBezTo>
                  <a:pt x="542" y="46"/>
                  <a:pt x="542" y="46"/>
                  <a:pt x="542" y="46"/>
                </a:cubicBezTo>
                <a:cubicBezTo>
                  <a:pt x="542" y="33"/>
                  <a:pt x="542" y="33"/>
                  <a:pt x="542" y="33"/>
                </a:cubicBezTo>
                <a:cubicBezTo>
                  <a:pt x="541" y="33"/>
                  <a:pt x="541" y="33"/>
                  <a:pt x="541" y="33"/>
                </a:cubicBezTo>
                <a:cubicBezTo>
                  <a:pt x="540" y="32"/>
                  <a:pt x="540" y="32"/>
                  <a:pt x="540" y="32"/>
                </a:cubicBezTo>
                <a:cubicBezTo>
                  <a:pt x="540" y="32"/>
                  <a:pt x="540" y="32"/>
                  <a:pt x="540" y="32"/>
                </a:cubicBezTo>
                <a:cubicBezTo>
                  <a:pt x="540" y="32"/>
                  <a:pt x="540" y="32"/>
                  <a:pt x="540" y="32"/>
                </a:cubicBezTo>
                <a:cubicBezTo>
                  <a:pt x="538" y="31"/>
                  <a:pt x="538" y="31"/>
                  <a:pt x="538" y="31"/>
                </a:cubicBezTo>
                <a:cubicBezTo>
                  <a:pt x="538" y="30"/>
                  <a:pt x="538" y="30"/>
                  <a:pt x="538" y="30"/>
                </a:cubicBezTo>
                <a:cubicBezTo>
                  <a:pt x="537" y="30"/>
                  <a:pt x="537" y="30"/>
                  <a:pt x="537" y="30"/>
                </a:cubicBezTo>
                <a:cubicBezTo>
                  <a:pt x="526" y="23"/>
                  <a:pt x="526" y="23"/>
                  <a:pt x="526" y="23"/>
                </a:cubicBezTo>
                <a:cubicBezTo>
                  <a:pt x="526" y="23"/>
                  <a:pt x="526" y="23"/>
                  <a:pt x="526" y="23"/>
                </a:cubicBezTo>
                <a:cubicBezTo>
                  <a:pt x="526" y="23"/>
                  <a:pt x="526" y="23"/>
                  <a:pt x="526" y="23"/>
                </a:cubicBezTo>
                <a:cubicBezTo>
                  <a:pt x="517" y="16"/>
                  <a:pt x="517" y="16"/>
                  <a:pt x="517" y="16"/>
                </a:cubicBezTo>
                <a:cubicBezTo>
                  <a:pt x="489" y="10"/>
                  <a:pt x="489" y="10"/>
                  <a:pt x="489" y="10"/>
                </a:cubicBezTo>
                <a:cubicBezTo>
                  <a:pt x="489" y="10"/>
                  <a:pt x="489" y="10"/>
                  <a:pt x="489" y="10"/>
                </a:cubicBezTo>
                <a:cubicBezTo>
                  <a:pt x="480" y="3"/>
                  <a:pt x="480" y="3"/>
                  <a:pt x="480" y="3"/>
                </a:cubicBezTo>
                <a:cubicBezTo>
                  <a:pt x="463" y="3"/>
                  <a:pt x="463" y="3"/>
                  <a:pt x="463" y="3"/>
                </a:cubicBezTo>
                <a:cubicBezTo>
                  <a:pt x="460" y="3"/>
                  <a:pt x="457" y="5"/>
                  <a:pt x="453" y="8"/>
                </a:cubicBezTo>
                <a:cubicBezTo>
                  <a:pt x="452" y="8"/>
                  <a:pt x="452" y="8"/>
                  <a:pt x="452" y="8"/>
                </a:cubicBezTo>
                <a:cubicBezTo>
                  <a:pt x="439" y="13"/>
                  <a:pt x="439" y="13"/>
                  <a:pt x="439" y="13"/>
                </a:cubicBezTo>
                <a:cubicBezTo>
                  <a:pt x="406" y="13"/>
                  <a:pt x="406" y="13"/>
                  <a:pt x="406" y="13"/>
                </a:cubicBezTo>
                <a:cubicBezTo>
                  <a:pt x="401" y="14"/>
                  <a:pt x="397" y="15"/>
                  <a:pt x="394" y="17"/>
                </a:cubicBezTo>
                <a:cubicBezTo>
                  <a:pt x="390" y="20"/>
                  <a:pt x="384" y="23"/>
                  <a:pt x="375" y="26"/>
                </a:cubicBezTo>
                <a:cubicBezTo>
                  <a:pt x="359" y="29"/>
                  <a:pt x="359" y="29"/>
                  <a:pt x="359" y="29"/>
                </a:cubicBezTo>
                <a:cubicBezTo>
                  <a:pt x="359" y="30"/>
                  <a:pt x="359" y="30"/>
                  <a:pt x="359" y="30"/>
                </a:cubicBezTo>
                <a:cubicBezTo>
                  <a:pt x="358" y="30"/>
                  <a:pt x="358" y="30"/>
                  <a:pt x="358" y="30"/>
                </a:cubicBezTo>
                <a:cubicBezTo>
                  <a:pt x="335" y="28"/>
                  <a:pt x="335" y="28"/>
                  <a:pt x="335" y="28"/>
                </a:cubicBezTo>
                <a:cubicBezTo>
                  <a:pt x="333" y="27"/>
                  <a:pt x="333" y="27"/>
                  <a:pt x="333" y="27"/>
                </a:cubicBezTo>
                <a:cubicBezTo>
                  <a:pt x="334" y="28"/>
                  <a:pt x="334" y="28"/>
                  <a:pt x="334" y="28"/>
                </a:cubicBezTo>
                <a:cubicBezTo>
                  <a:pt x="333" y="27"/>
                  <a:pt x="333" y="27"/>
                  <a:pt x="333" y="27"/>
                </a:cubicBezTo>
                <a:cubicBezTo>
                  <a:pt x="325" y="26"/>
                  <a:pt x="325" y="26"/>
                  <a:pt x="325" y="26"/>
                </a:cubicBezTo>
                <a:cubicBezTo>
                  <a:pt x="312" y="31"/>
                  <a:pt x="312" y="31"/>
                  <a:pt x="312" y="31"/>
                </a:cubicBezTo>
                <a:cubicBezTo>
                  <a:pt x="285" y="33"/>
                  <a:pt x="285" y="33"/>
                  <a:pt x="285" y="33"/>
                </a:cubicBezTo>
                <a:cubicBezTo>
                  <a:pt x="285" y="33"/>
                  <a:pt x="285" y="33"/>
                  <a:pt x="285" y="33"/>
                </a:cubicBezTo>
                <a:cubicBezTo>
                  <a:pt x="284" y="33"/>
                  <a:pt x="284" y="33"/>
                  <a:pt x="284" y="33"/>
                </a:cubicBezTo>
                <a:cubicBezTo>
                  <a:pt x="271" y="28"/>
                  <a:pt x="271" y="28"/>
                  <a:pt x="271" y="28"/>
                </a:cubicBezTo>
                <a:cubicBezTo>
                  <a:pt x="260" y="28"/>
                  <a:pt x="260" y="28"/>
                  <a:pt x="260" y="28"/>
                </a:cubicBezTo>
                <a:cubicBezTo>
                  <a:pt x="255" y="26"/>
                  <a:pt x="250" y="23"/>
                  <a:pt x="244" y="16"/>
                </a:cubicBezTo>
                <a:cubicBezTo>
                  <a:pt x="243" y="14"/>
                  <a:pt x="243" y="14"/>
                  <a:pt x="243" y="14"/>
                </a:cubicBezTo>
                <a:cubicBezTo>
                  <a:pt x="242" y="9"/>
                  <a:pt x="240" y="6"/>
                  <a:pt x="239" y="5"/>
                </a:cubicBezTo>
                <a:cubicBezTo>
                  <a:pt x="236" y="3"/>
                  <a:pt x="236" y="3"/>
                  <a:pt x="236" y="3"/>
                </a:cubicBezTo>
                <a:cubicBezTo>
                  <a:pt x="231" y="0"/>
                  <a:pt x="231" y="0"/>
                  <a:pt x="231" y="0"/>
                </a:cubicBezTo>
                <a:cubicBezTo>
                  <a:pt x="226" y="5"/>
                  <a:pt x="226" y="5"/>
                  <a:pt x="226" y="5"/>
                </a:cubicBezTo>
                <a:cubicBezTo>
                  <a:pt x="225" y="6"/>
                  <a:pt x="225" y="6"/>
                  <a:pt x="225" y="6"/>
                </a:cubicBezTo>
                <a:cubicBezTo>
                  <a:pt x="206" y="14"/>
                  <a:pt x="206" y="14"/>
                  <a:pt x="206" y="14"/>
                </a:cubicBezTo>
                <a:cubicBezTo>
                  <a:pt x="205" y="14"/>
                  <a:pt x="205" y="14"/>
                  <a:pt x="205" y="14"/>
                </a:cubicBezTo>
                <a:cubicBezTo>
                  <a:pt x="204" y="14"/>
                  <a:pt x="204" y="14"/>
                  <a:pt x="204" y="14"/>
                </a:cubicBezTo>
                <a:cubicBezTo>
                  <a:pt x="180" y="17"/>
                  <a:pt x="180" y="17"/>
                  <a:pt x="180" y="17"/>
                </a:cubicBezTo>
                <a:cubicBezTo>
                  <a:pt x="177" y="17"/>
                  <a:pt x="170" y="15"/>
                  <a:pt x="161" y="13"/>
                </a:cubicBezTo>
                <a:cubicBezTo>
                  <a:pt x="140" y="9"/>
                  <a:pt x="140" y="9"/>
                  <a:pt x="140" y="9"/>
                </a:cubicBezTo>
                <a:cubicBezTo>
                  <a:pt x="140" y="9"/>
                  <a:pt x="140" y="9"/>
                  <a:pt x="140" y="9"/>
                </a:cubicBezTo>
                <a:cubicBezTo>
                  <a:pt x="140" y="9"/>
                  <a:pt x="140" y="9"/>
                  <a:pt x="140" y="9"/>
                </a:cubicBezTo>
                <a:cubicBezTo>
                  <a:pt x="128" y="2"/>
                  <a:pt x="128" y="2"/>
                  <a:pt x="128" y="2"/>
                </a:cubicBezTo>
                <a:lnTo>
                  <a:pt x="117" y="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5" name="Freeform 19"/>
          <p:cNvSpPr/>
          <p:nvPr/>
        </p:nvSpPr>
        <p:spPr bwMode="auto">
          <a:xfrm>
            <a:off x="3114463" y="4977993"/>
            <a:ext cx="1131187" cy="1183403"/>
          </a:xfrm>
          <a:custGeom>
            <a:avLst/>
            <a:gdLst>
              <a:gd name="T0" fmla="*/ 34859 w 431"/>
              <a:gd name="T1" fmla="*/ 690877 h 450"/>
              <a:gd name="T2" fmla="*/ 151884 w 431"/>
              <a:gd name="T3" fmla="*/ 685889 h 450"/>
              <a:gd name="T4" fmla="*/ 159354 w 431"/>
              <a:gd name="T5" fmla="*/ 738265 h 450"/>
              <a:gd name="T6" fmla="*/ 253971 w 431"/>
              <a:gd name="T7" fmla="*/ 838031 h 450"/>
              <a:gd name="T8" fmla="*/ 271400 w 431"/>
              <a:gd name="T9" fmla="*/ 985185 h 450"/>
              <a:gd name="T10" fmla="*/ 415815 w 431"/>
              <a:gd name="T11" fmla="*/ 1025092 h 450"/>
              <a:gd name="T12" fmla="*/ 443203 w 431"/>
              <a:gd name="T13" fmla="*/ 1067492 h 450"/>
              <a:gd name="T14" fmla="*/ 510431 w 431"/>
              <a:gd name="T15" fmla="*/ 1122363 h 450"/>
              <a:gd name="T16" fmla="*/ 512921 w 431"/>
              <a:gd name="T17" fmla="*/ 1077468 h 450"/>
              <a:gd name="T18" fmla="*/ 507941 w 431"/>
              <a:gd name="T19" fmla="*/ 925326 h 450"/>
              <a:gd name="T20" fmla="*/ 610027 w 431"/>
              <a:gd name="T21" fmla="*/ 892902 h 450"/>
              <a:gd name="T22" fmla="*/ 717093 w 431"/>
              <a:gd name="T23" fmla="*/ 892902 h 450"/>
              <a:gd name="T24" fmla="*/ 829139 w 431"/>
              <a:gd name="T25" fmla="*/ 882926 h 450"/>
              <a:gd name="T26" fmla="*/ 966084 w 431"/>
              <a:gd name="T27" fmla="*/ 798125 h 450"/>
              <a:gd name="T28" fmla="*/ 1000943 w 431"/>
              <a:gd name="T29" fmla="*/ 810596 h 450"/>
              <a:gd name="T30" fmla="*/ 1018372 w 431"/>
              <a:gd name="T31" fmla="*/ 818078 h 450"/>
              <a:gd name="T32" fmla="*/ 1073150 w 431"/>
              <a:gd name="T33" fmla="*/ 778172 h 450"/>
              <a:gd name="T34" fmla="*/ 1033311 w 431"/>
              <a:gd name="T35" fmla="*/ 735771 h 450"/>
              <a:gd name="T36" fmla="*/ 948655 w 431"/>
              <a:gd name="T37" fmla="*/ 683394 h 450"/>
              <a:gd name="T38" fmla="*/ 891387 w 431"/>
              <a:gd name="T39" fmla="*/ 688383 h 450"/>
              <a:gd name="T40" fmla="*/ 868978 w 431"/>
              <a:gd name="T41" fmla="*/ 643488 h 450"/>
              <a:gd name="T42" fmla="*/ 881427 w 431"/>
              <a:gd name="T43" fmla="*/ 586123 h 450"/>
              <a:gd name="T44" fmla="*/ 851548 w 431"/>
              <a:gd name="T45" fmla="*/ 516287 h 450"/>
              <a:gd name="T46" fmla="*/ 876447 w 431"/>
              <a:gd name="T47" fmla="*/ 401557 h 450"/>
              <a:gd name="T48" fmla="*/ 814200 w 431"/>
              <a:gd name="T49" fmla="*/ 386592 h 450"/>
              <a:gd name="T50" fmla="*/ 754442 w 431"/>
              <a:gd name="T51" fmla="*/ 316756 h 450"/>
              <a:gd name="T52" fmla="*/ 746972 w 431"/>
              <a:gd name="T53" fmla="*/ 281838 h 450"/>
              <a:gd name="T54" fmla="*/ 776851 w 431"/>
              <a:gd name="T55" fmla="*/ 249414 h 450"/>
              <a:gd name="T56" fmla="*/ 888897 w 431"/>
              <a:gd name="T57" fmla="*/ 239437 h 450"/>
              <a:gd name="T58" fmla="*/ 916286 w 431"/>
              <a:gd name="T59" fmla="*/ 249414 h 450"/>
              <a:gd name="T60" fmla="*/ 966084 w 431"/>
              <a:gd name="T61" fmla="*/ 204519 h 450"/>
              <a:gd name="T62" fmla="*/ 886407 w 431"/>
              <a:gd name="T63" fmla="*/ 197037 h 450"/>
              <a:gd name="T64" fmla="*/ 856528 w 431"/>
              <a:gd name="T65" fmla="*/ 169602 h 450"/>
              <a:gd name="T66" fmla="*/ 839099 w 431"/>
              <a:gd name="T67" fmla="*/ 84801 h 450"/>
              <a:gd name="T68" fmla="*/ 746972 w 431"/>
              <a:gd name="T69" fmla="*/ 127201 h 450"/>
              <a:gd name="T70" fmla="*/ 756932 w 431"/>
              <a:gd name="T71" fmla="*/ 189555 h 450"/>
              <a:gd name="T72" fmla="*/ 727053 w 431"/>
              <a:gd name="T73" fmla="*/ 234449 h 450"/>
              <a:gd name="T74" fmla="*/ 689704 w 431"/>
              <a:gd name="T75" fmla="*/ 324238 h 450"/>
              <a:gd name="T76" fmla="*/ 689704 w 431"/>
              <a:gd name="T77" fmla="*/ 369133 h 450"/>
              <a:gd name="T78" fmla="*/ 669785 w 431"/>
              <a:gd name="T79" fmla="*/ 396568 h 450"/>
              <a:gd name="T80" fmla="*/ 652356 w 431"/>
              <a:gd name="T81" fmla="*/ 404051 h 450"/>
              <a:gd name="T82" fmla="*/ 577658 w 431"/>
              <a:gd name="T83" fmla="*/ 424004 h 450"/>
              <a:gd name="T84" fmla="*/ 520391 w 431"/>
              <a:gd name="T85" fmla="*/ 416521 h 450"/>
              <a:gd name="T86" fmla="*/ 485532 w 431"/>
              <a:gd name="T87" fmla="*/ 401557 h 450"/>
              <a:gd name="T88" fmla="*/ 460633 w 431"/>
              <a:gd name="T89" fmla="*/ 316756 h 450"/>
              <a:gd name="T90" fmla="*/ 425774 w 431"/>
              <a:gd name="T91" fmla="*/ 241932 h 450"/>
              <a:gd name="T92" fmla="*/ 413325 w 431"/>
              <a:gd name="T93" fmla="*/ 216990 h 450"/>
              <a:gd name="T94" fmla="*/ 375976 w 431"/>
              <a:gd name="T95" fmla="*/ 197037 h 450"/>
              <a:gd name="T96" fmla="*/ 323688 w 431"/>
              <a:gd name="T97" fmla="*/ 167107 h 450"/>
              <a:gd name="T98" fmla="*/ 321198 w 431"/>
              <a:gd name="T99" fmla="*/ 132189 h 450"/>
              <a:gd name="T100" fmla="*/ 291319 w 431"/>
              <a:gd name="T101" fmla="*/ 109742 h 450"/>
              <a:gd name="T102" fmla="*/ 229071 w 431"/>
              <a:gd name="T103" fmla="*/ 157131 h 450"/>
              <a:gd name="T104" fmla="*/ 186743 w 431"/>
              <a:gd name="T105" fmla="*/ 79812 h 450"/>
              <a:gd name="T106" fmla="*/ 149394 w 431"/>
              <a:gd name="T107" fmla="*/ 39906 h 450"/>
              <a:gd name="T108" fmla="*/ 104576 w 431"/>
              <a:gd name="T109" fmla="*/ 124707 h 450"/>
              <a:gd name="T110" fmla="*/ 104576 w 431"/>
              <a:gd name="T111" fmla="*/ 204519 h 450"/>
              <a:gd name="T112" fmla="*/ 171804 w 431"/>
              <a:gd name="T113" fmla="*/ 264379 h 450"/>
              <a:gd name="T114" fmla="*/ 117026 w 431"/>
              <a:gd name="T115" fmla="*/ 483863 h 450"/>
              <a:gd name="T116" fmla="*/ 4980 w 431"/>
              <a:gd name="T117" fmla="*/ 658453 h 450"/>
              <a:gd name="T118" fmla="*/ 4980 w 431"/>
              <a:gd name="T119" fmla="*/ 688383 h 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1" h="450">
                <a:moveTo>
                  <a:pt x="2" y="276"/>
                </a:moveTo>
                <a:cubicBezTo>
                  <a:pt x="0" y="284"/>
                  <a:pt x="0" y="284"/>
                  <a:pt x="0" y="284"/>
                </a:cubicBezTo>
                <a:cubicBezTo>
                  <a:pt x="4" y="284"/>
                  <a:pt x="8" y="281"/>
                  <a:pt x="13" y="278"/>
                </a:cubicBezTo>
                <a:cubicBezTo>
                  <a:pt x="14" y="277"/>
                  <a:pt x="14" y="277"/>
                  <a:pt x="14" y="277"/>
                </a:cubicBezTo>
                <a:cubicBezTo>
                  <a:pt x="15" y="277"/>
                  <a:pt x="15" y="277"/>
                  <a:pt x="15" y="277"/>
                </a:cubicBezTo>
                <a:cubicBezTo>
                  <a:pt x="39" y="274"/>
                  <a:pt x="39" y="274"/>
                  <a:pt x="39" y="274"/>
                </a:cubicBezTo>
                <a:cubicBezTo>
                  <a:pt x="55" y="266"/>
                  <a:pt x="55" y="266"/>
                  <a:pt x="55" y="266"/>
                </a:cubicBezTo>
                <a:cubicBezTo>
                  <a:pt x="61" y="275"/>
                  <a:pt x="61" y="275"/>
                  <a:pt x="61" y="275"/>
                </a:cubicBezTo>
                <a:cubicBezTo>
                  <a:pt x="63" y="275"/>
                  <a:pt x="63" y="275"/>
                  <a:pt x="63" y="275"/>
                </a:cubicBezTo>
                <a:cubicBezTo>
                  <a:pt x="55" y="287"/>
                  <a:pt x="55" y="287"/>
                  <a:pt x="55" y="287"/>
                </a:cubicBezTo>
                <a:cubicBezTo>
                  <a:pt x="64" y="295"/>
                  <a:pt x="64" y="295"/>
                  <a:pt x="64" y="295"/>
                </a:cubicBezTo>
                <a:cubicBezTo>
                  <a:pt x="64" y="296"/>
                  <a:pt x="64" y="296"/>
                  <a:pt x="64" y="296"/>
                </a:cubicBezTo>
                <a:cubicBezTo>
                  <a:pt x="64" y="298"/>
                  <a:pt x="64" y="298"/>
                  <a:pt x="64" y="298"/>
                </a:cubicBezTo>
                <a:cubicBezTo>
                  <a:pt x="58" y="323"/>
                  <a:pt x="58" y="323"/>
                  <a:pt x="58" y="323"/>
                </a:cubicBezTo>
                <a:cubicBezTo>
                  <a:pt x="73" y="335"/>
                  <a:pt x="73" y="335"/>
                  <a:pt x="73" y="335"/>
                </a:cubicBezTo>
                <a:cubicBezTo>
                  <a:pt x="102" y="336"/>
                  <a:pt x="102" y="336"/>
                  <a:pt x="102" y="336"/>
                </a:cubicBezTo>
                <a:cubicBezTo>
                  <a:pt x="98" y="341"/>
                  <a:pt x="98" y="341"/>
                  <a:pt x="98" y="341"/>
                </a:cubicBezTo>
                <a:cubicBezTo>
                  <a:pt x="80" y="364"/>
                  <a:pt x="71" y="377"/>
                  <a:pt x="72" y="382"/>
                </a:cubicBezTo>
                <a:cubicBezTo>
                  <a:pt x="83" y="384"/>
                  <a:pt x="83" y="384"/>
                  <a:pt x="83" y="384"/>
                </a:cubicBezTo>
                <a:cubicBezTo>
                  <a:pt x="97" y="385"/>
                  <a:pt x="106" y="389"/>
                  <a:pt x="109" y="395"/>
                </a:cubicBezTo>
                <a:cubicBezTo>
                  <a:pt x="112" y="402"/>
                  <a:pt x="116" y="409"/>
                  <a:pt x="119" y="418"/>
                </a:cubicBezTo>
                <a:cubicBezTo>
                  <a:pt x="135" y="427"/>
                  <a:pt x="135" y="427"/>
                  <a:pt x="135" y="427"/>
                </a:cubicBezTo>
                <a:cubicBezTo>
                  <a:pt x="146" y="429"/>
                  <a:pt x="146" y="429"/>
                  <a:pt x="146" y="429"/>
                </a:cubicBezTo>
                <a:cubicBezTo>
                  <a:pt x="167" y="411"/>
                  <a:pt x="167" y="411"/>
                  <a:pt x="167" y="411"/>
                </a:cubicBezTo>
                <a:cubicBezTo>
                  <a:pt x="178" y="427"/>
                  <a:pt x="178" y="427"/>
                  <a:pt x="178" y="427"/>
                </a:cubicBezTo>
                <a:cubicBezTo>
                  <a:pt x="178" y="428"/>
                  <a:pt x="178" y="428"/>
                  <a:pt x="178" y="428"/>
                </a:cubicBezTo>
                <a:cubicBezTo>
                  <a:pt x="178" y="428"/>
                  <a:pt x="178" y="428"/>
                  <a:pt x="178" y="428"/>
                </a:cubicBezTo>
                <a:cubicBezTo>
                  <a:pt x="178" y="428"/>
                  <a:pt x="178" y="428"/>
                  <a:pt x="178" y="428"/>
                </a:cubicBezTo>
                <a:cubicBezTo>
                  <a:pt x="182" y="443"/>
                  <a:pt x="182" y="443"/>
                  <a:pt x="182" y="443"/>
                </a:cubicBezTo>
                <a:cubicBezTo>
                  <a:pt x="191" y="445"/>
                  <a:pt x="191" y="445"/>
                  <a:pt x="191" y="445"/>
                </a:cubicBezTo>
                <a:cubicBezTo>
                  <a:pt x="191" y="445"/>
                  <a:pt x="191" y="445"/>
                  <a:pt x="191" y="445"/>
                </a:cubicBezTo>
                <a:cubicBezTo>
                  <a:pt x="205" y="450"/>
                  <a:pt x="205" y="450"/>
                  <a:pt x="205" y="450"/>
                </a:cubicBezTo>
                <a:cubicBezTo>
                  <a:pt x="209" y="449"/>
                  <a:pt x="209" y="449"/>
                  <a:pt x="209" y="449"/>
                </a:cubicBezTo>
                <a:cubicBezTo>
                  <a:pt x="209" y="448"/>
                  <a:pt x="209" y="448"/>
                  <a:pt x="209" y="448"/>
                </a:cubicBezTo>
                <a:cubicBezTo>
                  <a:pt x="206" y="433"/>
                  <a:pt x="206" y="433"/>
                  <a:pt x="206" y="433"/>
                </a:cubicBezTo>
                <a:cubicBezTo>
                  <a:pt x="206" y="432"/>
                  <a:pt x="206" y="432"/>
                  <a:pt x="206" y="432"/>
                </a:cubicBezTo>
                <a:cubicBezTo>
                  <a:pt x="198" y="396"/>
                  <a:pt x="198" y="396"/>
                  <a:pt x="198" y="396"/>
                </a:cubicBezTo>
                <a:cubicBezTo>
                  <a:pt x="198" y="395"/>
                  <a:pt x="198" y="395"/>
                  <a:pt x="198" y="395"/>
                </a:cubicBezTo>
                <a:cubicBezTo>
                  <a:pt x="203" y="370"/>
                  <a:pt x="203" y="370"/>
                  <a:pt x="203" y="370"/>
                </a:cubicBezTo>
                <a:cubicBezTo>
                  <a:pt x="204" y="371"/>
                  <a:pt x="204" y="371"/>
                  <a:pt x="204" y="371"/>
                </a:cubicBezTo>
                <a:cubicBezTo>
                  <a:pt x="206" y="371"/>
                  <a:pt x="206" y="371"/>
                  <a:pt x="206" y="371"/>
                </a:cubicBezTo>
                <a:cubicBezTo>
                  <a:pt x="222" y="372"/>
                  <a:pt x="222" y="372"/>
                  <a:pt x="222" y="372"/>
                </a:cubicBezTo>
                <a:cubicBezTo>
                  <a:pt x="243" y="357"/>
                  <a:pt x="243" y="357"/>
                  <a:pt x="243" y="357"/>
                </a:cubicBezTo>
                <a:cubicBezTo>
                  <a:pt x="245" y="358"/>
                  <a:pt x="245" y="358"/>
                  <a:pt x="245" y="358"/>
                </a:cubicBezTo>
                <a:cubicBezTo>
                  <a:pt x="256" y="366"/>
                  <a:pt x="263" y="373"/>
                  <a:pt x="266" y="378"/>
                </a:cubicBezTo>
                <a:cubicBezTo>
                  <a:pt x="270" y="377"/>
                  <a:pt x="277" y="370"/>
                  <a:pt x="286" y="360"/>
                </a:cubicBezTo>
                <a:cubicBezTo>
                  <a:pt x="286" y="359"/>
                  <a:pt x="286" y="359"/>
                  <a:pt x="286" y="359"/>
                </a:cubicBezTo>
                <a:cubicBezTo>
                  <a:pt x="288" y="358"/>
                  <a:pt x="288" y="358"/>
                  <a:pt x="288" y="358"/>
                </a:cubicBezTo>
                <a:cubicBezTo>
                  <a:pt x="318" y="366"/>
                  <a:pt x="318" y="366"/>
                  <a:pt x="318" y="366"/>
                </a:cubicBezTo>
                <a:cubicBezTo>
                  <a:pt x="331" y="355"/>
                  <a:pt x="331" y="355"/>
                  <a:pt x="331" y="355"/>
                </a:cubicBezTo>
                <a:cubicBezTo>
                  <a:pt x="332" y="354"/>
                  <a:pt x="332" y="354"/>
                  <a:pt x="332" y="354"/>
                </a:cubicBezTo>
                <a:cubicBezTo>
                  <a:pt x="333" y="354"/>
                  <a:pt x="333" y="354"/>
                  <a:pt x="333" y="354"/>
                </a:cubicBezTo>
                <a:cubicBezTo>
                  <a:pt x="333" y="354"/>
                  <a:pt x="333" y="354"/>
                  <a:pt x="333" y="354"/>
                </a:cubicBezTo>
                <a:cubicBezTo>
                  <a:pt x="334" y="354"/>
                  <a:pt x="334" y="354"/>
                  <a:pt x="334" y="354"/>
                </a:cubicBezTo>
                <a:cubicBezTo>
                  <a:pt x="347" y="357"/>
                  <a:pt x="347" y="357"/>
                  <a:pt x="347" y="357"/>
                </a:cubicBezTo>
                <a:cubicBezTo>
                  <a:pt x="388" y="320"/>
                  <a:pt x="388" y="320"/>
                  <a:pt x="388" y="320"/>
                </a:cubicBezTo>
                <a:cubicBezTo>
                  <a:pt x="401" y="324"/>
                  <a:pt x="401" y="324"/>
                  <a:pt x="401" y="324"/>
                </a:cubicBezTo>
                <a:cubicBezTo>
                  <a:pt x="401" y="324"/>
                  <a:pt x="401" y="324"/>
                  <a:pt x="401" y="324"/>
                </a:cubicBezTo>
                <a:cubicBezTo>
                  <a:pt x="401" y="324"/>
                  <a:pt x="401" y="324"/>
                  <a:pt x="401" y="324"/>
                </a:cubicBezTo>
                <a:cubicBezTo>
                  <a:pt x="402" y="325"/>
                  <a:pt x="402" y="325"/>
                  <a:pt x="402" y="325"/>
                </a:cubicBezTo>
                <a:cubicBezTo>
                  <a:pt x="402" y="326"/>
                  <a:pt x="402" y="326"/>
                  <a:pt x="402" y="326"/>
                </a:cubicBezTo>
                <a:cubicBezTo>
                  <a:pt x="405" y="331"/>
                  <a:pt x="405" y="331"/>
                  <a:pt x="405" y="331"/>
                </a:cubicBezTo>
                <a:cubicBezTo>
                  <a:pt x="409" y="328"/>
                  <a:pt x="409" y="328"/>
                  <a:pt x="409" y="328"/>
                </a:cubicBezTo>
                <a:cubicBezTo>
                  <a:pt x="409" y="328"/>
                  <a:pt x="409" y="328"/>
                  <a:pt x="409" y="328"/>
                </a:cubicBezTo>
                <a:cubicBezTo>
                  <a:pt x="409" y="327"/>
                  <a:pt x="409" y="327"/>
                  <a:pt x="409" y="327"/>
                </a:cubicBezTo>
                <a:cubicBezTo>
                  <a:pt x="410" y="327"/>
                  <a:pt x="410" y="327"/>
                  <a:pt x="410" y="327"/>
                </a:cubicBezTo>
                <a:cubicBezTo>
                  <a:pt x="422" y="320"/>
                  <a:pt x="422" y="320"/>
                  <a:pt x="422" y="320"/>
                </a:cubicBezTo>
                <a:cubicBezTo>
                  <a:pt x="431" y="312"/>
                  <a:pt x="431" y="312"/>
                  <a:pt x="431" y="312"/>
                </a:cubicBezTo>
                <a:cubicBezTo>
                  <a:pt x="429" y="293"/>
                  <a:pt x="429" y="293"/>
                  <a:pt x="429" y="293"/>
                </a:cubicBezTo>
                <a:cubicBezTo>
                  <a:pt x="427" y="290"/>
                  <a:pt x="427" y="290"/>
                  <a:pt x="427" y="290"/>
                </a:cubicBezTo>
                <a:cubicBezTo>
                  <a:pt x="415" y="295"/>
                  <a:pt x="415" y="295"/>
                  <a:pt x="415" y="295"/>
                </a:cubicBezTo>
                <a:cubicBezTo>
                  <a:pt x="415" y="295"/>
                  <a:pt x="415" y="295"/>
                  <a:pt x="415" y="295"/>
                </a:cubicBezTo>
                <a:cubicBezTo>
                  <a:pt x="412" y="297"/>
                  <a:pt x="409" y="298"/>
                  <a:pt x="404" y="298"/>
                </a:cubicBezTo>
                <a:cubicBezTo>
                  <a:pt x="391" y="298"/>
                  <a:pt x="391" y="298"/>
                  <a:pt x="391" y="298"/>
                </a:cubicBezTo>
                <a:cubicBezTo>
                  <a:pt x="387" y="297"/>
                  <a:pt x="384" y="296"/>
                  <a:pt x="382" y="294"/>
                </a:cubicBezTo>
                <a:cubicBezTo>
                  <a:pt x="381" y="274"/>
                  <a:pt x="381" y="274"/>
                  <a:pt x="381" y="274"/>
                </a:cubicBezTo>
                <a:cubicBezTo>
                  <a:pt x="377" y="272"/>
                  <a:pt x="375" y="270"/>
                  <a:pt x="373" y="270"/>
                </a:cubicBezTo>
                <a:cubicBezTo>
                  <a:pt x="370" y="272"/>
                  <a:pt x="370" y="272"/>
                  <a:pt x="370" y="272"/>
                </a:cubicBezTo>
                <a:cubicBezTo>
                  <a:pt x="366" y="274"/>
                  <a:pt x="366" y="274"/>
                  <a:pt x="366" y="274"/>
                </a:cubicBezTo>
                <a:cubicBezTo>
                  <a:pt x="358" y="276"/>
                  <a:pt x="358" y="276"/>
                  <a:pt x="358" y="276"/>
                </a:cubicBezTo>
                <a:cubicBezTo>
                  <a:pt x="355" y="276"/>
                  <a:pt x="355" y="276"/>
                  <a:pt x="355" y="276"/>
                </a:cubicBezTo>
                <a:cubicBezTo>
                  <a:pt x="354" y="275"/>
                  <a:pt x="354" y="275"/>
                  <a:pt x="354" y="275"/>
                </a:cubicBezTo>
                <a:cubicBezTo>
                  <a:pt x="350" y="266"/>
                  <a:pt x="350" y="266"/>
                  <a:pt x="350" y="266"/>
                </a:cubicBezTo>
                <a:cubicBezTo>
                  <a:pt x="349" y="258"/>
                  <a:pt x="349" y="258"/>
                  <a:pt x="349" y="258"/>
                </a:cubicBezTo>
                <a:cubicBezTo>
                  <a:pt x="349" y="258"/>
                  <a:pt x="349" y="258"/>
                  <a:pt x="349" y="258"/>
                </a:cubicBezTo>
                <a:cubicBezTo>
                  <a:pt x="354" y="235"/>
                  <a:pt x="354" y="235"/>
                  <a:pt x="354" y="235"/>
                </a:cubicBezTo>
                <a:cubicBezTo>
                  <a:pt x="354" y="235"/>
                  <a:pt x="354" y="235"/>
                  <a:pt x="354" y="235"/>
                </a:cubicBezTo>
                <a:cubicBezTo>
                  <a:pt x="354" y="235"/>
                  <a:pt x="354" y="235"/>
                  <a:pt x="354" y="235"/>
                </a:cubicBezTo>
                <a:cubicBezTo>
                  <a:pt x="354" y="235"/>
                  <a:pt x="354" y="235"/>
                  <a:pt x="354" y="235"/>
                </a:cubicBezTo>
                <a:cubicBezTo>
                  <a:pt x="360" y="223"/>
                  <a:pt x="360" y="223"/>
                  <a:pt x="360" y="223"/>
                </a:cubicBezTo>
                <a:cubicBezTo>
                  <a:pt x="343" y="208"/>
                  <a:pt x="343" y="208"/>
                  <a:pt x="343" y="208"/>
                </a:cubicBezTo>
                <a:cubicBezTo>
                  <a:pt x="342" y="207"/>
                  <a:pt x="342" y="207"/>
                  <a:pt x="342" y="207"/>
                </a:cubicBezTo>
                <a:cubicBezTo>
                  <a:pt x="342" y="207"/>
                  <a:pt x="342" y="207"/>
                  <a:pt x="342" y="207"/>
                </a:cubicBezTo>
                <a:cubicBezTo>
                  <a:pt x="342" y="189"/>
                  <a:pt x="342" y="189"/>
                  <a:pt x="342" y="189"/>
                </a:cubicBezTo>
                <a:cubicBezTo>
                  <a:pt x="342" y="189"/>
                  <a:pt x="342" y="189"/>
                  <a:pt x="342" y="189"/>
                </a:cubicBezTo>
                <a:cubicBezTo>
                  <a:pt x="352" y="161"/>
                  <a:pt x="352" y="161"/>
                  <a:pt x="352" y="161"/>
                </a:cubicBezTo>
                <a:cubicBezTo>
                  <a:pt x="346" y="145"/>
                  <a:pt x="346" y="145"/>
                  <a:pt x="346" y="145"/>
                </a:cubicBezTo>
                <a:cubicBezTo>
                  <a:pt x="341" y="144"/>
                  <a:pt x="341" y="144"/>
                  <a:pt x="341" y="144"/>
                </a:cubicBezTo>
                <a:cubicBezTo>
                  <a:pt x="334" y="145"/>
                  <a:pt x="334" y="145"/>
                  <a:pt x="334" y="145"/>
                </a:cubicBezTo>
                <a:cubicBezTo>
                  <a:pt x="327" y="155"/>
                  <a:pt x="327" y="155"/>
                  <a:pt x="327" y="155"/>
                </a:cubicBezTo>
                <a:cubicBezTo>
                  <a:pt x="319" y="149"/>
                  <a:pt x="319" y="149"/>
                  <a:pt x="319" y="149"/>
                </a:cubicBezTo>
                <a:cubicBezTo>
                  <a:pt x="310" y="144"/>
                  <a:pt x="310" y="144"/>
                  <a:pt x="310" y="144"/>
                </a:cubicBezTo>
                <a:cubicBezTo>
                  <a:pt x="303" y="127"/>
                  <a:pt x="303" y="127"/>
                  <a:pt x="303" y="127"/>
                </a:cubicBezTo>
                <a:cubicBezTo>
                  <a:pt x="303" y="127"/>
                  <a:pt x="303" y="127"/>
                  <a:pt x="303" y="127"/>
                </a:cubicBezTo>
                <a:cubicBezTo>
                  <a:pt x="303" y="127"/>
                  <a:pt x="303" y="127"/>
                  <a:pt x="303" y="127"/>
                </a:cubicBezTo>
                <a:cubicBezTo>
                  <a:pt x="301" y="115"/>
                  <a:pt x="301" y="115"/>
                  <a:pt x="301" y="115"/>
                </a:cubicBezTo>
                <a:cubicBezTo>
                  <a:pt x="301" y="114"/>
                  <a:pt x="301" y="114"/>
                  <a:pt x="301" y="114"/>
                </a:cubicBezTo>
                <a:cubicBezTo>
                  <a:pt x="300" y="113"/>
                  <a:pt x="300" y="113"/>
                  <a:pt x="300" y="113"/>
                </a:cubicBezTo>
                <a:cubicBezTo>
                  <a:pt x="302" y="112"/>
                  <a:pt x="302" y="112"/>
                  <a:pt x="302" y="112"/>
                </a:cubicBezTo>
                <a:cubicBezTo>
                  <a:pt x="310" y="101"/>
                  <a:pt x="310" y="101"/>
                  <a:pt x="310" y="101"/>
                </a:cubicBezTo>
                <a:cubicBezTo>
                  <a:pt x="312" y="100"/>
                  <a:pt x="312" y="100"/>
                  <a:pt x="312" y="100"/>
                </a:cubicBezTo>
                <a:cubicBezTo>
                  <a:pt x="312" y="100"/>
                  <a:pt x="312" y="100"/>
                  <a:pt x="312" y="100"/>
                </a:cubicBezTo>
                <a:cubicBezTo>
                  <a:pt x="313" y="100"/>
                  <a:pt x="313" y="100"/>
                  <a:pt x="313" y="100"/>
                </a:cubicBezTo>
                <a:cubicBezTo>
                  <a:pt x="319" y="99"/>
                  <a:pt x="319" y="99"/>
                  <a:pt x="319" y="99"/>
                </a:cubicBezTo>
                <a:cubicBezTo>
                  <a:pt x="325" y="97"/>
                  <a:pt x="325" y="97"/>
                  <a:pt x="325" y="97"/>
                </a:cubicBezTo>
                <a:cubicBezTo>
                  <a:pt x="357" y="96"/>
                  <a:pt x="357" y="96"/>
                  <a:pt x="357" y="96"/>
                </a:cubicBezTo>
                <a:cubicBezTo>
                  <a:pt x="358" y="96"/>
                  <a:pt x="358" y="96"/>
                  <a:pt x="358" y="96"/>
                </a:cubicBezTo>
                <a:cubicBezTo>
                  <a:pt x="362" y="97"/>
                  <a:pt x="362" y="97"/>
                  <a:pt x="362" y="97"/>
                </a:cubicBezTo>
                <a:cubicBezTo>
                  <a:pt x="363" y="98"/>
                  <a:pt x="363" y="98"/>
                  <a:pt x="363" y="98"/>
                </a:cubicBezTo>
                <a:cubicBezTo>
                  <a:pt x="368" y="100"/>
                  <a:pt x="368" y="100"/>
                  <a:pt x="368" y="100"/>
                </a:cubicBezTo>
                <a:cubicBezTo>
                  <a:pt x="376" y="96"/>
                  <a:pt x="376" y="96"/>
                  <a:pt x="376" y="96"/>
                </a:cubicBezTo>
                <a:cubicBezTo>
                  <a:pt x="384" y="91"/>
                  <a:pt x="384" y="91"/>
                  <a:pt x="384" y="91"/>
                </a:cubicBezTo>
                <a:cubicBezTo>
                  <a:pt x="387" y="85"/>
                  <a:pt x="387" y="85"/>
                  <a:pt x="387" y="85"/>
                </a:cubicBezTo>
                <a:cubicBezTo>
                  <a:pt x="388" y="82"/>
                  <a:pt x="388" y="82"/>
                  <a:pt x="388" y="82"/>
                </a:cubicBezTo>
                <a:cubicBezTo>
                  <a:pt x="387" y="68"/>
                  <a:pt x="387" y="68"/>
                  <a:pt x="387" y="68"/>
                </a:cubicBezTo>
                <a:cubicBezTo>
                  <a:pt x="381" y="67"/>
                  <a:pt x="381" y="67"/>
                  <a:pt x="381" y="67"/>
                </a:cubicBezTo>
                <a:cubicBezTo>
                  <a:pt x="368" y="71"/>
                  <a:pt x="368" y="71"/>
                  <a:pt x="368" y="71"/>
                </a:cubicBezTo>
                <a:cubicBezTo>
                  <a:pt x="364" y="76"/>
                  <a:pt x="360" y="79"/>
                  <a:pt x="356" y="79"/>
                </a:cubicBezTo>
                <a:cubicBezTo>
                  <a:pt x="351" y="79"/>
                  <a:pt x="348" y="75"/>
                  <a:pt x="344" y="68"/>
                </a:cubicBezTo>
                <a:cubicBezTo>
                  <a:pt x="344" y="68"/>
                  <a:pt x="344" y="68"/>
                  <a:pt x="344" y="68"/>
                </a:cubicBezTo>
                <a:cubicBezTo>
                  <a:pt x="344" y="68"/>
                  <a:pt x="344" y="68"/>
                  <a:pt x="344" y="68"/>
                </a:cubicBezTo>
                <a:cubicBezTo>
                  <a:pt x="344" y="68"/>
                  <a:pt x="344" y="68"/>
                  <a:pt x="344" y="68"/>
                </a:cubicBezTo>
                <a:cubicBezTo>
                  <a:pt x="343" y="59"/>
                  <a:pt x="343" y="59"/>
                  <a:pt x="343" y="59"/>
                </a:cubicBezTo>
                <a:cubicBezTo>
                  <a:pt x="343" y="58"/>
                  <a:pt x="343" y="58"/>
                  <a:pt x="343" y="58"/>
                </a:cubicBezTo>
                <a:cubicBezTo>
                  <a:pt x="344" y="50"/>
                  <a:pt x="344" y="50"/>
                  <a:pt x="344" y="50"/>
                </a:cubicBezTo>
                <a:cubicBezTo>
                  <a:pt x="337" y="34"/>
                  <a:pt x="337" y="34"/>
                  <a:pt x="337" y="34"/>
                </a:cubicBezTo>
                <a:cubicBezTo>
                  <a:pt x="324" y="37"/>
                  <a:pt x="324" y="37"/>
                  <a:pt x="324" y="37"/>
                </a:cubicBezTo>
                <a:cubicBezTo>
                  <a:pt x="319" y="42"/>
                  <a:pt x="319" y="42"/>
                  <a:pt x="319" y="42"/>
                </a:cubicBezTo>
                <a:cubicBezTo>
                  <a:pt x="320" y="60"/>
                  <a:pt x="320" y="60"/>
                  <a:pt x="320" y="60"/>
                </a:cubicBezTo>
                <a:cubicBezTo>
                  <a:pt x="300" y="51"/>
                  <a:pt x="300" y="51"/>
                  <a:pt x="300" y="51"/>
                </a:cubicBezTo>
                <a:cubicBezTo>
                  <a:pt x="305" y="62"/>
                  <a:pt x="305" y="62"/>
                  <a:pt x="305" y="62"/>
                </a:cubicBezTo>
                <a:cubicBezTo>
                  <a:pt x="306" y="63"/>
                  <a:pt x="306" y="63"/>
                  <a:pt x="306" y="63"/>
                </a:cubicBezTo>
                <a:cubicBezTo>
                  <a:pt x="306" y="64"/>
                  <a:pt x="306" y="64"/>
                  <a:pt x="306" y="64"/>
                </a:cubicBezTo>
                <a:cubicBezTo>
                  <a:pt x="304" y="76"/>
                  <a:pt x="304" y="76"/>
                  <a:pt x="304" y="76"/>
                </a:cubicBezTo>
                <a:cubicBezTo>
                  <a:pt x="304" y="77"/>
                  <a:pt x="304" y="77"/>
                  <a:pt x="304" y="77"/>
                </a:cubicBezTo>
                <a:cubicBezTo>
                  <a:pt x="303" y="77"/>
                  <a:pt x="303" y="77"/>
                  <a:pt x="303" y="77"/>
                </a:cubicBezTo>
                <a:cubicBezTo>
                  <a:pt x="292" y="94"/>
                  <a:pt x="292" y="94"/>
                  <a:pt x="292" y="94"/>
                </a:cubicBezTo>
                <a:cubicBezTo>
                  <a:pt x="292" y="94"/>
                  <a:pt x="292" y="94"/>
                  <a:pt x="292" y="94"/>
                </a:cubicBezTo>
                <a:cubicBezTo>
                  <a:pt x="273" y="105"/>
                  <a:pt x="273" y="105"/>
                  <a:pt x="273" y="105"/>
                </a:cubicBezTo>
                <a:cubicBezTo>
                  <a:pt x="271" y="116"/>
                  <a:pt x="271" y="116"/>
                  <a:pt x="271" y="116"/>
                </a:cubicBezTo>
                <a:cubicBezTo>
                  <a:pt x="271" y="118"/>
                  <a:pt x="273" y="123"/>
                  <a:pt x="276" y="129"/>
                </a:cubicBezTo>
                <a:cubicBezTo>
                  <a:pt x="277" y="130"/>
                  <a:pt x="277" y="130"/>
                  <a:pt x="277" y="130"/>
                </a:cubicBezTo>
                <a:cubicBezTo>
                  <a:pt x="277" y="130"/>
                  <a:pt x="277" y="130"/>
                  <a:pt x="277" y="130"/>
                </a:cubicBezTo>
                <a:cubicBezTo>
                  <a:pt x="278" y="146"/>
                  <a:pt x="278" y="146"/>
                  <a:pt x="278" y="146"/>
                </a:cubicBezTo>
                <a:cubicBezTo>
                  <a:pt x="278" y="148"/>
                  <a:pt x="278" y="148"/>
                  <a:pt x="278" y="148"/>
                </a:cubicBezTo>
                <a:cubicBezTo>
                  <a:pt x="277" y="148"/>
                  <a:pt x="277" y="148"/>
                  <a:pt x="277" y="148"/>
                </a:cubicBezTo>
                <a:cubicBezTo>
                  <a:pt x="270" y="158"/>
                  <a:pt x="270" y="158"/>
                  <a:pt x="270" y="158"/>
                </a:cubicBezTo>
                <a:cubicBezTo>
                  <a:pt x="270" y="158"/>
                  <a:pt x="270" y="158"/>
                  <a:pt x="270" y="158"/>
                </a:cubicBezTo>
                <a:cubicBezTo>
                  <a:pt x="270" y="159"/>
                  <a:pt x="270" y="159"/>
                  <a:pt x="270" y="159"/>
                </a:cubicBezTo>
                <a:cubicBezTo>
                  <a:pt x="269" y="159"/>
                  <a:pt x="269" y="159"/>
                  <a:pt x="269" y="159"/>
                </a:cubicBezTo>
                <a:cubicBezTo>
                  <a:pt x="263" y="162"/>
                  <a:pt x="263" y="162"/>
                  <a:pt x="263" y="162"/>
                </a:cubicBezTo>
                <a:cubicBezTo>
                  <a:pt x="263" y="162"/>
                  <a:pt x="263" y="162"/>
                  <a:pt x="263" y="162"/>
                </a:cubicBezTo>
                <a:cubicBezTo>
                  <a:pt x="262" y="162"/>
                  <a:pt x="262" y="162"/>
                  <a:pt x="262" y="162"/>
                </a:cubicBezTo>
                <a:cubicBezTo>
                  <a:pt x="262" y="162"/>
                  <a:pt x="262" y="162"/>
                  <a:pt x="262" y="162"/>
                </a:cubicBezTo>
                <a:cubicBezTo>
                  <a:pt x="261" y="162"/>
                  <a:pt x="261" y="162"/>
                  <a:pt x="261" y="162"/>
                </a:cubicBezTo>
                <a:cubicBezTo>
                  <a:pt x="247" y="159"/>
                  <a:pt x="247" y="159"/>
                  <a:pt x="247" y="159"/>
                </a:cubicBezTo>
                <a:cubicBezTo>
                  <a:pt x="245" y="159"/>
                  <a:pt x="242" y="161"/>
                  <a:pt x="239" y="163"/>
                </a:cubicBezTo>
                <a:cubicBezTo>
                  <a:pt x="232" y="170"/>
                  <a:pt x="232" y="170"/>
                  <a:pt x="232" y="170"/>
                </a:cubicBezTo>
                <a:cubicBezTo>
                  <a:pt x="228" y="176"/>
                  <a:pt x="228" y="176"/>
                  <a:pt x="228" y="176"/>
                </a:cubicBezTo>
                <a:cubicBezTo>
                  <a:pt x="225" y="181"/>
                  <a:pt x="220" y="182"/>
                  <a:pt x="214" y="181"/>
                </a:cubicBezTo>
                <a:cubicBezTo>
                  <a:pt x="209" y="181"/>
                  <a:pt x="208" y="176"/>
                  <a:pt x="209" y="171"/>
                </a:cubicBezTo>
                <a:cubicBezTo>
                  <a:pt x="209" y="167"/>
                  <a:pt x="209" y="167"/>
                  <a:pt x="209" y="167"/>
                </a:cubicBezTo>
                <a:cubicBezTo>
                  <a:pt x="209" y="162"/>
                  <a:pt x="209" y="162"/>
                  <a:pt x="209" y="162"/>
                </a:cubicBezTo>
                <a:cubicBezTo>
                  <a:pt x="206" y="165"/>
                  <a:pt x="206" y="165"/>
                  <a:pt x="206" y="165"/>
                </a:cubicBezTo>
                <a:cubicBezTo>
                  <a:pt x="205" y="168"/>
                  <a:pt x="203" y="168"/>
                  <a:pt x="200" y="168"/>
                </a:cubicBezTo>
                <a:cubicBezTo>
                  <a:pt x="198" y="168"/>
                  <a:pt x="196" y="165"/>
                  <a:pt x="195" y="161"/>
                </a:cubicBezTo>
                <a:cubicBezTo>
                  <a:pt x="195" y="161"/>
                  <a:pt x="195" y="161"/>
                  <a:pt x="195" y="161"/>
                </a:cubicBezTo>
                <a:cubicBezTo>
                  <a:pt x="194" y="147"/>
                  <a:pt x="194" y="147"/>
                  <a:pt x="194" y="147"/>
                </a:cubicBezTo>
                <a:cubicBezTo>
                  <a:pt x="191" y="133"/>
                  <a:pt x="191" y="133"/>
                  <a:pt x="191" y="133"/>
                </a:cubicBezTo>
                <a:cubicBezTo>
                  <a:pt x="185" y="127"/>
                  <a:pt x="185" y="127"/>
                  <a:pt x="185" y="127"/>
                </a:cubicBezTo>
                <a:cubicBezTo>
                  <a:pt x="185" y="127"/>
                  <a:pt x="185" y="127"/>
                  <a:pt x="185" y="127"/>
                </a:cubicBezTo>
                <a:cubicBezTo>
                  <a:pt x="184" y="127"/>
                  <a:pt x="184" y="127"/>
                  <a:pt x="184" y="127"/>
                </a:cubicBezTo>
                <a:cubicBezTo>
                  <a:pt x="171" y="97"/>
                  <a:pt x="171" y="97"/>
                  <a:pt x="171" y="97"/>
                </a:cubicBezTo>
                <a:cubicBezTo>
                  <a:pt x="171" y="97"/>
                  <a:pt x="171" y="97"/>
                  <a:pt x="171" y="97"/>
                </a:cubicBezTo>
                <a:cubicBezTo>
                  <a:pt x="167" y="88"/>
                  <a:pt x="167" y="88"/>
                  <a:pt x="167" y="88"/>
                </a:cubicBezTo>
                <a:cubicBezTo>
                  <a:pt x="167" y="88"/>
                  <a:pt x="167" y="88"/>
                  <a:pt x="167" y="88"/>
                </a:cubicBezTo>
                <a:cubicBezTo>
                  <a:pt x="166" y="88"/>
                  <a:pt x="166" y="88"/>
                  <a:pt x="166" y="88"/>
                </a:cubicBezTo>
                <a:cubicBezTo>
                  <a:pt x="166" y="87"/>
                  <a:pt x="166" y="87"/>
                  <a:pt x="166" y="87"/>
                </a:cubicBezTo>
                <a:cubicBezTo>
                  <a:pt x="164" y="71"/>
                  <a:pt x="164" y="71"/>
                  <a:pt x="164" y="71"/>
                </a:cubicBezTo>
                <a:cubicBezTo>
                  <a:pt x="162" y="69"/>
                  <a:pt x="162" y="69"/>
                  <a:pt x="162" y="69"/>
                </a:cubicBezTo>
                <a:cubicBezTo>
                  <a:pt x="160" y="71"/>
                  <a:pt x="160" y="71"/>
                  <a:pt x="160" y="71"/>
                </a:cubicBezTo>
                <a:cubicBezTo>
                  <a:pt x="155" y="76"/>
                  <a:pt x="152" y="79"/>
                  <a:pt x="151" y="79"/>
                </a:cubicBezTo>
                <a:cubicBezTo>
                  <a:pt x="149" y="79"/>
                  <a:pt x="146" y="76"/>
                  <a:pt x="141" y="73"/>
                </a:cubicBezTo>
                <a:cubicBezTo>
                  <a:pt x="132" y="68"/>
                  <a:pt x="132" y="68"/>
                  <a:pt x="132" y="68"/>
                </a:cubicBezTo>
                <a:cubicBezTo>
                  <a:pt x="131" y="68"/>
                  <a:pt x="131" y="68"/>
                  <a:pt x="131" y="68"/>
                </a:cubicBezTo>
                <a:cubicBezTo>
                  <a:pt x="130" y="67"/>
                  <a:pt x="130" y="67"/>
                  <a:pt x="130" y="67"/>
                </a:cubicBezTo>
                <a:cubicBezTo>
                  <a:pt x="130" y="67"/>
                  <a:pt x="130" y="67"/>
                  <a:pt x="130" y="67"/>
                </a:cubicBezTo>
                <a:cubicBezTo>
                  <a:pt x="130" y="65"/>
                  <a:pt x="130" y="65"/>
                  <a:pt x="130" y="65"/>
                </a:cubicBezTo>
                <a:cubicBezTo>
                  <a:pt x="129" y="53"/>
                  <a:pt x="129" y="53"/>
                  <a:pt x="129" y="53"/>
                </a:cubicBezTo>
                <a:cubicBezTo>
                  <a:pt x="129" y="53"/>
                  <a:pt x="129" y="53"/>
                  <a:pt x="129" y="53"/>
                </a:cubicBezTo>
                <a:cubicBezTo>
                  <a:pt x="127" y="44"/>
                  <a:pt x="127" y="44"/>
                  <a:pt x="127" y="44"/>
                </a:cubicBezTo>
                <a:cubicBezTo>
                  <a:pt x="123" y="32"/>
                  <a:pt x="123" y="32"/>
                  <a:pt x="123" y="32"/>
                </a:cubicBezTo>
                <a:cubicBezTo>
                  <a:pt x="118" y="32"/>
                  <a:pt x="118" y="32"/>
                  <a:pt x="118" y="32"/>
                </a:cubicBezTo>
                <a:cubicBezTo>
                  <a:pt x="118" y="37"/>
                  <a:pt x="118" y="41"/>
                  <a:pt x="117" y="44"/>
                </a:cubicBezTo>
                <a:cubicBezTo>
                  <a:pt x="115" y="48"/>
                  <a:pt x="113" y="50"/>
                  <a:pt x="109" y="53"/>
                </a:cubicBezTo>
                <a:cubicBezTo>
                  <a:pt x="108" y="57"/>
                  <a:pt x="106" y="60"/>
                  <a:pt x="104" y="63"/>
                </a:cubicBezTo>
                <a:cubicBezTo>
                  <a:pt x="100" y="67"/>
                  <a:pt x="97" y="67"/>
                  <a:pt x="93" y="64"/>
                </a:cubicBezTo>
                <a:cubicBezTo>
                  <a:pt x="92" y="63"/>
                  <a:pt x="92" y="63"/>
                  <a:pt x="92" y="63"/>
                </a:cubicBezTo>
                <a:cubicBezTo>
                  <a:pt x="88" y="62"/>
                  <a:pt x="87" y="58"/>
                  <a:pt x="88" y="50"/>
                </a:cubicBezTo>
                <a:cubicBezTo>
                  <a:pt x="88" y="47"/>
                  <a:pt x="88" y="47"/>
                  <a:pt x="88" y="47"/>
                </a:cubicBezTo>
                <a:cubicBezTo>
                  <a:pt x="80" y="42"/>
                  <a:pt x="80" y="42"/>
                  <a:pt x="80" y="42"/>
                </a:cubicBezTo>
                <a:cubicBezTo>
                  <a:pt x="77" y="41"/>
                  <a:pt x="75" y="37"/>
                  <a:pt x="75" y="32"/>
                </a:cubicBezTo>
                <a:cubicBezTo>
                  <a:pt x="78" y="5"/>
                  <a:pt x="78" y="5"/>
                  <a:pt x="78" y="5"/>
                </a:cubicBezTo>
                <a:cubicBezTo>
                  <a:pt x="76" y="0"/>
                  <a:pt x="76" y="0"/>
                  <a:pt x="76" y="0"/>
                </a:cubicBezTo>
                <a:cubicBezTo>
                  <a:pt x="67" y="11"/>
                  <a:pt x="67" y="11"/>
                  <a:pt x="67" y="11"/>
                </a:cubicBezTo>
                <a:cubicBezTo>
                  <a:pt x="60" y="16"/>
                  <a:pt x="60" y="16"/>
                  <a:pt x="60" y="16"/>
                </a:cubicBezTo>
                <a:cubicBezTo>
                  <a:pt x="58" y="20"/>
                  <a:pt x="58" y="20"/>
                  <a:pt x="58" y="20"/>
                </a:cubicBezTo>
                <a:cubicBezTo>
                  <a:pt x="61" y="26"/>
                  <a:pt x="62" y="30"/>
                  <a:pt x="62" y="33"/>
                </a:cubicBezTo>
                <a:cubicBezTo>
                  <a:pt x="62" y="39"/>
                  <a:pt x="59" y="44"/>
                  <a:pt x="53" y="46"/>
                </a:cubicBezTo>
                <a:cubicBezTo>
                  <a:pt x="42" y="50"/>
                  <a:pt x="42" y="50"/>
                  <a:pt x="42" y="50"/>
                </a:cubicBezTo>
                <a:cubicBezTo>
                  <a:pt x="39" y="52"/>
                  <a:pt x="39" y="52"/>
                  <a:pt x="39" y="52"/>
                </a:cubicBezTo>
                <a:cubicBezTo>
                  <a:pt x="39" y="56"/>
                  <a:pt x="39" y="56"/>
                  <a:pt x="39" y="56"/>
                </a:cubicBezTo>
                <a:cubicBezTo>
                  <a:pt x="39" y="73"/>
                  <a:pt x="39" y="73"/>
                  <a:pt x="39" y="73"/>
                </a:cubicBezTo>
                <a:cubicBezTo>
                  <a:pt x="39" y="79"/>
                  <a:pt x="40" y="82"/>
                  <a:pt x="42" y="82"/>
                </a:cubicBezTo>
                <a:cubicBezTo>
                  <a:pt x="46" y="84"/>
                  <a:pt x="50" y="84"/>
                  <a:pt x="53" y="80"/>
                </a:cubicBezTo>
                <a:cubicBezTo>
                  <a:pt x="57" y="79"/>
                  <a:pt x="57" y="79"/>
                  <a:pt x="57" y="79"/>
                </a:cubicBezTo>
                <a:cubicBezTo>
                  <a:pt x="69" y="105"/>
                  <a:pt x="69" y="105"/>
                  <a:pt x="69" y="105"/>
                </a:cubicBezTo>
                <a:cubicBezTo>
                  <a:pt x="69" y="106"/>
                  <a:pt x="69" y="106"/>
                  <a:pt x="69" y="106"/>
                </a:cubicBezTo>
                <a:cubicBezTo>
                  <a:pt x="69" y="106"/>
                  <a:pt x="69" y="106"/>
                  <a:pt x="69" y="106"/>
                </a:cubicBezTo>
                <a:cubicBezTo>
                  <a:pt x="69" y="107"/>
                  <a:pt x="69" y="107"/>
                  <a:pt x="69" y="107"/>
                </a:cubicBezTo>
                <a:cubicBezTo>
                  <a:pt x="64" y="155"/>
                  <a:pt x="60" y="182"/>
                  <a:pt x="55" y="190"/>
                </a:cubicBezTo>
                <a:cubicBezTo>
                  <a:pt x="52" y="192"/>
                  <a:pt x="50" y="193"/>
                  <a:pt x="47" y="194"/>
                </a:cubicBezTo>
                <a:cubicBezTo>
                  <a:pt x="42" y="194"/>
                  <a:pt x="39" y="193"/>
                  <a:pt x="35" y="191"/>
                </a:cubicBezTo>
                <a:cubicBezTo>
                  <a:pt x="19" y="223"/>
                  <a:pt x="9" y="239"/>
                  <a:pt x="4" y="241"/>
                </a:cubicBezTo>
                <a:cubicBezTo>
                  <a:pt x="5" y="241"/>
                  <a:pt x="5" y="241"/>
                  <a:pt x="5" y="241"/>
                </a:cubicBezTo>
                <a:cubicBezTo>
                  <a:pt x="2" y="242"/>
                  <a:pt x="1" y="250"/>
                  <a:pt x="2" y="264"/>
                </a:cubicBezTo>
                <a:cubicBezTo>
                  <a:pt x="5" y="267"/>
                  <a:pt x="5" y="267"/>
                  <a:pt x="5" y="267"/>
                </a:cubicBezTo>
                <a:cubicBezTo>
                  <a:pt x="7" y="268"/>
                  <a:pt x="7" y="268"/>
                  <a:pt x="7" y="268"/>
                </a:cubicBezTo>
                <a:cubicBezTo>
                  <a:pt x="8" y="269"/>
                  <a:pt x="8" y="269"/>
                  <a:pt x="8" y="269"/>
                </a:cubicBezTo>
                <a:lnTo>
                  <a:pt x="2" y="276"/>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6" name="Freeform 20"/>
          <p:cNvSpPr/>
          <p:nvPr/>
        </p:nvSpPr>
        <p:spPr bwMode="auto">
          <a:xfrm>
            <a:off x="3922693" y="4962927"/>
            <a:ext cx="766395" cy="661166"/>
          </a:xfrm>
          <a:custGeom>
            <a:avLst/>
            <a:gdLst>
              <a:gd name="T0" fmla="*/ 540326 w 292"/>
              <a:gd name="T1" fmla="*/ 27372 h 252"/>
              <a:gd name="T2" fmla="*/ 495507 w 292"/>
              <a:gd name="T3" fmla="*/ 37325 h 252"/>
              <a:gd name="T4" fmla="*/ 490527 w 292"/>
              <a:gd name="T5" fmla="*/ 0 h 252"/>
              <a:gd name="T6" fmla="*/ 475587 w 292"/>
              <a:gd name="T7" fmla="*/ 37325 h 252"/>
              <a:gd name="T8" fmla="*/ 450687 w 292"/>
              <a:gd name="T9" fmla="*/ 67185 h 252"/>
              <a:gd name="T10" fmla="*/ 408357 w 292"/>
              <a:gd name="T11" fmla="*/ 64697 h 252"/>
              <a:gd name="T12" fmla="*/ 400887 w 292"/>
              <a:gd name="T13" fmla="*/ 94557 h 252"/>
              <a:gd name="T14" fmla="*/ 358558 w 292"/>
              <a:gd name="T15" fmla="*/ 104510 h 252"/>
              <a:gd name="T16" fmla="*/ 343618 w 292"/>
              <a:gd name="T17" fmla="*/ 114464 h 252"/>
              <a:gd name="T18" fmla="*/ 303778 w 292"/>
              <a:gd name="T19" fmla="*/ 99534 h 252"/>
              <a:gd name="T20" fmla="*/ 278878 w 292"/>
              <a:gd name="T21" fmla="*/ 89580 h 252"/>
              <a:gd name="T22" fmla="*/ 318718 w 292"/>
              <a:gd name="T23" fmla="*/ 151789 h 252"/>
              <a:gd name="T24" fmla="*/ 343618 w 292"/>
              <a:gd name="T25" fmla="*/ 171696 h 252"/>
              <a:gd name="T26" fmla="*/ 333658 w 292"/>
              <a:gd name="T27" fmla="*/ 206532 h 252"/>
              <a:gd name="T28" fmla="*/ 263938 w 292"/>
              <a:gd name="T29" fmla="*/ 241369 h 252"/>
              <a:gd name="T30" fmla="*/ 236548 w 292"/>
              <a:gd name="T31" fmla="*/ 246346 h 252"/>
              <a:gd name="T32" fmla="*/ 209159 w 292"/>
              <a:gd name="T33" fmla="*/ 238881 h 252"/>
              <a:gd name="T34" fmla="*/ 179279 w 292"/>
              <a:gd name="T35" fmla="*/ 268741 h 252"/>
              <a:gd name="T36" fmla="*/ 149399 w 292"/>
              <a:gd name="T37" fmla="*/ 281183 h 252"/>
              <a:gd name="T38" fmla="*/ 29880 w 292"/>
              <a:gd name="T39" fmla="*/ 278694 h 252"/>
              <a:gd name="T40" fmla="*/ 19920 w 292"/>
              <a:gd name="T41" fmla="*/ 360809 h 252"/>
              <a:gd name="T42" fmla="*/ 42330 w 292"/>
              <a:gd name="T43" fmla="*/ 375740 h 252"/>
              <a:gd name="T44" fmla="*/ 57270 w 292"/>
              <a:gd name="T45" fmla="*/ 358321 h 252"/>
              <a:gd name="T46" fmla="*/ 107069 w 292"/>
              <a:gd name="T47" fmla="*/ 363298 h 252"/>
              <a:gd name="T48" fmla="*/ 119519 w 292"/>
              <a:gd name="T49" fmla="*/ 445413 h 252"/>
              <a:gd name="T50" fmla="*/ 99599 w 292"/>
              <a:gd name="T51" fmla="*/ 490203 h 252"/>
              <a:gd name="T52" fmla="*/ 144419 w 292"/>
              <a:gd name="T53" fmla="*/ 559877 h 252"/>
              <a:gd name="T54" fmla="*/ 126989 w 292"/>
              <a:gd name="T55" fmla="*/ 627062 h 252"/>
              <a:gd name="T56" fmla="*/ 176789 w 292"/>
              <a:gd name="T57" fmla="*/ 602179 h 252"/>
              <a:gd name="T58" fmla="*/ 209159 w 292"/>
              <a:gd name="T59" fmla="*/ 607155 h 252"/>
              <a:gd name="T60" fmla="*/ 318718 w 292"/>
              <a:gd name="T61" fmla="*/ 604667 h 252"/>
              <a:gd name="T62" fmla="*/ 373497 w 292"/>
              <a:gd name="T63" fmla="*/ 569830 h 252"/>
              <a:gd name="T64" fmla="*/ 435747 w 292"/>
              <a:gd name="T65" fmla="*/ 517575 h 252"/>
              <a:gd name="T66" fmla="*/ 473097 w 292"/>
              <a:gd name="T67" fmla="*/ 534993 h 252"/>
              <a:gd name="T68" fmla="*/ 520406 w 292"/>
              <a:gd name="T69" fmla="*/ 552412 h 252"/>
              <a:gd name="T70" fmla="*/ 555266 w 292"/>
              <a:gd name="T71" fmla="*/ 564853 h 252"/>
              <a:gd name="T72" fmla="*/ 562736 w 292"/>
              <a:gd name="T73" fmla="*/ 544947 h 252"/>
              <a:gd name="T74" fmla="*/ 572696 w 292"/>
              <a:gd name="T75" fmla="*/ 534993 h 252"/>
              <a:gd name="T76" fmla="*/ 597596 w 292"/>
              <a:gd name="T77" fmla="*/ 520063 h 252"/>
              <a:gd name="T78" fmla="*/ 657355 w 292"/>
              <a:gd name="T79" fmla="*/ 477762 h 252"/>
              <a:gd name="T80" fmla="*/ 664825 w 292"/>
              <a:gd name="T81" fmla="*/ 467808 h 252"/>
              <a:gd name="T82" fmla="*/ 694705 w 292"/>
              <a:gd name="T83" fmla="*/ 460343 h 252"/>
              <a:gd name="T84" fmla="*/ 719605 w 292"/>
              <a:gd name="T85" fmla="*/ 445413 h 252"/>
              <a:gd name="T86" fmla="*/ 704665 w 292"/>
              <a:gd name="T87" fmla="*/ 388181 h 252"/>
              <a:gd name="T88" fmla="*/ 712135 w 292"/>
              <a:gd name="T89" fmla="*/ 353344 h 252"/>
              <a:gd name="T90" fmla="*/ 657355 w 292"/>
              <a:gd name="T91" fmla="*/ 313531 h 252"/>
              <a:gd name="T92" fmla="*/ 707155 w 292"/>
              <a:gd name="T93" fmla="*/ 129394 h 252"/>
              <a:gd name="T94" fmla="*/ 677275 w 292"/>
              <a:gd name="T95" fmla="*/ 141835 h 252"/>
              <a:gd name="T96" fmla="*/ 639926 w 292"/>
              <a:gd name="T97" fmla="*/ 144324 h 252"/>
              <a:gd name="T98" fmla="*/ 632456 w 292"/>
              <a:gd name="T99" fmla="*/ 129394 h 252"/>
              <a:gd name="T100" fmla="*/ 627476 w 292"/>
              <a:gd name="T101" fmla="*/ 119440 h 252"/>
              <a:gd name="T102" fmla="*/ 592616 w 292"/>
              <a:gd name="T103" fmla="*/ 74650 h 2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2" h="252">
                <a:moveTo>
                  <a:pt x="229" y="5"/>
                </a:moveTo>
                <a:cubicBezTo>
                  <a:pt x="225" y="3"/>
                  <a:pt x="225" y="3"/>
                  <a:pt x="225" y="3"/>
                </a:cubicBezTo>
                <a:cubicBezTo>
                  <a:pt x="220" y="6"/>
                  <a:pt x="220" y="6"/>
                  <a:pt x="220" y="6"/>
                </a:cubicBezTo>
                <a:cubicBezTo>
                  <a:pt x="217" y="11"/>
                  <a:pt x="217" y="11"/>
                  <a:pt x="217" y="11"/>
                </a:cubicBezTo>
                <a:cubicBezTo>
                  <a:pt x="215" y="17"/>
                  <a:pt x="212" y="20"/>
                  <a:pt x="208" y="20"/>
                </a:cubicBezTo>
                <a:cubicBezTo>
                  <a:pt x="206" y="20"/>
                  <a:pt x="202" y="18"/>
                  <a:pt x="201" y="16"/>
                </a:cubicBezTo>
                <a:cubicBezTo>
                  <a:pt x="200" y="15"/>
                  <a:pt x="200" y="15"/>
                  <a:pt x="200" y="15"/>
                </a:cubicBezTo>
                <a:cubicBezTo>
                  <a:pt x="199" y="15"/>
                  <a:pt x="199" y="15"/>
                  <a:pt x="199" y="15"/>
                </a:cubicBezTo>
                <a:cubicBezTo>
                  <a:pt x="199" y="15"/>
                  <a:pt x="199" y="15"/>
                  <a:pt x="199" y="15"/>
                </a:cubicBezTo>
                <a:cubicBezTo>
                  <a:pt x="198" y="9"/>
                  <a:pt x="198" y="9"/>
                  <a:pt x="198" y="9"/>
                </a:cubicBezTo>
                <a:cubicBezTo>
                  <a:pt x="198" y="8"/>
                  <a:pt x="198" y="8"/>
                  <a:pt x="198" y="8"/>
                </a:cubicBezTo>
                <a:cubicBezTo>
                  <a:pt x="197" y="0"/>
                  <a:pt x="197" y="0"/>
                  <a:pt x="197" y="0"/>
                </a:cubicBezTo>
                <a:cubicBezTo>
                  <a:pt x="193" y="0"/>
                  <a:pt x="193" y="0"/>
                  <a:pt x="193" y="0"/>
                </a:cubicBezTo>
                <a:cubicBezTo>
                  <a:pt x="193" y="0"/>
                  <a:pt x="193" y="0"/>
                  <a:pt x="193" y="0"/>
                </a:cubicBezTo>
                <a:cubicBezTo>
                  <a:pt x="191" y="6"/>
                  <a:pt x="191" y="6"/>
                  <a:pt x="191" y="6"/>
                </a:cubicBezTo>
                <a:cubicBezTo>
                  <a:pt x="191" y="15"/>
                  <a:pt x="191" y="15"/>
                  <a:pt x="191" y="15"/>
                </a:cubicBezTo>
                <a:cubicBezTo>
                  <a:pt x="190" y="15"/>
                  <a:pt x="190" y="15"/>
                  <a:pt x="190" y="15"/>
                </a:cubicBezTo>
                <a:cubicBezTo>
                  <a:pt x="190" y="16"/>
                  <a:pt x="190" y="16"/>
                  <a:pt x="190" y="16"/>
                </a:cubicBezTo>
                <a:cubicBezTo>
                  <a:pt x="182" y="26"/>
                  <a:pt x="182" y="26"/>
                  <a:pt x="182" y="26"/>
                </a:cubicBezTo>
                <a:cubicBezTo>
                  <a:pt x="181" y="27"/>
                  <a:pt x="181" y="27"/>
                  <a:pt x="181" y="27"/>
                </a:cubicBezTo>
                <a:cubicBezTo>
                  <a:pt x="180" y="27"/>
                  <a:pt x="180" y="27"/>
                  <a:pt x="180" y="27"/>
                </a:cubicBezTo>
                <a:cubicBezTo>
                  <a:pt x="165" y="26"/>
                  <a:pt x="165" y="26"/>
                  <a:pt x="165" y="26"/>
                </a:cubicBezTo>
                <a:cubicBezTo>
                  <a:pt x="164" y="26"/>
                  <a:pt x="164" y="26"/>
                  <a:pt x="164" y="26"/>
                </a:cubicBezTo>
                <a:cubicBezTo>
                  <a:pt x="164" y="26"/>
                  <a:pt x="164" y="26"/>
                  <a:pt x="164" y="26"/>
                </a:cubicBezTo>
                <a:cubicBezTo>
                  <a:pt x="164" y="26"/>
                  <a:pt x="164" y="26"/>
                  <a:pt x="164" y="26"/>
                </a:cubicBezTo>
                <a:cubicBezTo>
                  <a:pt x="164" y="27"/>
                  <a:pt x="164" y="27"/>
                  <a:pt x="164" y="27"/>
                </a:cubicBezTo>
                <a:cubicBezTo>
                  <a:pt x="159" y="34"/>
                  <a:pt x="159" y="34"/>
                  <a:pt x="159" y="34"/>
                </a:cubicBezTo>
                <a:cubicBezTo>
                  <a:pt x="161" y="38"/>
                  <a:pt x="161" y="38"/>
                  <a:pt x="161" y="38"/>
                </a:cubicBezTo>
                <a:cubicBezTo>
                  <a:pt x="162" y="38"/>
                  <a:pt x="162" y="38"/>
                  <a:pt x="162" y="38"/>
                </a:cubicBezTo>
                <a:cubicBezTo>
                  <a:pt x="158" y="45"/>
                  <a:pt x="158" y="45"/>
                  <a:pt x="158" y="45"/>
                </a:cubicBezTo>
                <a:cubicBezTo>
                  <a:pt x="144" y="45"/>
                  <a:pt x="144" y="45"/>
                  <a:pt x="144" y="45"/>
                </a:cubicBezTo>
                <a:cubicBezTo>
                  <a:pt x="144" y="42"/>
                  <a:pt x="144" y="42"/>
                  <a:pt x="144" y="42"/>
                </a:cubicBezTo>
                <a:cubicBezTo>
                  <a:pt x="143" y="41"/>
                  <a:pt x="143" y="41"/>
                  <a:pt x="143" y="41"/>
                </a:cubicBezTo>
                <a:cubicBezTo>
                  <a:pt x="141" y="40"/>
                  <a:pt x="141" y="40"/>
                  <a:pt x="141" y="40"/>
                </a:cubicBezTo>
                <a:cubicBezTo>
                  <a:pt x="139" y="44"/>
                  <a:pt x="139" y="44"/>
                  <a:pt x="139" y="44"/>
                </a:cubicBezTo>
                <a:cubicBezTo>
                  <a:pt x="138" y="46"/>
                  <a:pt x="138" y="46"/>
                  <a:pt x="138" y="46"/>
                </a:cubicBezTo>
                <a:cubicBezTo>
                  <a:pt x="129" y="46"/>
                  <a:pt x="129" y="46"/>
                  <a:pt x="129" y="46"/>
                </a:cubicBezTo>
                <a:cubicBezTo>
                  <a:pt x="128" y="45"/>
                  <a:pt x="128" y="45"/>
                  <a:pt x="128" y="45"/>
                </a:cubicBezTo>
                <a:cubicBezTo>
                  <a:pt x="123" y="41"/>
                  <a:pt x="123" y="41"/>
                  <a:pt x="123" y="41"/>
                </a:cubicBezTo>
                <a:cubicBezTo>
                  <a:pt x="122" y="40"/>
                  <a:pt x="122" y="40"/>
                  <a:pt x="122" y="40"/>
                </a:cubicBezTo>
                <a:cubicBezTo>
                  <a:pt x="122" y="39"/>
                  <a:pt x="122" y="39"/>
                  <a:pt x="122" y="39"/>
                </a:cubicBezTo>
                <a:cubicBezTo>
                  <a:pt x="122" y="39"/>
                  <a:pt x="122" y="39"/>
                  <a:pt x="122" y="39"/>
                </a:cubicBezTo>
                <a:cubicBezTo>
                  <a:pt x="122" y="38"/>
                  <a:pt x="122" y="38"/>
                  <a:pt x="122" y="38"/>
                </a:cubicBezTo>
                <a:cubicBezTo>
                  <a:pt x="112" y="36"/>
                  <a:pt x="112" y="36"/>
                  <a:pt x="112" y="36"/>
                </a:cubicBezTo>
                <a:cubicBezTo>
                  <a:pt x="105" y="39"/>
                  <a:pt x="105" y="39"/>
                  <a:pt x="105" y="39"/>
                </a:cubicBezTo>
                <a:cubicBezTo>
                  <a:pt x="101" y="42"/>
                  <a:pt x="101" y="42"/>
                  <a:pt x="101" y="42"/>
                </a:cubicBezTo>
                <a:cubicBezTo>
                  <a:pt x="113" y="56"/>
                  <a:pt x="113" y="56"/>
                  <a:pt x="113" y="56"/>
                </a:cubicBezTo>
                <a:cubicBezTo>
                  <a:pt x="128" y="61"/>
                  <a:pt x="128" y="61"/>
                  <a:pt x="128" y="61"/>
                </a:cubicBezTo>
                <a:cubicBezTo>
                  <a:pt x="129" y="62"/>
                  <a:pt x="129" y="62"/>
                  <a:pt x="129" y="62"/>
                </a:cubicBezTo>
                <a:cubicBezTo>
                  <a:pt x="129" y="62"/>
                  <a:pt x="129" y="62"/>
                  <a:pt x="129" y="62"/>
                </a:cubicBezTo>
                <a:cubicBezTo>
                  <a:pt x="130" y="62"/>
                  <a:pt x="130" y="62"/>
                  <a:pt x="130" y="62"/>
                </a:cubicBezTo>
                <a:cubicBezTo>
                  <a:pt x="138" y="69"/>
                  <a:pt x="138" y="69"/>
                  <a:pt x="138" y="69"/>
                </a:cubicBezTo>
                <a:cubicBezTo>
                  <a:pt x="135" y="82"/>
                  <a:pt x="135" y="82"/>
                  <a:pt x="135" y="82"/>
                </a:cubicBezTo>
                <a:cubicBezTo>
                  <a:pt x="135" y="82"/>
                  <a:pt x="135" y="82"/>
                  <a:pt x="135" y="82"/>
                </a:cubicBezTo>
                <a:cubicBezTo>
                  <a:pt x="135" y="83"/>
                  <a:pt x="135" y="83"/>
                  <a:pt x="135" y="83"/>
                </a:cubicBezTo>
                <a:cubicBezTo>
                  <a:pt x="134" y="83"/>
                  <a:pt x="134" y="83"/>
                  <a:pt x="134" y="83"/>
                </a:cubicBezTo>
                <a:cubicBezTo>
                  <a:pt x="124" y="92"/>
                  <a:pt x="124" y="92"/>
                  <a:pt x="124" y="92"/>
                </a:cubicBezTo>
                <a:cubicBezTo>
                  <a:pt x="124" y="93"/>
                  <a:pt x="124" y="93"/>
                  <a:pt x="124" y="93"/>
                </a:cubicBezTo>
                <a:cubicBezTo>
                  <a:pt x="123" y="93"/>
                  <a:pt x="123" y="93"/>
                  <a:pt x="123" y="93"/>
                </a:cubicBezTo>
                <a:cubicBezTo>
                  <a:pt x="106" y="97"/>
                  <a:pt x="106" y="97"/>
                  <a:pt x="106" y="97"/>
                </a:cubicBezTo>
                <a:cubicBezTo>
                  <a:pt x="105" y="97"/>
                  <a:pt x="105" y="97"/>
                  <a:pt x="105" y="97"/>
                </a:cubicBezTo>
                <a:cubicBezTo>
                  <a:pt x="96" y="99"/>
                  <a:pt x="96" y="99"/>
                  <a:pt x="96" y="99"/>
                </a:cubicBezTo>
                <a:cubicBezTo>
                  <a:pt x="96" y="99"/>
                  <a:pt x="96" y="99"/>
                  <a:pt x="96" y="99"/>
                </a:cubicBezTo>
                <a:cubicBezTo>
                  <a:pt x="95" y="99"/>
                  <a:pt x="95" y="99"/>
                  <a:pt x="95" y="99"/>
                </a:cubicBezTo>
                <a:cubicBezTo>
                  <a:pt x="95" y="99"/>
                  <a:pt x="95" y="99"/>
                  <a:pt x="95" y="99"/>
                </a:cubicBezTo>
                <a:cubicBezTo>
                  <a:pt x="94" y="99"/>
                  <a:pt x="94" y="99"/>
                  <a:pt x="94" y="99"/>
                </a:cubicBezTo>
                <a:cubicBezTo>
                  <a:pt x="88" y="96"/>
                  <a:pt x="88" y="96"/>
                  <a:pt x="88" y="96"/>
                </a:cubicBezTo>
                <a:cubicBezTo>
                  <a:pt x="84" y="96"/>
                  <a:pt x="84" y="96"/>
                  <a:pt x="84" y="96"/>
                </a:cubicBezTo>
                <a:cubicBezTo>
                  <a:pt x="80" y="102"/>
                  <a:pt x="80" y="102"/>
                  <a:pt x="80" y="102"/>
                </a:cubicBezTo>
                <a:cubicBezTo>
                  <a:pt x="80" y="102"/>
                  <a:pt x="80" y="102"/>
                  <a:pt x="80" y="102"/>
                </a:cubicBezTo>
                <a:cubicBezTo>
                  <a:pt x="80" y="102"/>
                  <a:pt x="80" y="102"/>
                  <a:pt x="80" y="102"/>
                </a:cubicBezTo>
                <a:cubicBezTo>
                  <a:pt x="72" y="108"/>
                  <a:pt x="72" y="108"/>
                  <a:pt x="72" y="108"/>
                </a:cubicBezTo>
                <a:cubicBezTo>
                  <a:pt x="71" y="108"/>
                  <a:pt x="71" y="108"/>
                  <a:pt x="71" y="108"/>
                </a:cubicBezTo>
                <a:cubicBezTo>
                  <a:pt x="71" y="108"/>
                  <a:pt x="71" y="108"/>
                  <a:pt x="71" y="108"/>
                </a:cubicBezTo>
                <a:cubicBezTo>
                  <a:pt x="60" y="113"/>
                  <a:pt x="60" y="113"/>
                  <a:pt x="60" y="113"/>
                </a:cubicBezTo>
                <a:cubicBezTo>
                  <a:pt x="60" y="113"/>
                  <a:pt x="60" y="113"/>
                  <a:pt x="60" y="113"/>
                </a:cubicBezTo>
                <a:cubicBezTo>
                  <a:pt x="47" y="108"/>
                  <a:pt x="47" y="108"/>
                  <a:pt x="47" y="108"/>
                </a:cubicBezTo>
                <a:cubicBezTo>
                  <a:pt x="19" y="110"/>
                  <a:pt x="19" y="110"/>
                  <a:pt x="19" y="110"/>
                </a:cubicBezTo>
                <a:cubicBezTo>
                  <a:pt x="13" y="111"/>
                  <a:pt x="13" y="111"/>
                  <a:pt x="13" y="111"/>
                </a:cubicBezTo>
                <a:cubicBezTo>
                  <a:pt x="12" y="112"/>
                  <a:pt x="12" y="112"/>
                  <a:pt x="12" y="112"/>
                </a:cubicBezTo>
                <a:cubicBezTo>
                  <a:pt x="7" y="112"/>
                  <a:pt x="7" y="112"/>
                  <a:pt x="7" y="112"/>
                </a:cubicBezTo>
                <a:cubicBezTo>
                  <a:pt x="0" y="121"/>
                  <a:pt x="0" y="121"/>
                  <a:pt x="0" y="121"/>
                </a:cubicBezTo>
                <a:cubicBezTo>
                  <a:pt x="2" y="131"/>
                  <a:pt x="2" y="131"/>
                  <a:pt x="2" y="131"/>
                </a:cubicBezTo>
                <a:cubicBezTo>
                  <a:pt x="8" y="145"/>
                  <a:pt x="8" y="145"/>
                  <a:pt x="8" y="145"/>
                </a:cubicBezTo>
                <a:cubicBezTo>
                  <a:pt x="14" y="149"/>
                  <a:pt x="14" y="149"/>
                  <a:pt x="14" y="149"/>
                </a:cubicBezTo>
                <a:cubicBezTo>
                  <a:pt x="15" y="149"/>
                  <a:pt x="15" y="149"/>
                  <a:pt x="15" y="149"/>
                </a:cubicBezTo>
                <a:cubicBezTo>
                  <a:pt x="15" y="150"/>
                  <a:pt x="15" y="150"/>
                  <a:pt x="15" y="150"/>
                </a:cubicBezTo>
                <a:cubicBezTo>
                  <a:pt x="17" y="151"/>
                  <a:pt x="17" y="151"/>
                  <a:pt x="17" y="151"/>
                </a:cubicBezTo>
                <a:cubicBezTo>
                  <a:pt x="22" y="145"/>
                  <a:pt x="22" y="145"/>
                  <a:pt x="22" y="145"/>
                </a:cubicBezTo>
                <a:cubicBezTo>
                  <a:pt x="22" y="145"/>
                  <a:pt x="22" y="145"/>
                  <a:pt x="22" y="145"/>
                </a:cubicBezTo>
                <a:cubicBezTo>
                  <a:pt x="23" y="144"/>
                  <a:pt x="23" y="144"/>
                  <a:pt x="23" y="144"/>
                </a:cubicBezTo>
                <a:cubicBezTo>
                  <a:pt x="23" y="144"/>
                  <a:pt x="23" y="144"/>
                  <a:pt x="23" y="144"/>
                </a:cubicBezTo>
                <a:cubicBezTo>
                  <a:pt x="33" y="143"/>
                  <a:pt x="33" y="143"/>
                  <a:pt x="33" y="143"/>
                </a:cubicBezTo>
                <a:cubicBezTo>
                  <a:pt x="34" y="143"/>
                  <a:pt x="34" y="143"/>
                  <a:pt x="34" y="143"/>
                </a:cubicBezTo>
                <a:cubicBezTo>
                  <a:pt x="34" y="144"/>
                  <a:pt x="34" y="144"/>
                  <a:pt x="34" y="144"/>
                </a:cubicBezTo>
                <a:cubicBezTo>
                  <a:pt x="43" y="146"/>
                  <a:pt x="43" y="146"/>
                  <a:pt x="43" y="146"/>
                </a:cubicBezTo>
                <a:cubicBezTo>
                  <a:pt x="52" y="167"/>
                  <a:pt x="52" y="167"/>
                  <a:pt x="52" y="167"/>
                </a:cubicBezTo>
                <a:cubicBezTo>
                  <a:pt x="51" y="167"/>
                  <a:pt x="51" y="167"/>
                  <a:pt x="51" y="167"/>
                </a:cubicBezTo>
                <a:cubicBezTo>
                  <a:pt x="51" y="167"/>
                  <a:pt x="51" y="167"/>
                  <a:pt x="51" y="167"/>
                </a:cubicBezTo>
                <a:cubicBezTo>
                  <a:pt x="48" y="179"/>
                  <a:pt x="48" y="179"/>
                  <a:pt x="48" y="179"/>
                </a:cubicBezTo>
                <a:cubicBezTo>
                  <a:pt x="48" y="179"/>
                  <a:pt x="48" y="179"/>
                  <a:pt x="48" y="179"/>
                </a:cubicBezTo>
                <a:cubicBezTo>
                  <a:pt x="45" y="186"/>
                  <a:pt x="45" y="186"/>
                  <a:pt x="45" y="186"/>
                </a:cubicBezTo>
                <a:cubicBezTo>
                  <a:pt x="45" y="187"/>
                  <a:pt x="45" y="187"/>
                  <a:pt x="45" y="187"/>
                </a:cubicBezTo>
                <a:cubicBezTo>
                  <a:pt x="40" y="197"/>
                  <a:pt x="40" y="197"/>
                  <a:pt x="40" y="197"/>
                </a:cubicBezTo>
                <a:cubicBezTo>
                  <a:pt x="40" y="210"/>
                  <a:pt x="40" y="210"/>
                  <a:pt x="40" y="210"/>
                </a:cubicBezTo>
                <a:cubicBezTo>
                  <a:pt x="48" y="217"/>
                  <a:pt x="48" y="217"/>
                  <a:pt x="48" y="217"/>
                </a:cubicBezTo>
                <a:cubicBezTo>
                  <a:pt x="48" y="217"/>
                  <a:pt x="48" y="217"/>
                  <a:pt x="48" y="217"/>
                </a:cubicBezTo>
                <a:cubicBezTo>
                  <a:pt x="58" y="225"/>
                  <a:pt x="58" y="225"/>
                  <a:pt x="58" y="225"/>
                </a:cubicBezTo>
                <a:cubicBezTo>
                  <a:pt x="59" y="226"/>
                  <a:pt x="59" y="226"/>
                  <a:pt x="59" y="226"/>
                </a:cubicBezTo>
                <a:cubicBezTo>
                  <a:pt x="60" y="227"/>
                  <a:pt x="60" y="227"/>
                  <a:pt x="60" y="227"/>
                </a:cubicBezTo>
                <a:cubicBezTo>
                  <a:pt x="53" y="244"/>
                  <a:pt x="53" y="244"/>
                  <a:pt x="53" y="244"/>
                </a:cubicBezTo>
                <a:cubicBezTo>
                  <a:pt x="51" y="252"/>
                  <a:pt x="51" y="252"/>
                  <a:pt x="51" y="252"/>
                </a:cubicBezTo>
                <a:cubicBezTo>
                  <a:pt x="53" y="250"/>
                  <a:pt x="53" y="250"/>
                  <a:pt x="53" y="250"/>
                </a:cubicBezTo>
                <a:cubicBezTo>
                  <a:pt x="54" y="250"/>
                  <a:pt x="54" y="250"/>
                  <a:pt x="54" y="250"/>
                </a:cubicBezTo>
                <a:cubicBezTo>
                  <a:pt x="60" y="248"/>
                  <a:pt x="60" y="248"/>
                  <a:pt x="60" y="248"/>
                </a:cubicBezTo>
                <a:cubicBezTo>
                  <a:pt x="71" y="242"/>
                  <a:pt x="71" y="242"/>
                  <a:pt x="71" y="242"/>
                </a:cubicBezTo>
                <a:cubicBezTo>
                  <a:pt x="71" y="242"/>
                  <a:pt x="71" y="242"/>
                  <a:pt x="71" y="242"/>
                </a:cubicBezTo>
                <a:cubicBezTo>
                  <a:pt x="84" y="244"/>
                  <a:pt x="84" y="244"/>
                  <a:pt x="84" y="244"/>
                </a:cubicBezTo>
                <a:cubicBezTo>
                  <a:pt x="84" y="244"/>
                  <a:pt x="84" y="244"/>
                  <a:pt x="84" y="244"/>
                </a:cubicBezTo>
                <a:cubicBezTo>
                  <a:pt x="84" y="244"/>
                  <a:pt x="84" y="244"/>
                  <a:pt x="84" y="244"/>
                </a:cubicBezTo>
                <a:cubicBezTo>
                  <a:pt x="102" y="251"/>
                  <a:pt x="102" y="251"/>
                  <a:pt x="102" y="251"/>
                </a:cubicBezTo>
                <a:cubicBezTo>
                  <a:pt x="122" y="251"/>
                  <a:pt x="122" y="251"/>
                  <a:pt x="122" y="251"/>
                </a:cubicBezTo>
                <a:cubicBezTo>
                  <a:pt x="128" y="244"/>
                  <a:pt x="128" y="244"/>
                  <a:pt x="128" y="244"/>
                </a:cubicBezTo>
                <a:cubicBezTo>
                  <a:pt x="128" y="243"/>
                  <a:pt x="128" y="243"/>
                  <a:pt x="128" y="243"/>
                </a:cubicBezTo>
                <a:cubicBezTo>
                  <a:pt x="129" y="242"/>
                  <a:pt x="129" y="242"/>
                  <a:pt x="129" y="242"/>
                </a:cubicBezTo>
                <a:cubicBezTo>
                  <a:pt x="139" y="238"/>
                  <a:pt x="139" y="238"/>
                  <a:pt x="139" y="238"/>
                </a:cubicBezTo>
                <a:cubicBezTo>
                  <a:pt x="149" y="229"/>
                  <a:pt x="149" y="229"/>
                  <a:pt x="149" y="229"/>
                </a:cubicBezTo>
                <a:cubicBezTo>
                  <a:pt x="150" y="229"/>
                  <a:pt x="150" y="229"/>
                  <a:pt x="150" y="229"/>
                </a:cubicBezTo>
                <a:cubicBezTo>
                  <a:pt x="150" y="229"/>
                  <a:pt x="150" y="229"/>
                  <a:pt x="150" y="229"/>
                </a:cubicBezTo>
                <a:cubicBezTo>
                  <a:pt x="158" y="226"/>
                  <a:pt x="158" y="226"/>
                  <a:pt x="158" y="226"/>
                </a:cubicBezTo>
                <a:cubicBezTo>
                  <a:pt x="165" y="220"/>
                  <a:pt x="165" y="220"/>
                  <a:pt x="165" y="220"/>
                </a:cubicBezTo>
                <a:cubicBezTo>
                  <a:pt x="175" y="208"/>
                  <a:pt x="175" y="208"/>
                  <a:pt x="175" y="208"/>
                </a:cubicBezTo>
                <a:cubicBezTo>
                  <a:pt x="187" y="213"/>
                  <a:pt x="187" y="213"/>
                  <a:pt x="187" y="213"/>
                </a:cubicBezTo>
                <a:cubicBezTo>
                  <a:pt x="189" y="213"/>
                  <a:pt x="189" y="213"/>
                  <a:pt x="189" y="213"/>
                </a:cubicBezTo>
                <a:cubicBezTo>
                  <a:pt x="189" y="214"/>
                  <a:pt x="189" y="214"/>
                  <a:pt x="189" y="214"/>
                </a:cubicBezTo>
                <a:cubicBezTo>
                  <a:pt x="190" y="215"/>
                  <a:pt x="190" y="215"/>
                  <a:pt x="190" y="215"/>
                </a:cubicBezTo>
                <a:cubicBezTo>
                  <a:pt x="192" y="219"/>
                  <a:pt x="193" y="222"/>
                  <a:pt x="195" y="222"/>
                </a:cubicBezTo>
                <a:cubicBezTo>
                  <a:pt x="203" y="221"/>
                  <a:pt x="203" y="221"/>
                  <a:pt x="203" y="221"/>
                </a:cubicBezTo>
                <a:cubicBezTo>
                  <a:pt x="205" y="221"/>
                  <a:pt x="205" y="221"/>
                  <a:pt x="205" y="221"/>
                </a:cubicBezTo>
                <a:cubicBezTo>
                  <a:pt x="209" y="222"/>
                  <a:pt x="209" y="222"/>
                  <a:pt x="209" y="222"/>
                </a:cubicBezTo>
                <a:cubicBezTo>
                  <a:pt x="210" y="222"/>
                  <a:pt x="210" y="222"/>
                  <a:pt x="210" y="222"/>
                </a:cubicBezTo>
                <a:cubicBezTo>
                  <a:pt x="210" y="223"/>
                  <a:pt x="210" y="223"/>
                  <a:pt x="210" y="223"/>
                </a:cubicBezTo>
                <a:cubicBezTo>
                  <a:pt x="220" y="227"/>
                  <a:pt x="220" y="227"/>
                  <a:pt x="220" y="227"/>
                </a:cubicBezTo>
                <a:cubicBezTo>
                  <a:pt x="223" y="227"/>
                  <a:pt x="223" y="227"/>
                  <a:pt x="223" y="227"/>
                </a:cubicBezTo>
                <a:cubicBezTo>
                  <a:pt x="224" y="224"/>
                  <a:pt x="224" y="224"/>
                  <a:pt x="224" y="224"/>
                </a:cubicBezTo>
                <a:cubicBezTo>
                  <a:pt x="225" y="221"/>
                  <a:pt x="225" y="221"/>
                  <a:pt x="225" y="221"/>
                </a:cubicBezTo>
                <a:cubicBezTo>
                  <a:pt x="225" y="220"/>
                  <a:pt x="225" y="220"/>
                  <a:pt x="225" y="220"/>
                </a:cubicBezTo>
                <a:cubicBezTo>
                  <a:pt x="226" y="219"/>
                  <a:pt x="226" y="219"/>
                  <a:pt x="226" y="219"/>
                </a:cubicBezTo>
                <a:cubicBezTo>
                  <a:pt x="226" y="219"/>
                  <a:pt x="226" y="219"/>
                  <a:pt x="226" y="219"/>
                </a:cubicBezTo>
                <a:cubicBezTo>
                  <a:pt x="226" y="218"/>
                  <a:pt x="226" y="218"/>
                  <a:pt x="226" y="218"/>
                </a:cubicBezTo>
                <a:cubicBezTo>
                  <a:pt x="230" y="216"/>
                  <a:pt x="230" y="216"/>
                  <a:pt x="230" y="216"/>
                </a:cubicBezTo>
                <a:cubicBezTo>
                  <a:pt x="230" y="215"/>
                  <a:pt x="230" y="215"/>
                  <a:pt x="230" y="215"/>
                </a:cubicBezTo>
                <a:cubicBezTo>
                  <a:pt x="237" y="210"/>
                  <a:pt x="237" y="210"/>
                  <a:pt x="237" y="210"/>
                </a:cubicBezTo>
                <a:cubicBezTo>
                  <a:pt x="238" y="210"/>
                  <a:pt x="238" y="210"/>
                  <a:pt x="238" y="210"/>
                </a:cubicBezTo>
                <a:cubicBezTo>
                  <a:pt x="238" y="209"/>
                  <a:pt x="238" y="209"/>
                  <a:pt x="238" y="209"/>
                </a:cubicBezTo>
                <a:cubicBezTo>
                  <a:pt x="240" y="209"/>
                  <a:pt x="240" y="209"/>
                  <a:pt x="240" y="209"/>
                </a:cubicBezTo>
                <a:cubicBezTo>
                  <a:pt x="246" y="210"/>
                  <a:pt x="246" y="210"/>
                  <a:pt x="246" y="210"/>
                </a:cubicBezTo>
                <a:cubicBezTo>
                  <a:pt x="246" y="206"/>
                  <a:pt x="247" y="202"/>
                  <a:pt x="251" y="199"/>
                </a:cubicBezTo>
                <a:cubicBezTo>
                  <a:pt x="255" y="196"/>
                  <a:pt x="258" y="194"/>
                  <a:pt x="260" y="195"/>
                </a:cubicBezTo>
                <a:cubicBezTo>
                  <a:pt x="264" y="192"/>
                  <a:pt x="264" y="192"/>
                  <a:pt x="264" y="192"/>
                </a:cubicBezTo>
                <a:cubicBezTo>
                  <a:pt x="264" y="192"/>
                  <a:pt x="264" y="192"/>
                  <a:pt x="264" y="192"/>
                </a:cubicBezTo>
                <a:cubicBezTo>
                  <a:pt x="264" y="191"/>
                  <a:pt x="264" y="191"/>
                  <a:pt x="264" y="191"/>
                </a:cubicBezTo>
                <a:cubicBezTo>
                  <a:pt x="267" y="188"/>
                  <a:pt x="267" y="188"/>
                  <a:pt x="267" y="188"/>
                </a:cubicBezTo>
                <a:cubicBezTo>
                  <a:pt x="267" y="188"/>
                  <a:pt x="267" y="188"/>
                  <a:pt x="267" y="188"/>
                </a:cubicBezTo>
                <a:cubicBezTo>
                  <a:pt x="268" y="188"/>
                  <a:pt x="268" y="188"/>
                  <a:pt x="268" y="188"/>
                </a:cubicBezTo>
                <a:cubicBezTo>
                  <a:pt x="269" y="187"/>
                  <a:pt x="269" y="187"/>
                  <a:pt x="269" y="187"/>
                </a:cubicBezTo>
                <a:cubicBezTo>
                  <a:pt x="269" y="187"/>
                  <a:pt x="269" y="187"/>
                  <a:pt x="269" y="187"/>
                </a:cubicBezTo>
                <a:cubicBezTo>
                  <a:pt x="279" y="185"/>
                  <a:pt x="279" y="185"/>
                  <a:pt x="279" y="185"/>
                </a:cubicBezTo>
                <a:cubicBezTo>
                  <a:pt x="284" y="185"/>
                  <a:pt x="284" y="185"/>
                  <a:pt x="284" y="185"/>
                </a:cubicBezTo>
                <a:cubicBezTo>
                  <a:pt x="287" y="183"/>
                  <a:pt x="287" y="183"/>
                  <a:pt x="287" y="183"/>
                </a:cubicBezTo>
                <a:cubicBezTo>
                  <a:pt x="289" y="179"/>
                  <a:pt x="289" y="179"/>
                  <a:pt x="289" y="179"/>
                </a:cubicBezTo>
                <a:cubicBezTo>
                  <a:pt x="289" y="179"/>
                  <a:pt x="289" y="179"/>
                  <a:pt x="289" y="179"/>
                </a:cubicBezTo>
                <a:cubicBezTo>
                  <a:pt x="292" y="173"/>
                  <a:pt x="292" y="173"/>
                  <a:pt x="292" y="173"/>
                </a:cubicBezTo>
                <a:cubicBezTo>
                  <a:pt x="291" y="173"/>
                  <a:pt x="291" y="173"/>
                  <a:pt x="291" y="173"/>
                </a:cubicBezTo>
                <a:cubicBezTo>
                  <a:pt x="287" y="168"/>
                  <a:pt x="284" y="164"/>
                  <a:pt x="283" y="157"/>
                </a:cubicBezTo>
                <a:cubicBezTo>
                  <a:pt x="283" y="156"/>
                  <a:pt x="283" y="156"/>
                  <a:pt x="283" y="156"/>
                </a:cubicBezTo>
                <a:cubicBezTo>
                  <a:pt x="283" y="156"/>
                  <a:pt x="283" y="156"/>
                  <a:pt x="283" y="156"/>
                </a:cubicBezTo>
                <a:cubicBezTo>
                  <a:pt x="283" y="156"/>
                  <a:pt x="283" y="156"/>
                  <a:pt x="283" y="156"/>
                </a:cubicBezTo>
                <a:cubicBezTo>
                  <a:pt x="283" y="156"/>
                  <a:pt x="283" y="156"/>
                  <a:pt x="283" y="156"/>
                </a:cubicBezTo>
                <a:cubicBezTo>
                  <a:pt x="286" y="142"/>
                  <a:pt x="286" y="142"/>
                  <a:pt x="286" y="142"/>
                </a:cubicBezTo>
                <a:cubicBezTo>
                  <a:pt x="286" y="138"/>
                  <a:pt x="287" y="135"/>
                  <a:pt x="290" y="132"/>
                </a:cubicBezTo>
                <a:cubicBezTo>
                  <a:pt x="289" y="121"/>
                  <a:pt x="289" y="121"/>
                  <a:pt x="289" y="121"/>
                </a:cubicBezTo>
                <a:cubicBezTo>
                  <a:pt x="288" y="120"/>
                  <a:pt x="287" y="119"/>
                  <a:pt x="284" y="118"/>
                </a:cubicBezTo>
                <a:cubicBezTo>
                  <a:pt x="264" y="126"/>
                  <a:pt x="264" y="126"/>
                  <a:pt x="264" y="126"/>
                </a:cubicBezTo>
                <a:cubicBezTo>
                  <a:pt x="266" y="106"/>
                  <a:pt x="266" y="106"/>
                  <a:pt x="266" y="106"/>
                </a:cubicBezTo>
                <a:cubicBezTo>
                  <a:pt x="266" y="103"/>
                  <a:pt x="272" y="97"/>
                  <a:pt x="284" y="91"/>
                </a:cubicBezTo>
                <a:cubicBezTo>
                  <a:pt x="278" y="69"/>
                  <a:pt x="278" y="69"/>
                  <a:pt x="278" y="69"/>
                </a:cubicBezTo>
                <a:cubicBezTo>
                  <a:pt x="277" y="62"/>
                  <a:pt x="279" y="57"/>
                  <a:pt x="284" y="52"/>
                </a:cubicBezTo>
                <a:cubicBezTo>
                  <a:pt x="283" y="48"/>
                  <a:pt x="283" y="48"/>
                  <a:pt x="283" y="48"/>
                </a:cubicBezTo>
                <a:cubicBezTo>
                  <a:pt x="277" y="48"/>
                  <a:pt x="277" y="48"/>
                  <a:pt x="277" y="48"/>
                </a:cubicBezTo>
                <a:cubicBezTo>
                  <a:pt x="275" y="49"/>
                  <a:pt x="275" y="49"/>
                  <a:pt x="275" y="49"/>
                </a:cubicBezTo>
                <a:cubicBezTo>
                  <a:pt x="272" y="57"/>
                  <a:pt x="272" y="57"/>
                  <a:pt x="272" y="57"/>
                </a:cubicBezTo>
                <a:cubicBezTo>
                  <a:pt x="269" y="60"/>
                  <a:pt x="267" y="62"/>
                  <a:pt x="264" y="62"/>
                </a:cubicBezTo>
                <a:cubicBezTo>
                  <a:pt x="263" y="62"/>
                  <a:pt x="263" y="62"/>
                  <a:pt x="263" y="62"/>
                </a:cubicBezTo>
                <a:cubicBezTo>
                  <a:pt x="257" y="58"/>
                  <a:pt x="257" y="58"/>
                  <a:pt x="257" y="58"/>
                </a:cubicBezTo>
                <a:cubicBezTo>
                  <a:pt x="257" y="58"/>
                  <a:pt x="257" y="58"/>
                  <a:pt x="257" y="58"/>
                </a:cubicBezTo>
                <a:cubicBezTo>
                  <a:pt x="256" y="58"/>
                  <a:pt x="256" y="58"/>
                  <a:pt x="256" y="58"/>
                </a:cubicBezTo>
                <a:cubicBezTo>
                  <a:pt x="256" y="57"/>
                  <a:pt x="256" y="57"/>
                  <a:pt x="256" y="57"/>
                </a:cubicBezTo>
                <a:cubicBezTo>
                  <a:pt x="256" y="56"/>
                  <a:pt x="256" y="56"/>
                  <a:pt x="256" y="56"/>
                </a:cubicBezTo>
                <a:cubicBezTo>
                  <a:pt x="254" y="52"/>
                  <a:pt x="254" y="52"/>
                  <a:pt x="254" y="52"/>
                </a:cubicBezTo>
                <a:cubicBezTo>
                  <a:pt x="253" y="46"/>
                  <a:pt x="253" y="46"/>
                  <a:pt x="253" y="46"/>
                </a:cubicBezTo>
                <a:cubicBezTo>
                  <a:pt x="253" y="45"/>
                  <a:pt x="253" y="45"/>
                  <a:pt x="253" y="45"/>
                </a:cubicBezTo>
                <a:cubicBezTo>
                  <a:pt x="253" y="46"/>
                  <a:pt x="253" y="46"/>
                  <a:pt x="253" y="46"/>
                </a:cubicBezTo>
                <a:cubicBezTo>
                  <a:pt x="252" y="48"/>
                  <a:pt x="252" y="48"/>
                  <a:pt x="252" y="48"/>
                </a:cubicBezTo>
                <a:cubicBezTo>
                  <a:pt x="241" y="48"/>
                  <a:pt x="241" y="48"/>
                  <a:pt x="241" y="48"/>
                </a:cubicBezTo>
                <a:cubicBezTo>
                  <a:pt x="240" y="46"/>
                  <a:pt x="240" y="46"/>
                  <a:pt x="240" y="46"/>
                </a:cubicBezTo>
                <a:cubicBezTo>
                  <a:pt x="238" y="39"/>
                  <a:pt x="238" y="39"/>
                  <a:pt x="238" y="39"/>
                </a:cubicBezTo>
                <a:cubicBezTo>
                  <a:pt x="238" y="30"/>
                  <a:pt x="238" y="30"/>
                  <a:pt x="238" y="30"/>
                </a:cubicBezTo>
                <a:cubicBezTo>
                  <a:pt x="232" y="18"/>
                  <a:pt x="232" y="18"/>
                  <a:pt x="232" y="18"/>
                </a:cubicBezTo>
                <a:cubicBezTo>
                  <a:pt x="232" y="9"/>
                  <a:pt x="232" y="9"/>
                  <a:pt x="232" y="9"/>
                </a:cubicBezTo>
                <a:lnTo>
                  <a:pt x="229" y="5"/>
                </a:lnTo>
                <a:close/>
              </a:path>
            </a:pathLst>
          </a:custGeom>
          <a:solidFill>
            <a:schemeClr val="accent5">
              <a:lumMod val="50000"/>
            </a:schemeClr>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solidFill>
                <a:schemeClr val="accent5">
                  <a:lumMod val="50000"/>
                </a:schemeClr>
              </a:solidFill>
              <a:latin typeface="微软雅黑" panose="020B0503020204020204" pitchFamily="34" charset="-122"/>
              <a:ea typeface="微软雅黑" panose="020B0503020204020204" pitchFamily="34" charset="-122"/>
            </a:endParaRPr>
          </a:p>
        </p:txBody>
      </p:sp>
      <p:sp>
        <p:nvSpPr>
          <p:cNvPr id="17" name="Freeform 21"/>
          <p:cNvSpPr/>
          <p:nvPr/>
        </p:nvSpPr>
        <p:spPr bwMode="auto">
          <a:xfrm>
            <a:off x="4048195" y="5367996"/>
            <a:ext cx="998992" cy="764943"/>
          </a:xfrm>
          <a:custGeom>
            <a:avLst/>
            <a:gdLst>
              <a:gd name="T0" fmla="*/ 763178 w 380"/>
              <a:gd name="T1" fmla="*/ 24931 h 291"/>
              <a:gd name="T2" fmla="*/ 710803 w 380"/>
              <a:gd name="T3" fmla="*/ 69806 h 291"/>
              <a:gd name="T4" fmla="*/ 650946 w 380"/>
              <a:gd name="T5" fmla="*/ 84765 h 291"/>
              <a:gd name="T6" fmla="*/ 608547 w 380"/>
              <a:gd name="T7" fmla="*/ 82272 h 291"/>
              <a:gd name="T8" fmla="*/ 608547 w 380"/>
              <a:gd name="T9" fmla="*/ 82272 h 291"/>
              <a:gd name="T10" fmla="*/ 558666 w 380"/>
              <a:gd name="T11" fmla="*/ 99723 h 291"/>
              <a:gd name="T12" fmla="*/ 516267 w 380"/>
              <a:gd name="T13" fmla="*/ 124654 h 291"/>
              <a:gd name="T14" fmla="*/ 478857 w 380"/>
              <a:gd name="T15" fmla="*/ 154571 h 291"/>
              <a:gd name="T16" fmla="*/ 453916 w 380"/>
              <a:gd name="T17" fmla="*/ 181995 h 291"/>
              <a:gd name="T18" fmla="*/ 446434 w 380"/>
              <a:gd name="T19" fmla="*/ 196954 h 291"/>
              <a:gd name="T20" fmla="*/ 389071 w 380"/>
              <a:gd name="T21" fmla="*/ 184488 h 291"/>
              <a:gd name="T22" fmla="*/ 319238 w 380"/>
              <a:gd name="T23" fmla="*/ 152078 h 291"/>
              <a:gd name="T24" fmla="*/ 304273 w 380"/>
              <a:gd name="T25" fmla="*/ 174516 h 291"/>
              <a:gd name="T26" fmla="*/ 281827 w 380"/>
              <a:gd name="T27" fmla="*/ 194460 h 291"/>
              <a:gd name="T28" fmla="*/ 236934 w 380"/>
              <a:gd name="T29" fmla="*/ 219391 h 291"/>
              <a:gd name="T30" fmla="*/ 192041 w 380"/>
              <a:gd name="T31" fmla="*/ 256787 h 291"/>
              <a:gd name="T32" fmla="*/ 84798 w 380"/>
              <a:gd name="T33" fmla="*/ 239336 h 291"/>
              <a:gd name="T34" fmla="*/ 34917 w 380"/>
              <a:gd name="T35" fmla="*/ 246815 h 291"/>
              <a:gd name="T36" fmla="*/ 2494 w 380"/>
              <a:gd name="T37" fmla="*/ 261774 h 291"/>
              <a:gd name="T38" fmla="*/ 7482 w 380"/>
              <a:gd name="T39" fmla="*/ 301663 h 291"/>
              <a:gd name="T40" fmla="*/ 77315 w 380"/>
              <a:gd name="T41" fmla="*/ 301663 h 291"/>
              <a:gd name="T42" fmla="*/ 89786 w 380"/>
              <a:gd name="T43" fmla="*/ 356511 h 291"/>
              <a:gd name="T44" fmla="*/ 142161 w 380"/>
              <a:gd name="T45" fmla="*/ 349032 h 291"/>
              <a:gd name="T46" fmla="*/ 189547 w 380"/>
              <a:gd name="T47" fmla="*/ 339059 h 291"/>
              <a:gd name="T48" fmla="*/ 202018 w 380"/>
              <a:gd name="T49" fmla="*/ 408866 h 291"/>
              <a:gd name="T50" fmla="*/ 174583 w 380"/>
              <a:gd name="T51" fmla="*/ 443769 h 291"/>
              <a:gd name="T52" fmla="*/ 132184 w 380"/>
              <a:gd name="T53" fmla="*/ 471193 h 291"/>
              <a:gd name="T54" fmla="*/ 202018 w 380"/>
              <a:gd name="T55" fmla="*/ 488644 h 291"/>
              <a:gd name="T56" fmla="*/ 229452 w 380"/>
              <a:gd name="T57" fmla="*/ 506096 h 291"/>
              <a:gd name="T58" fmla="*/ 289309 w 380"/>
              <a:gd name="T59" fmla="*/ 540999 h 291"/>
              <a:gd name="T60" fmla="*/ 266863 w 380"/>
              <a:gd name="T61" fmla="*/ 568423 h 291"/>
              <a:gd name="T62" fmla="*/ 369119 w 380"/>
              <a:gd name="T63" fmla="*/ 678118 h 291"/>
              <a:gd name="T64" fmla="*/ 406529 w 380"/>
              <a:gd name="T65" fmla="*/ 658174 h 291"/>
              <a:gd name="T66" fmla="*/ 463892 w 380"/>
              <a:gd name="T67" fmla="*/ 700556 h 291"/>
              <a:gd name="T68" fmla="*/ 481351 w 380"/>
              <a:gd name="T69" fmla="*/ 680612 h 291"/>
              <a:gd name="T70" fmla="*/ 511279 w 380"/>
              <a:gd name="T71" fmla="*/ 685598 h 291"/>
              <a:gd name="T72" fmla="*/ 586101 w 380"/>
              <a:gd name="T73" fmla="*/ 703049 h 291"/>
              <a:gd name="T74" fmla="*/ 593583 w 380"/>
              <a:gd name="T75" fmla="*/ 705542 h 291"/>
              <a:gd name="T76" fmla="*/ 655934 w 380"/>
              <a:gd name="T77" fmla="*/ 655681 h 291"/>
              <a:gd name="T78" fmla="*/ 675886 w 380"/>
              <a:gd name="T79" fmla="*/ 678118 h 291"/>
              <a:gd name="T80" fmla="*/ 690850 w 380"/>
              <a:gd name="T81" fmla="*/ 643215 h 291"/>
              <a:gd name="T82" fmla="*/ 748213 w 380"/>
              <a:gd name="T83" fmla="*/ 578395 h 291"/>
              <a:gd name="T84" fmla="*/ 785624 w 380"/>
              <a:gd name="T85" fmla="*/ 585874 h 291"/>
              <a:gd name="T86" fmla="*/ 778142 w 380"/>
              <a:gd name="T87" fmla="*/ 543492 h 291"/>
              <a:gd name="T88" fmla="*/ 785624 w 380"/>
              <a:gd name="T89" fmla="*/ 521054 h 291"/>
              <a:gd name="T90" fmla="*/ 865434 w 380"/>
              <a:gd name="T91" fmla="*/ 478672 h 291"/>
              <a:gd name="T92" fmla="*/ 862939 w 380"/>
              <a:gd name="T93" fmla="*/ 436289 h 291"/>
              <a:gd name="T94" fmla="*/ 880398 w 380"/>
              <a:gd name="T95" fmla="*/ 398893 h 291"/>
              <a:gd name="T96" fmla="*/ 905338 w 380"/>
              <a:gd name="T97" fmla="*/ 341552 h 291"/>
              <a:gd name="T98" fmla="*/ 937761 w 380"/>
              <a:gd name="T99" fmla="*/ 296677 h 291"/>
              <a:gd name="T100" fmla="*/ 940255 w 380"/>
              <a:gd name="T101" fmla="*/ 254294 h 291"/>
              <a:gd name="T102" fmla="*/ 937761 w 380"/>
              <a:gd name="T103" fmla="*/ 229364 h 291"/>
              <a:gd name="T104" fmla="*/ 857951 w 380"/>
              <a:gd name="T105" fmla="*/ 231857 h 291"/>
              <a:gd name="T106" fmla="*/ 835505 w 380"/>
              <a:gd name="T107" fmla="*/ 194460 h 291"/>
              <a:gd name="T108" fmla="*/ 798094 w 380"/>
              <a:gd name="T109" fmla="*/ 194460 h 291"/>
              <a:gd name="T110" fmla="*/ 840493 w 380"/>
              <a:gd name="T111" fmla="*/ 112189 h 291"/>
              <a:gd name="T112" fmla="*/ 835505 w 380"/>
              <a:gd name="T113" fmla="*/ 54848 h 291"/>
              <a:gd name="T114" fmla="*/ 823035 w 380"/>
              <a:gd name="T115" fmla="*/ 0 h 291"/>
              <a:gd name="T116" fmla="*/ 785624 w 380"/>
              <a:gd name="T117" fmla="*/ 19945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 h="291">
                <a:moveTo>
                  <a:pt x="304" y="8"/>
                </a:moveTo>
                <a:cubicBezTo>
                  <a:pt x="305" y="8"/>
                  <a:pt x="305" y="8"/>
                  <a:pt x="305" y="8"/>
                </a:cubicBezTo>
                <a:cubicBezTo>
                  <a:pt x="306" y="10"/>
                  <a:pt x="306" y="10"/>
                  <a:pt x="306" y="10"/>
                </a:cubicBezTo>
                <a:cubicBezTo>
                  <a:pt x="298" y="22"/>
                  <a:pt x="298" y="22"/>
                  <a:pt x="298" y="22"/>
                </a:cubicBezTo>
                <a:cubicBezTo>
                  <a:pt x="295" y="25"/>
                  <a:pt x="291" y="28"/>
                  <a:pt x="286" y="28"/>
                </a:cubicBezTo>
                <a:cubicBezTo>
                  <a:pt x="285" y="28"/>
                  <a:pt x="285" y="28"/>
                  <a:pt x="285" y="28"/>
                </a:cubicBezTo>
                <a:cubicBezTo>
                  <a:pt x="279" y="24"/>
                  <a:pt x="279" y="24"/>
                  <a:pt x="279" y="24"/>
                </a:cubicBezTo>
                <a:cubicBezTo>
                  <a:pt x="273" y="25"/>
                  <a:pt x="273" y="25"/>
                  <a:pt x="273" y="25"/>
                </a:cubicBezTo>
                <a:cubicBezTo>
                  <a:pt x="261" y="34"/>
                  <a:pt x="261" y="34"/>
                  <a:pt x="261" y="34"/>
                </a:cubicBezTo>
                <a:cubicBezTo>
                  <a:pt x="258" y="35"/>
                  <a:pt x="254" y="32"/>
                  <a:pt x="249" y="25"/>
                </a:cubicBezTo>
                <a:cubicBezTo>
                  <a:pt x="245" y="33"/>
                  <a:pt x="245" y="33"/>
                  <a:pt x="245" y="33"/>
                </a:cubicBezTo>
                <a:cubicBezTo>
                  <a:pt x="244" y="33"/>
                  <a:pt x="244" y="33"/>
                  <a:pt x="244" y="33"/>
                </a:cubicBezTo>
                <a:cubicBezTo>
                  <a:pt x="244" y="33"/>
                  <a:pt x="244" y="33"/>
                  <a:pt x="244" y="33"/>
                </a:cubicBezTo>
                <a:cubicBezTo>
                  <a:pt x="244" y="33"/>
                  <a:pt x="244" y="33"/>
                  <a:pt x="244" y="33"/>
                </a:cubicBezTo>
                <a:cubicBezTo>
                  <a:pt x="244" y="33"/>
                  <a:pt x="244" y="33"/>
                  <a:pt x="244" y="33"/>
                </a:cubicBezTo>
                <a:cubicBezTo>
                  <a:pt x="239" y="37"/>
                  <a:pt x="239" y="37"/>
                  <a:pt x="239" y="37"/>
                </a:cubicBezTo>
                <a:cubicBezTo>
                  <a:pt x="232" y="37"/>
                  <a:pt x="232" y="37"/>
                  <a:pt x="232" y="37"/>
                </a:cubicBezTo>
                <a:cubicBezTo>
                  <a:pt x="224" y="40"/>
                  <a:pt x="224" y="40"/>
                  <a:pt x="224" y="40"/>
                </a:cubicBezTo>
                <a:cubicBezTo>
                  <a:pt x="214" y="47"/>
                  <a:pt x="214" y="47"/>
                  <a:pt x="214" y="47"/>
                </a:cubicBezTo>
                <a:cubicBezTo>
                  <a:pt x="211" y="47"/>
                  <a:pt x="211" y="47"/>
                  <a:pt x="211" y="47"/>
                </a:cubicBezTo>
                <a:cubicBezTo>
                  <a:pt x="207" y="50"/>
                  <a:pt x="207" y="50"/>
                  <a:pt x="207" y="50"/>
                </a:cubicBezTo>
                <a:cubicBezTo>
                  <a:pt x="204" y="53"/>
                  <a:pt x="203" y="55"/>
                  <a:pt x="205" y="57"/>
                </a:cubicBezTo>
                <a:cubicBezTo>
                  <a:pt x="209" y="64"/>
                  <a:pt x="209" y="64"/>
                  <a:pt x="209" y="64"/>
                </a:cubicBezTo>
                <a:cubicBezTo>
                  <a:pt x="192" y="62"/>
                  <a:pt x="192" y="62"/>
                  <a:pt x="192" y="62"/>
                </a:cubicBezTo>
                <a:cubicBezTo>
                  <a:pt x="183" y="69"/>
                  <a:pt x="183" y="69"/>
                  <a:pt x="183" y="69"/>
                </a:cubicBezTo>
                <a:cubicBezTo>
                  <a:pt x="182" y="72"/>
                  <a:pt x="182" y="72"/>
                  <a:pt x="182" y="72"/>
                </a:cubicBezTo>
                <a:cubicBezTo>
                  <a:pt x="182" y="73"/>
                  <a:pt x="182" y="73"/>
                  <a:pt x="182" y="73"/>
                </a:cubicBezTo>
                <a:cubicBezTo>
                  <a:pt x="180" y="78"/>
                  <a:pt x="180" y="78"/>
                  <a:pt x="180" y="78"/>
                </a:cubicBezTo>
                <a:cubicBezTo>
                  <a:pt x="179" y="78"/>
                  <a:pt x="179" y="78"/>
                  <a:pt x="179" y="78"/>
                </a:cubicBezTo>
                <a:cubicBezTo>
                  <a:pt x="179" y="79"/>
                  <a:pt x="179" y="79"/>
                  <a:pt x="179" y="79"/>
                </a:cubicBezTo>
                <a:cubicBezTo>
                  <a:pt x="170" y="79"/>
                  <a:pt x="170" y="79"/>
                  <a:pt x="170" y="79"/>
                </a:cubicBezTo>
                <a:cubicBezTo>
                  <a:pt x="159" y="75"/>
                  <a:pt x="159" y="75"/>
                  <a:pt x="159" y="75"/>
                </a:cubicBezTo>
                <a:cubicBezTo>
                  <a:pt x="156" y="74"/>
                  <a:pt x="156" y="74"/>
                  <a:pt x="156" y="74"/>
                </a:cubicBezTo>
                <a:cubicBezTo>
                  <a:pt x="147" y="75"/>
                  <a:pt x="147" y="75"/>
                  <a:pt x="147" y="75"/>
                </a:cubicBezTo>
                <a:cubicBezTo>
                  <a:pt x="144" y="75"/>
                  <a:pt x="139" y="71"/>
                  <a:pt x="136" y="64"/>
                </a:cubicBezTo>
                <a:cubicBezTo>
                  <a:pt x="128" y="61"/>
                  <a:pt x="128" y="61"/>
                  <a:pt x="128" y="61"/>
                </a:cubicBezTo>
                <a:cubicBezTo>
                  <a:pt x="122" y="70"/>
                  <a:pt x="122" y="70"/>
                  <a:pt x="122" y="70"/>
                </a:cubicBezTo>
                <a:cubicBezTo>
                  <a:pt x="122" y="70"/>
                  <a:pt x="122" y="70"/>
                  <a:pt x="122" y="70"/>
                </a:cubicBezTo>
                <a:cubicBezTo>
                  <a:pt x="122" y="70"/>
                  <a:pt x="122" y="70"/>
                  <a:pt x="122" y="70"/>
                </a:cubicBezTo>
                <a:cubicBezTo>
                  <a:pt x="113" y="78"/>
                  <a:pt x="113" y="78"/>
                  <a:pt x="113" y="78"/>
                </a:cubicBezTo>
                <a:cubicBezTo>
                  <a:pt x="113" y="78"/>
                  <a:pt x="113" y="78"/>
                  <a:pt x="113" y="78"/>
                </a:cubicBezTo>
                <a:cubicBezTo>
                  <a:pt x="113" y="78"/>
                  <a:pt x="113" y="78"/>
                  <a:pt x="113" y="78"/>
                </a:cubicBezTo>
                <a:cubicBezTo>
                  <a:pt x="111" y="78"/>
                  <a:pt x="111" y="78"/>
                  <a:pt x="111" y="78"/>
                </a:cubicBezTo>
                <a:cubicBezTo>
                  <a:pt x="105" y="80"/>
                  <a:pt x="105" y="80"/>
                  <a:pt x="105" y="80"/>
                </a:cubicBezTo>
                <a:cubicBezTo>
                  <a:pt x="95" y="88"/>
                  <a:pt x="95" y="88"/>
                  <a:pt x="95" y="88"/>
                </a:cubicBezTo>
                <a:cubicBezTo>
                  <a:pt x="95" y="88"/>
                  <a:pt x="95" y="88"/>
                  <a:pt x="95" y="88"/>
                </a:cubicBezTo>
                <a:cubicBezTo>
                  <a:pt x="85" y="93"/>
                  <a:pt x="85" y="93"/>
                  <a:pt x="85" y="93"/>
                </a:cubicBezTo>
                <a:cubicBezTo>
                  <a:pt x="77" y="103"/>
                  <a:pt x="77" y="103"/>
                  <a:pt x="77" y="103"/>
                </a:cubicBezTo>
                <a:cubicBezTo>
                  <a:pt x="53" y="103"/>
                  <a:pt x="53" y="103"/>
                  <a:pt x="53" y="103"/>
                </a:cubicBezTo>
                <a:cubicBezTo>
                  <a:pt x="53" y="103"/>
                  <a:pt x="53" y="103"/>
                  <a:pt x="53" y="103"/>
                </a:cubicBezTo>
                <a:cubicBezTo>
                  <a:pt x="34" y="96"/>
                  <a:pt x="34" y="96"/>
                  <a:pt x="34" y="96"/>
                </a:cubicBezTo>
                <a:cubicBezTo>
                  <a:pt x="24" y="95"/>
                  <a:pt x="24" y="95"/>
                  <a:pt x="24" y="95"/>
                </a:cubicBezTo>
                <a:cubicBezTo>
                  <a:pt x="15" y="99"/>
                  <a:pt x="15" y="99"/>
                  <a:pt x="15" y="99"/>
                </a:cubicBezTo>
                <a:cubicBezTo>
                  <a:pt x="14" y="99"/>
                  <a:pt x="14" y="99"/>
                  <a:pt x="14" y="99"/>
                </a:cubicBezTo>
                <a:cubicBezTo>
                  <a:pt x="14" y="99"/>
                  <a:pt x="14" y="99"/>
                  <a:pt x="14" y="99"/>
                </a:cubicBezTo>
                <a:cubicBezTo>
                  <a:pt x="8" y="102"/>
                  <a:pt x="8" y="102"/>
                  <a:pt x="8" y="102"/>
                </a:cubicBezTo>
                <a:cubicBezTo>
                  <a:pt x="5" y="103"/>
                  <a:pt x="3" y="105"/>
                  <a:pt x="1" y="105"/>
                </a:cubicBezTo>
                <a:cubicBezTo>
                  <a:pt x="0" y="109"/>
                  <a:pt x="0" y="109"/>
                  <a:pt x="0" y="109"/>
                </a:cubicBezTo>
                <a:cubicBezTo>
                  <a:pt x="0" y="116"/>
                  <a:pt x="0" y="116"/>
                  <a:pt x="0" y="116"/>
                </a:cubicBezTo>
                <a:cubicBezTo>
                  <a:pt x="3" y="121"/>
                  <a:pt x="3" y="121"/>
                  <a:pt x="3" y="121"/>
                </a:cubicBezTo>
                <a:cubicBezTo>
                  <a:pt x="17" y="116"/>
                  <a:pt x="17" y="116"/>
                  <a:pt x="17" y="116"/>
                </a:cubicBezTo>
                <a:cubicBezTo>
                  <a:pt x="20" y="116"/>
                  <a:pt x="25" y="118"/>
                  <a:pt x="30" y="121"/>
                </a:cubicBezTo>
                <a:cubicBezTo>
                  <a:pt x="31" y="121"/>
                  <a:pt x="31" y="121"/>
                  <a:pt x="31" y="121"/>
                </a:cubicBezTo>
                <a:cubicBezTo>
                  <a:pt x="32" y="122"/>
                  <a:pt x="32" y="122"/>
                  <a:pt x="32" y="122"/>
                </a:cubicBezTo>
                <a:cubicBezTo>
                  <a:pt x="32" y="142"/>
                  <a:pt x="32" y="142"/>
                  <a:pt x="32" y="142"/>
                </a:cubicBezTo>
                <a:cubicBezTo>
                  <a:pt x="36" y="143"/>
                  <a:pt x="36" y="143"/>
                  <a:pt x="36" y="143"/>
                </a:cubicBezTo>
                <a:cubicBezTo>
                  <a:pt x="48" y="143"/>
                  <a:pt x="48" y="143"/>
                  <a:pt x="48" y="143"/>
                </a:cubicBezTo>
                <a:cubicBezTo>
                  <a:pt x="56" y="141"/>
                  <a:pt x="56" y="141"/>
                  <a:pt x="56" y="141"/>
                </a:cubicBezTo>
                <a:cubicBezTo>
                  <a:pt x="57" y="140"/>
                  <a:pt x="57" y="140"/>
                  <a:pt x="57" y="140"/>
                </a:cubicBezTo>
                <a:cubicBezTo>
                  <a:pt x="62" y="138"/>
                  <a:pt x="66" y="136"/>
                  <a:pt x="72" y="135"/>
                </a:cubicBezTo>
                <a:cubicBezTo>
                  <a:pt x="74" y="135"/>
                  <a:pt x="74" y="135"/>
                  <a:pt x="74" y="135"/>
                </a:cubicBezTo>
                <a:cubicBezTo>
                  <a:pt x="76" y="136"/>
                  <a:pt x="76" y="136"/>
                  <a:pt x="76" y="136"/>
                </a:cubicBezTo>
                <a:cubicBezTo>
                  <a:pt x="79" y="144"/>
                  <a:pt x="79" y="144"/>
                  <a:pt x="79" y="144"/>
                </a:cubicBezTo>
                <a:cubicBezTo>
                  <a:pt x="79" y="144"/>
                  <a:pt x="79" y="144"/>
                  <a:pt x="79" y="144"/>
                </a:cubicBezTo>
                <a:cubicBezTo>
                  <a:pt x="81" y="164"/>
                  <a:pt x="81" y="164"/>
                  <a:pt x="81" y="164"/>
                </a:cubicBezTo>
                <a:cubicBezTo>
                  <a:pt x="81" y="166"/>
                  <a:pt x="81" y="166"/>
                  <a:pt x="81" y="166"/>
                </a:cubicBezTo>
                <a:cubicBezTo>
                  <a:pt x="70" y="178"/>
                  <a:pt x="70" y="178"/>
                  <a:pt x="70" y="178"/>
                </a:cubicBezTo>
                <a:cubicBezTo>
                  <a:pt x="70" y="178"/>
                  <a:pt x="70" y="178"/>
                  <a:pt x="70" y="178"/>
                </a:cubicBezTo>
                <a:cubicBezTo>
                  <a:pt x="70" y="178"/>
                  <a:pt x="70" y="178"/>
                  <a:pt x="70" y="178"/>
                </a:cubicBezTo>
                <a:cubicBezTo>
                  <a:pt x="57" y="184"/>
                  <a:pt x="57" y="184"/>
                  <a:pt x="57" y="184"/>
                </a:cubicBezTo>
                <a:cubicBezTo>
                  <a:pt x="53" y="189"/>
                  <a:pt x="53" y="189"/>
                  <a:pt x="53" y="189"/>
                </a:cubicBezTo>
                <a:cubicBezTo>
                  <a:pt x="54" y="193"/>
                  <a:pt x="54" y="193"/>
                  <a:pt x="54" y="193"/>
                </a:cubicBezTo>
                <a:cubicBezTo>
                  <a:pt x="80" y="195"/>
                  <a:pt x="80" y="195"/>
                  <a:pt x="80" y="195"/>
                </a:cubicBezTo>
                <a:cubicBezTo>
                  <a:pt x="81" y="196"/>
                  <a:pt x="81" y="196"/>
                  <a:pt x="81" y="196"/>
                </a:cubicBezTo>
                <a:cubicBezTo>
                  <a:pt x="81" y="196"/>
                  <a:pt x="81" y="196"/>
                  <a:pt x="81" y="196"/>
                </a:cubicBezTo>
                <a:cubicBezTo>
                  <a:pt x="82" y="197"/>
                  <a:pt x="82" y="197"/>
                  <a:pt x="82" y="197"/>
                </a:cubicBezTo>
                <a:cubicBezTo>
                  <a:pt x="92" y="203"/>
                  <a:pt x="92" y="203"/>
                  <a:pt x="92" y="203"/>
                </a:cubicBezTo>
                <a:cubicBezTo>
                  <a:pt x="115" y="202"/>
                  <a:pt x="115" y="202"/>
                  <a:pt x="115" y="202"/>
                </a:cubicBezTo>
                <a:cubicBezTo>
                  <a:pt x="115" y="205"/>
                  <a:pt x="115" y="205"/>
                  <a:pt x="115" y="205"/>
                </a:cubicBezTo>
                <a:cubicBezTo>
                  <a:pt x="116" y="217"/>
                  <a:pt x="116" y="217"/>
                  <a:pt x="116" y="217"/>
                </a:cubicBezTo>
                <a:cubicBezTo>
                  <a:pt x="116" y="218"/>
                  <a:pt x="116" y="218"/>
                  <a:pt x="116" y="218"/>
                </a:cubicBezTo>
                <a:cubicBezTo>
                  <a:pt x="117" y="218"/>
                  <a:pt x="117" y="218"/>
                  <a:pt x="117" y="218"/>
                </a:cubicBezTo>
                <a:cubicBezTo>
                  <a:pt x="107" y="228"/>
                  <a:pt x="107" y="228"/>
                  <a:pt x="107" y="228"/>
                </a:cubicBezTo>
                <a:cubicBezTo>
                  <a:pt x="105" y="241"/>
                  <a:pt x="108" y="249"/>
                  <a:pt x="113" y="251"/>
                </a:cubicBezTo>
                <a:cubicBezTo>
                  <a:pt x="133" y="261"/>
                  <a:pt x="133" y="261"/>
                  <a:pt x="133" y="261"/>
                </a:cubicBezTo>
                <a:cubicBezTo>
                  <a:pt x="148" y="272"/>
                  <a:pt x="148" y="272"/>
                  <a:pt x="148" y="272"/>
                </a:cubicBezTo>
                <a:cubicBezTo>
                  <a:pt x="161" y="266"/>
                  <a:pt x="161" y="266"/>
                  <a:pt x="161" y="266"/>
                </a:cubicBezTo>
                <a:cubicBezTo>
                  <a:pt x="162" y="265"/>
                  <a:pt x="162" y="265"/>
                  <a:pt x="162" y="265"/>
                </a:cubicBezTo>
                <a:cubicBezTo>
                  <a:pt x="163" y="264"/>
                  <a:pt x="163" y="264"/>
                  <a:pt x="163" y="264"/>
                </a:cubicBezTo>
                <a:cubicBezTo>
                  <a:pt x="164" y="265"/>
                  <a:pt x="164" y="265"/>
                  <a:pt x="164" y="265"/>
                </a:cubicBezTo>
                <a:cubicBezTo>
                  <a:pt x="183" y="280"/>
                  <a:pt x="183" y="280"/>
                  <a:pt x="183" y="280"/>
                </a:cubicBezTo>
                <a:cubicBezTo>
                  <a:pt x="186" y="281"/>
                  <a:pt x="186" y="281"/>
                  <a:pt x="186" y="281"/>
                </a:cubicBezTo>
                <a:cubicBezTo>
                  <a:pt x="191" y="275"/>
                  <a:pt x="191" y="275"/>
                  <a:pt x="191" y="275"/>
                </a:cubicBezTo>
                <a:cubicBezTo>
                  <a:pt x="192" y="274"/>
                  <a:pt x="192" y="274"/>
                  <a:pt x="192" y="274"/>
                </a:cubicBezTo>
                <a:cubicBezTo>
                  <a:pt x="193" y="273"/>
                  <a:pt x="193" y="273"/>
                  <a:pt x="193" y="273"/>
                </a:cubicBezTo>
                <a:cubicBezTo>
                  <a:pt x="193" y="273"/>
                  <a:pt x="193" y="273"/>
                  <a:pt x="193" y="273"/>
                </a:cubicBezTo>
                <a:cubicBezTo>
                  <a:pt x="194" y="273"/>
                  <a:pt x="194" y="273"/>
                  <a:pt x="194" y="273"/>
                </a:cubicBezTo>
                <a:cubicBezTo>
                  <a:pt x="205" y="275"/>
                  <a:pt x="205" y="275"/>
                  <a:pt x="205" y="275"/>
                </a:cubicBezTo>
                <a:cubicBezTo>
                  <a:pt x="208" y="255"/>
                  <a:pt x="208" y="255"/>
                  <a:pt x="208" y="255"/>
                </a:cubicBezTo>
                <a:cubicBezTo>
                  <a:pt x="222" y="281"/>
                  <a:pt x="222" y="281"/>
                  <a:pt x="222" y="281"/>
                </a:cubicBezTo>
                <a:cubicBezTo>
                  <a:pt x="235" y="282"/>
                  <a:pt x="235" y="282"/>
                  <a:pt x="235" y="282"/>
                </a:cubicBezTo>
                <a:cubicBezTo>
                  <a:pt x="236" y="282"/>
                  <a:pt x="236" y="282"/>
                  <a:pt x="236" y="282"/>
                </a:cubicBezTo>
                <a:cubicBezTo>
                  <a:pt x="238" y="282"/>
                  <a:pt x="238" y="282"/>
                  <a:pt x="238" y="282"/>
                </a:cubicBezTo>
                <a:cubicBezTo>
                  <a:pt x="238" y="283"/>
                  <a:pt x="238" y="283"/>
                  <a:pt x="238" y="283"/>
                </a:cubicBezTo>
                <a:cubicBezTo>
                  <a:pt x="238" y="291"/>
                  <a:pt x="238" y="291"/>
                  <a:pt x="238" y="291"/>
                </a:cubicBezTo>
                <a:cubicBezTo>
                  <a:pt x="243" y="290"/>
                  <a:pt x="243" y="290"/>
                  <a:pt x="243" y="290"/>
                </a:cubicBezTo>
                <a:cubicBezTo>
                  <a:pt x="263" y="263"/>
                  <a:pt x="263" y="263"/>
                  <a:pt x="263" y="263"/>
                </a:cubicBezTo>
                <a:cubicBezTo>
                  <a:pt x="271" y="276"/>
                  <a:pt x="271" y="276"/>
                  <a:pt x="271" y="276"/>
                </a:cubicBezTo>
                <a:cubicBezTo>
                  <a:pt x="271" y="272"/>
                  <a:pt x="271" y="272"/>
                  <a:pt x="271" y="272"/>
                </a:cubicBezTo>
                <a:cubicBezTo>
                  <a:pt x="271" y="272"/>
                  <a:pt x="271" y="272"/>
                  <a:pt x="271" y="272"/>
                </a:cubicBezTo>
                <a:cubicBezTo>
                  <a:pt x="271" y="271"/>
                  <a:pt x="271" y="271"/>
                  <a:pt x="271" y="271"/>
                </a:cubicBezTo>
                <a:cubicBezTo>
                  <a:pt x="271" y="271"/>
                  <a:pt x="271" y="271"/>
                  <a:pt x="271" y="271"/>
                </a:cubicBezTo>
                <a:cubicBezTo>
                  <a:pt x="277" y="258"/>
                  <a:pt x="277" y="258"/>
                  <a:pt x="277" y="258"/>
                </a:cubicBezTo>
                <a:cubicBezTo>
                  <a:pt x="283" y="249"/>
                  <a:pt x="283" y="249"/>
                  <a:pt x="283" y="249"/>
                </a:cubicBezTo>
                <a:cubicBezTo>
                  <a:pt x="298" y="249"/>
                  <a:pt x="298" y="249"/>
                  <a:pt x="298" y="249"/>
                </a:cubicBezTo>
                <a:cubicBezTo>
                  <a:pt x="300" y="232"/>
                  <a:pt x="300" y="232"/>
                  <a:pt x="300" y="232"/>
                </a:cubicBezTo>
                <a:cubicBezTo>
                  <a:pt x="302" y="232"/>
                  <a:pt x="302" y="232"/>
                  <a:pt x="302" y="232"/>
                </a:cubicBezTo>
                <a:cubicBezTo>
                  <a:pt x="303" y="233"/>
                  <a:pt x="303" y="233"/>
                  <a:pt x="303" y="233"/>
                </a:cubicBezTo>
                <a:cubicBezTo>
                  <a:pt x="315" y="235"/>
                  <a:pt x="315" y="235"/>
                  <a:pt x="315" y="235"/>
                </a:cubicBezTo>
                <a:cubicBezTo>
                  <a:pt x="316" y="229"/>
                  <a:pt x="316" y="229"/>
                  <a:pt x="316" y="229"/>
                </a:cubicBezTo>
                <a:cubicBezTo>
                  <a:pt x="312" y="219"/>
                  <a:pt x="312" y="219"/>
                  <a:pt x="312" y="219"/>
                </a:cubicBezTo>
                <a:cubicBezTo>
                  <a:pt x="312" y="218"/>
                  <a:pt x="312" y="218"/>
                  <a:pt x="312" y="218"/>
                </a:cubicBezTo>
                <a:cubicBezTo>
                  <a:pt x="314" y="211"/>
                  <a:pt x="314" y="211"/>
                  <a:pt x="314" y="211"/>
                </a:cubicBezTo>
                <a:cubicBezTo>
                  <a:pt x="314" y="210"/>
                  <a:pt x="314" y="210"/>
                  <a:pt x="314" y="210"/>
                </a:cubicBezTo>
                <a:cubicBezTo>
                  <a:pt x="315" y="209"/>
                  <a:pt x="315" y="209"/>
                  <a:pt x="315" y="209"/>
                </a:cubicBezTo>
                <a:cubicBezTo>
                  <a:pt x="315" y="209"/>
                  <a:pt x="315" y="209"/>
                  <a:pt x="315" y="209"/>
                </a:cubicBezTo>
                <a:cubicBezTo>
                  <a:pt x="315" y="209"/>
                  <a:pt x="315" y="209"/>
                  <a:pt x="315" y="209"/>
                </a:cubicBezTo>
                <a:cubicBezTo>
                  <a:pt x="347" y="192"/>
                  <a:pt x="347" y="192"/>
                  <a:pt x="347" y="192"/>
                </a:cubicBezTo>
                <a:cubicBezTo>
                  <a:pt x="346" y="175"/>
                  <a:pt x="346" y="175"/>
                  <a:pt x="346" y="175"/>
                </a:cubicBezTo>
                <a:cubicBezTo>
                  <a:pt x="346" y="175"/>
                  <a:pt x="346" y="175"/>
                  <a:pt x="346" y="175"/>
                </a:cubicBezTo>
                <a:cubicBezTo>
                  <a:pt x="346" y="175"/>
                  <a:pt x="346" y="175"/>
                  <a:pt x="346" y="175"/>
                </a:cubicBezTo>
                <a:cubicBezTo>
                  <a:pt x="352" y="163"/>
                  <a:pt x="352" y="163"/>
                  <a:pt x="352" y="163"/>
                </a:cubicBezTo>
                <a:cubicBezTo>
                  <a:pt x="353" y="160"/>
                  <a:pt x="353" y="160"/>
                  <a:pt x="353" y="160"/>
                </a:cubicBezTo>
                <a:cubicBezTo>
                  <a:pt x="353" y="160"/>
                  <a:pt x="353" y="160"/>
                  <a:pt x="353" y="160"/>
                </a:cubicBezTo>
                <a:cubicBezTo>
                  <a:pt x="363" y="138"/>
                  <a:pt x="363" y="138"/>
                  <a:pt x="363" y="138"/>
                </a:cubicBezTo>
                <a:cubicBezTo>
                  <a:pt x="363" y="137"/>
                  <a:pt x="363" y="137"/>
                  <a:pt x="363" y="137"/>
                </a:cubicBezTo>
                <a:cubicBezTo>
                  <a:pt x="363" y="137"/>
                  <a:pt x="363" y="137"/>
                  <a:pt x="363" y="137"/>
                </a:cubicBezTo>
                <a:cubicBezTo>
                  <a:pt x="371" y="129"/>
                  <a:pt x="371" y="129"/>
                  <a:pt x="371" y="129"/>
                </a:cubicBezTo>
                <a:cubicBezTo>
                  <a:pt x="376" y="120"/>
                  <a:pt x="376" y="120"/>
                  <a:pt x="376" y="120"/>
                </a:cubicBezTo>
                <a:cubicBezTo>
                  <a:pt x="376" y="119"/>
                  <a:pt x="376" y="119"/>
                  <a:pt x="376" y="119"/>
                </a:cubicBezTo>
                <a:cubicBezTo>
                  <a:pt x="376" y="119"/>
                  <a:pt x="376" y="119"/>
                  <a:pt x="376" y="119"/>
                </a:cubicBezTo>
                <a:cubicBezTo>
                  <a:pt x="380" y="112"/>
                  <a:pt x="380" y="112"/>
                  <a:pt x="380" y="112"/>
                </a:cubicBezTo>
                <a:cubicBezTo>
                  <a:pt x="377" y="102"/>
                  <a:pt x="377" y="102"/>
                  <a:pt x="377" y="102"/>
                </a:cubicBezTo>
                <a:cubicBezTo>
                  <a:pt x="377" y="102"/>
                  <a:pt x="377" y="102"/>
                  <a:pt x="377" y="102"/>
                </a:cubicBezTo>
                <a:cubicBezTo>
                  <a:pt x="376" y="102"/>
                  <a:pt x="376" y="102"/>
                  <a:pt x="376" y="102"/>
                </a:cubicBezTo>
                <a:cubicBezTo>
                  <a:pt x="376" y="92"/>
                  <a:pt x="376" y="92"/>
                  <a:pt x="376" y="92"/>
                </a:cubicBezTo>
                <a:cubicBezTo>
                  <a:pt x="371" y="92"/>
                  <a:pt x="371" y="92"/>
                  <a:pt x="371" y="92"/>
                </a:cubicBezTo>
                <a:cubicBezTo>
                  <a:pt x="362" y="96"/>
                  <a:pt x="362" y="96"/>
                  <a:pt x="362" y="96"/>
                </a:cubicBezTo>
                <a:cubicBezTo>
                  <a:pt x="358" y="99"/>
                  <a:pt x="352" y="98"/>
                  <a:pt x="344" y="93"/>
                </a:cubicBezTo>
                <a:cubicBezTo>
                  <a:pt x="341" y="91"/>
                  <a:pt x="341" y="85"/>
                  <a:pt x="343" y="76"/>
                </a:cubicBezTo>
                <a:cubicBezTo>
                  <a:pt x="338" y="75"/>
                  <a:pt x="338" y="75"/>
                  <a:pt x="338" y="75"/>
                </a:cubicBezTo>
                <a:cubicBezTo>
                  <a:pt x="335" y="78"/>
                  <a:pt x="335" y="78"/>
                  <a:pt x="335" y="78"/>
                </a:cubicBezTo>
                <a:cubicBezTo>
                  <a:pt x="330" y="84"/>
                  <a:pt x="326" y="88"/>
                  <a:pt x="324" y="88"/>
                </a:cubicBezTo>
                <a:cubicBezTo>
                  <a:pt x="323" y="88"/>
                  <a:pt x="323" y="88"/>
                  <a:pt x="321" y="87"/>
                </a:cubicBezTo>
                <a:cubicBezTo>
                  <a:pt x="321" y="85"/>
                  <a:pt x="320" y="82"/>
                  <a:pt x="320" y="78"/>
                </a:cubicBezTo>
                <a:cubicBezTo>
                  <a:pt x="320" y="72"/>
                  <a:pt x="320" y="68"/>
                  <a:pt x="321" y="67"/>
                </a:cubicBezTo>
                <a:cubicBezTo>
                  <a:pt x="323" y="65"/>
                  <a:pt x="324" y="65"/>
                  <a:pt x="325" y="66"/>
                </a:cubicBezTo>
                <a:cubicBezTo>
                  <a:pt x="337" y="45"/>
                  <a:pt x="337" y="45"/>
                  <a:pt x="337" y="45"/>
                </a:cubicBezTo>
                <a:cubicBezTo>
                  <a:pt x="340" y="37"/>
                  <a:pt x="340" y="37"/>
                  <a:pt x="340" y="37"/>
                </a:cubicBezTo>
                <a:cubicBezTo>
                  <a:pt x="341" y="28"/>
                  <a:pt x="341" y="28"/>
                  <a:pt x="341" y="28"/>
                </a:cubicBezTo>
                <a:cubicBezTo>
                  <a:pt x="335" y="22"/>
                  <a:pt x="335" y="22"/>
                  <a:pt x="335" y="22"/>
                </a:cubicBezTo>
                <a:cubicBezTo>
                  <a:pt x="333" y="20"/>
                  <a:pt x="332" y="16"/>
                  <a:pt x="334" y="10"/>
                </a:cubicBezTo>
                <a:cubicBezTo>
                  <a:pt x="334" y="7"/>
                  <a:pt x="334" y="7"/>
                  <a:pt x="334" y="7"/>
                </a:cubicBezTo>
                <a:cubicBezTo>
                  <a:pt x="334" y="5"/>
                  <a:pt x="332" y="2"/>
                  <a:pt x="330" y="0"/>
                </a:cubicBezTo>
                <a:cubicBezTo>
                  <a:pt x="329" y="0"/>
                  <a:pt x="329" y="0"/>
                  <a:pt x="329" y="0"/>
                </a:cubicBezTo>
                <a:cubicBezTo>
                  <a:pt x="328" y="2"/>
                  <a:pt x="328" y="2"/>
                  <a:pt x="328" y="2"/>
                </a:cubicBezTo>
                <a:cubicBezTo>
                  <a:pt x="326" y="7"/>
                  <a:pt x="322" y="10"/>
                  <a:pt x="315" y="8"/>
                </a:cubicBezTo>
                <a:cubicBezTo>
                  <a:pt x="312" y="7"/>
                  <a:pt x="309" y="7"/>
                  <a:pt x="304" y="8"/>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8" name="Freeform 22"/>
          <p:cNvSpPr/>
          <p:nvPr/>
        </p:nvSpPr>
        <p:spPr bwMode="auto">
          <a:xfrm>
            <a:off x="4188757" y="4532752"/>
            <a:ext cx="563919" cy="574126"/>
          </a:xfrm>
          <a:custGeom>
            <a:avLst/>
            <a:gdLst>
              <a:gd name="T0" fmla="*/ 507616 w 215"/>
              <a:gd name="T1" fmla="*/ 62159 h 219"/>
              <a:gd name="T2" fmla="*/ 487709 w 215"/>
              <a:gd name="T3" fmla="*/ 54700 h 219"/>
              <a:gd name="T4" fmla="*/ 472779 w 215"/>
              <a:gd name="T5" fmla="*/ 47241 h 219"/>
              <a:gd name="T6" fmla="*/ 442919 w 215"/>
              <a:gd name="T7" fmla="*/ 52214 h 219"/>
              <a:gd name="T8" fmla="*/ 418036 w 215"/>
              <a:gd name="T9" fmla="*/ 42268 h 219"/>
              <a:gd name="T10" fmla="*/ 418036 w 215"/>
              <a:gd name="T11" fmla="*/ 39782 h 219"/>
              <a:gd name="T12" fmla="*/ 385688 w 215"/>
              <a:gd name="T13" fmla="*/ 7459 h 219"/>
              <a:gd name="T14" fmla="*/ 333434 w 215"/>
              <a:gd name="T15" fmla="*/ 29836 h 219"/>
              <a:gd name="T16" fmla="*/ 325969 w 215"/>
              <a:gd name="T17" fmla="*/ 77077 h 219"/>
              <a:gd name="T18" fmla="*/ 306062 w 215"/>
              <a:gd name="T19" fmla="*/ 111886 h 219"/>
              <a:gd name="T20" fmla="*/ 271226 w 215"/>
              <a:gd name="T21" fmla="*/ 161613 h 219"/>
              <a:gd name="T22" fmla="*/ 218971 w 215"/>
              <a:gd name="T23" fmla="*/ 223772 h 219"/>
              <a:gd name="T24" fmla="*/ 164229 w 215"/>
              <a:gd name="T25" fmla="*/ 273500 h 219"/>
              <a:gd name="T26" fmla="*/ 136857 w 215"/>
              <a:gd name="T27" fmla="*/ 310795 h 219"/>
              <a:gd name="T28" fmla="*/ 0 w 215"/>
              <a:gd name="T29" fmla="*/ 315768 h 219"/>
              <a:gd name="T30" fmla="*/ 37325 w 215"/>
              <a:gd name="T31" fmla="*/ 427654 h 219"/>
              <a:gd name="T32" fmla="*/ 59719 w 215"/>
              <a:gd name="T33" fmla="*/ 442572 h 219"/>
              <a:gd name="T34" fmla="*/ 79626 w 215"/>
              <a:gd name="T35" fmla="*/ 494786 h 219"/>
              <a:gd name="T36" fmla="*/ 82114 w 215"/>
              <a:gd name="T37" fmla="*/ 504731 h 219"/>
              <a:gd name="T38" fmla="*/ 116951 w 215"/>
              <a:gd name="T39" fmla="*/ 494786 h 219"/>
              <a:gd name="T40" fmla="*/ 131881 w 215"/>
              <a:gd name="T41" fmla="*/ 502245 h 219"/>
              <a:gd name="T42" fmla="*/ 144322 w 215"/>
              <a:gd name="T43" fmla="*/ 464949 h 219"/>
              <a:gd name="T44" fmla="*/ 206530 w 215"/>
              <a:gd name="T45" fmla="*/ 437599 h 219"/>
              <a:gd name="T46" fmla="*/ 213995 w 215"/>
              <a:gd name="T47" fmla="*/ 400304 h 219"/>
              <a:gd name="T48" fmla="*/ 226436 w 215"/>
              <a:gd name="T49" fmla="*/ 390359 h 219"/>
              <a:gd name="T50" fmla="*/ 228925 w 215"/>
              <a:gd name="T51" fmla="*/ 390359 h 219"/>
              <a:gd name="T52" fmla="*/ 256296 w 215"/>
              <a:gd name="T53" fmla="*/ 415222 h 219"/>
              <a:gd name="T54" fmla="*/ 266249 w 215"/>
              <a:gd name="T55" fmla="*/ 437599 h 219"/>
              <a:gd name="T56" fmla="*/ 286156 w 215"/>
              <a:gd name="T57" fmla="*/ 410250 h 219"/>
              <a:gd name="T58" fmla="*/ 306062 w 215"/>
              <a:gd name="T59" fmla="*/ 400304 h 219"/>
              <a:gd name="T60" fmla="*/ 328457 w 215"/>
              <a:gd name="T61" fmla="*/ 402790 h 219"/>
              <a:gd name="T62" fmla="*/ 340899 w 215"/>
              <a:gd name="T63" fmla="*/ 447545 h 219"/>
              <a:gd name="T64" fmla="*/ 355829 w 215"/>
              <a:gd name="T65" fmla="*/ 479868 h 219"/>
              <a:gd name="T66" fmla="*/ 365782 w 215"/>
              <a:gd name="T67" fmla="*/ 509704 h 219"/>
              <a:gd name="T68" fmla="*/ 390665 w 215"/>
              <a:gd name="T69" fmla="*/ 509704 h 219"/>
              <a:gd name="T70" fmla="*/ 395642 w 215"/>
              <a:gd name="T71" fmla="*/ 512190 h 219"/>
              <a:gd name="T72" fmla="*/ 408083 w 215"/>
              <a:gd name="T73" fmla="*/ 544513 h 219"/>
              <a:gd name="T74" fmla="*/ 418036 w 215"/>
              <a:gd name="T75" fmla="*/ 519649 h 219"/>
              <a:gd name="T76" fmla="*/ 420525 w 215"/>
              <a:gd name="T77" fmla="*/ 517163 h 219"/>
              <a:gd name="T78" fmla="*/ 432966 w 215"/>
              <a:gd name="T79" fmla="*/ 509704 h 219"/>
              <a:gd name="T80" fmla="*/ 445408 w 215"/>
              <a:gd name="T81" fmla="*/ 499759 h 219"/>
              <a:gd name="T82" fmla="*/ 353340 w 215"/>
              <a:gd name="T83" fmla="*/ 318254 h 219"/>
              <a:gd name="T84" fmla="*/ 330945 w 215"/>
              <a:gd name="T85" fmla="*/ 243663 h 219"/>
              <a:gd name="T86" fmla="*/ 328457 w 215"/>
              <a:gd name="T87" fmla="*/ 241177 h 219"/>
              <a:gd name="T88" fmla="*/ 343387 w 215"/>
              <a:gd name="T89" fmla="*/ 198909 h 219"/>
              <a:gd name="T90" fmla="*/ 492686 w 215"/>
              <a:gd name="T91" fmla="*/ 166586 h 219"/>
              <a:gd name="T92" fmla="*/ 527522 w 215"/>
              <a:gd name="T93" fmla="*/ 141723 h 2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 h="219">
                <a:moveTo>
                  <a:pt x="215" y="44"/>
                </a:moveTo>
                <a:cubicBezTo>
                  <a:pt x="211" y="34"/>
                  <a:pt x="211" y="34"/>
                  <a:pt x="211" y="34"/>
                </a:cubicBezTo>
                <a:cubicBezTo>
                  <a:pt x="204" y="25"/>
                  <a:pt x="204" y="25"/>
                  <a:pt x="204" y="25"/>
                </a:cubicBezTo>
                <a:cubicBezTo>
                  <a:pt x="197" y="23"/>
                  <a:pt x="197" y="23"/>
                  <a:pt x="197" y="23"/>
                </a:cubicBezTo>
                <a:cubicBezTo>
                  <a:pt x="196" y="23"/>
                  <a:pt x="196" y="23"/>
                  <a:pt x="196" y="23"/>
                </a:cubicBezTo>
                <a:cubicBezTo>
                  <a:pt x="196" y="22"/>
                  <a:pt x="196" y="22"/>
                  <a:pt x="196" y="22"/>
                </a:cubicBezTo>
                <a:cubicBezTo>
                  <a:pt x="196" y="22"/>
                  <a:pt x="196" y="22"/>
                  <a:pt x="196" y="22"/>
                </a:cubicBezTo>
                <a:cubicBezTo>
                  <a:pt x="190" y="19"/>
                  <a:pt x="190" y="19"/>
                  <a:pt x="190" y="19"/>
                </a:cubicBezTo>
                <a:cubicBezTo>
                  <a:pt x="190" y="19"/>
                  <a:pt x="190" y="19"/>
                  <a:pt x="190" y="19"/>
                </a:cubicBezTo>
                <a:cubicBezTo>
                  <a:pt x="188" y="19"/>
                  <a:pt x="188" y="19"/>
                  <a:pt x="188" y="19"/>
                </a:cubicBezTo>
                <a:cubicBezTo>
                  <a:pt x="186" y="20"/>
                  <a:pt x="186" y="20"/>
                  <a:pt x="186" y="20"/>
                </a:cubicBezTo>
                <a:cubicBezTo>
                  <a:pt x="178" y="21"/>
                  <a:pt x="178" y="21"/>
                  <a:pt x="178" y="21"/>
                </a:cubicBezTo>
                <a:cubicBezTo>
                  <a:pt x="177" y="21"/>
                  <a:pt x="177" y="21"/>
                  <a:pt x="177" y="21"/>
                </a:cubicBezTo>
                <a:cubicBezTo>
                  <a:pt x="176" y="20"/>
                  <a:pt x="176" y="20"/>
                  <a:pt x="176" y="20"/>
                </a:cubicBezTo>
                <a:cubicBezTo>
                  <a:pt x="168" y="17"/>
                  <a:pt x="168" y="17"/>
                  <a:pt x="168" y="17"/>
                </a:cubicBezTo>
                <a:cubicBezTo>
                  <a:pt x="168" y="17"/>
                  <a:pt x="168" y="17"/>
                  <a:pt x="168" y="17"/>
                </a:cubicBezTo>
                <a:cubicBezTo>
                  <a:pt x="168" y="17"/>
                  <a:pt x="168" y="17"/>
                  <a:pt x="168" y="17"/>
                </a:cubicBezTo>
                <a:cubicBezTo>
                  <a:pt x="168" y="16"/>
                  <a:pt x="168" y="16"/>
                  <a:pt x="168" y="16"/>
                </a:cubicBezTo>
                <a:cubicBezTo>
                  <a:pt x="168" y="16"/>
                  <a:pt x="168" y="16"/>
                  <a:pt x="168" y="16"/>
                </a:cubicBezTo>
                <a:cubicBezTo>
                  <a:pt x="162" y="10"/>
                  <a:pt x="162" y="10"/>
                  <a:pt x="162" y="10"/>
                </a:cubicBezTo>
                <a:cubicBezTo>
                  <a:pt x="155" y="3"/>
                  <a:pt x="155" y="3"/>
                  <a:pt x="155" y="3"/>
                </a:cubicBezTo>
                <a:cubicBezTo>
                  <a:pt x="149" y="0"/>
                  <a:pt x="149" y="0"/>
                  <a:pt x="149" y="0"/>
                </a:cubicBezTo>
                <a:cubicBezTo>
                  <a:pt x="142" y="6"/>
                  <a:pt x="142" y="6"/>
                  <a:pt x="142" y="6"/>
                </a:cubicBezTo>
                <a:cubicBezTo>
                  <a:pt x="134" y="12"/>
                  <a:pt x="134" y="12"/>
                  <a:pt x="134" y="12"/>
                </a:cubicBezTo>
                <a:cubicBezTo>
                  <a:pt x="131" y="30"/>
                  <a:pt x="131" y="30"/>
                  <a:pt x="131" y="30"/>
                </a:cubicBezTo>
                <a:cubicBezTo>
                  <a:pt x="131" y="31"/>
                  <a:pt x="131" y="31"/>
                  <a:pt x="131" y="31"/>
                </a:cubicBezTo>
                <a:cubicBezTo>
                  <a:pt x="131" y="31"/>
                  <a:pt x="131" y="31"/>
                  <a:pt x="131" y="31"/>
                </a:cubicBezTo>
                <a:cubicBezTo>
                  <a:pt x="123" y="44"/>
                  <a:pt x="123" y="44"/>
                  <a:pt x="123" y="44"/>
                </a:cubicBezTo>
                <a:cubicBezTo>
                  <a:pt x="123" y="45"/>
                  <a:pt x="123" y="45"/>
                  <a:pt x="123" y="45"/>
                </a:cubicBezTo>
                <a:cubicBezTo>
                  <a:pt x="123" y="45"/>
                  <a:pt x="123" y="45"/>
                  <a:pt x="123" y="45"/>
                </a:cubicBezTo>
                <a:cubicBezTo>
                  <a:pt x="117" y="51"/>
                  <a:pt x="117" y="51"/>
                  <a:pt x="117" y="51"/>
                </a:cubicBezTo>
                <a:cubicBezTo>
                  <a:pt x="109" y="65"/>
                  <a:pt x="109" y="65"/>
                  <a:pt x="109" y="65"/>
                </a:cubicBezTo>
                <a:cubicBezTo>
                  <a:pt x="109" y="65"/>
                  <a:pt x="109" y="65"/>
                  <a:pt x="109" y="65"/>
                </a:cubicBezTo>
                <a:cubicBezTo>
                  <a:pt x="109" y="67"/>
                  <a:pt x="109" y="67"/>
                  <a:pt x="109" y="67"/>
                </a:cubicBezTo>
                <a:cubicBezTo>
                  <a:pt x="103" y="71"/>
                  <a:pt x="98" y="75"/>
                  <a:pt x="94" y="79"/>
                </a:cubicBezTo>
                <a:cubicBezTo>
                  <a:pt x="88" y="90"/>
                  <a:pt x="88" y="90"/>
                  <a:pt x="88" y="90"/>
                </a:cubicBezTo>
                <a:cubicBezTo>
                  <a:pt x="86" y="93"/>
                  <a:pt x="81" y="96"/>
                  <a:pt x="72" y="100"/>
                </a:cubicBezTo>
                <a:cubicBezTo>
                  <a:pt x="66" y="110"/>
                  <a:pt x="66" y="110"/>
                  <a:pt x="66" y="110"/>
                </a:cubicBezTo>
                <a:cubicBezTo>
                  <a:pt x="66" y="110"/>
                  <a:pt x="66" y="110"/>
                  <a:pt x="66" y="110"/>
                </a:cubicBezTo>
                <a:cubicBezTo>
                  <a:pt x="56" y="124"/>
                  <a:pt x="56" y="124"/>
                  <a:pt x="56" y="124"/>
                </a:cubicBezTo>
                <a:cubicBezTo>
                  <a:pt x="55" y="124"/>
                  <a:pt x="55" y="124"/>
                  <a:pt x="55" y="124"/>
                </a:cubicBezTo>
                <a:cubicBezTo>
                  <a:pt x="55" y="125"/>
                  <a:pt x="55" y="125"/>
                  <a:pt x="55" y="125"/>
                </a:cubicBezTo>
                <a:cubicBezTo>
                  <a:pt x="54" y="125"/>
                  <a:pt x="54" y="125"/>
                  <a:pt x="54" y="125"/>
                </a:cubicBezTo>
                <a:cubicBezTo>
                  <a:pt x="6" y="122"/>
                  <a:pt x="6" y="122"/>
                  <a:pt x="6" y="122"/>
                </a:cubicBezTo>
                <a:cubicBezTo>
                  <a:pt x="0" y="127"/>
                  <a:pt x="0" y="127"/>
                  <a:pt x="0" y="127"/>
                </a:cubicBezTo>
                <a:cubicBezTo>
                  <a:pt x="0" y="138"/>
                  <a:pt x="0" y="138"/>
                  <a:pt x="0" y="138"/>
                </a:cubicBezTo>
                <a:cubicBezTo>
                  <a:pt x="5" y="158"/>
                  <a:pt x="5" y="158"/>
                  <a:pt x="5" y="158"/>
                </a:cubicBezTo>
                <a:cubicBezTo>
                  <a:pt x="15" y="172"/>
                  <a:pt x="15" y="172"/>
                  <a:pt x="15" y="172"/>
                </a:cubicBezTo>
                <a:cubicBezTo>
                  <a:pt x="24" y="177"/>
                  <a:pt x="24" y="177"/>
                  <a:pt x="24" y="177"/>
                </a:cubicBezTo>
                <a:cubicBezTo>
                  <a:pt x="24" y="178"/>
                  <a:pt x="24" y="178"/>
                  <a:pt x="24" y="178"/>
                </a:cubicBezTo>
                <a:cubicBezTo>
                  <a:pt x="24" y="178"/>
                  <a:pt x="24" y="178"/>
                  <a:pt x="24" y="178"/>
                </a:cubicBezTo>
                <a:cubicBezTo>
                  <a:pt x="24" y="178"/>
                  <a:pt x="24" y="178"/>
                  <a:pt x="24" y="178"/>
                </a:cubicBezTo>
                <a:cubicBezTo>
                  <a:pt x="29" y="184"/>
                  <a:pt x="32" y="188"/>
                  <a:pt x="32" y="191"/>
                </a:cubicBezTo>
                <a:cubicBezTo>
                  <a:pt x="32" y="199"/>
                  <a:pt x="32" y="199"/>
                  <a:pt x="32" y="199"/>
                </a:cubicBezTo>
                <a:cubicBezTo>
                  <a:pt x="29" y="202"/>
                  <a:pt x="29" y="202"/>
                  <a:pt x="29" y="202"/>
                </a:cubicBezTo>
                <a:cubicBezTo>
                  <a:pt x="30" y="203"/>
                  <a:pt x="30" y="203"/>
                  <a:pt x="30" y="203"/>
                </a:cubicBezTo>
                <a:cubicBezTo>
                  <a:pt x="33" y="203"/>
                  <a:pt x="33" y="203"/>
                  <a:pt x="33" y="203"/>
                </a:cubicBezTo>
                <a:cubicBezTo>
                  <a:pt x="37" y="196"/>
                  <a:pt x="37" y="196"/>
                  <a:pt x="37" y="196"/>
                </a:cubicBezTo>
                <a:cubicBezTo>
                  <a:pt x="38" y="196"/>
                  <a:pt x="38" y="196"/>
                  <a:pt x="38" y="196"/>
                </a:cubicBezTo>
                <a:cubicBezTo>
                  <a:pt x="47" y="199"/>
                  <a:pt x="47" y="199"/>
                  <a:pt x="47" y="199"/>
                </a:cubicBezTo>
                <a:cubicBezTo>
                  <a:pt x="48" y="202"/>
                  <a:pt x="48" y="202"/>
                  <a:pt x="48" y="202"/>
                </a:cubicBezTo>
                <a:cubicBezTo>
                  <a:pt x="53" y="202"/>
                  <a:pt x="53" y="202"/>
                  <a:pt x="53" y="202"/>
                </a:cubicBezTo>
                <a:cubicBezTo>
                  <a:pt x="53" y="202"/>
                  <a:pt x="53" y="202"/>
                  <a:pt x="53" y="202"/>
                </a:cubicBezTo>
                <a:cubicBezTo>
                  <a:pt x="52" y="198"/>
                  <a:pt x="52" y="198"/>
                  <a:pt x="52" y="198"/>
                </a:cubicBezTo>
                <a:cubicBezTo>
                  <a:pt x="51" y="197"/>
                  <a:pt x="51" y="197"/>
                  <a:pt x="51" y="197"/>
                </a:cubicBezTo>
                <a:cubicBezTo>
                  <a:pt x="58" y="187"/>
                  <a:pt x="58" y="187"/>
                  <a:pt x="58" y="187"/>
                </a:cubicBezTo>
                <a:cubicBezTo>
                  <a:pt x="59" y="184"/>
                  <a:pt x="62" y="182"/>
                  <a:pt x="66" y="184"/>
                </a:cubicBezTo>
                <a:cubicBezTo>
                  <a:pt x="77" y="184"/>
                  <a:pt x="77" y="184"/>
                  <a:pt x="77" y="184"/>
                </a:cubicBezTo>
                <a:cubicBezTo>
                  <a:pt x="83" y="176"/>
                  <a:pt x="83" y="176"/>
                  <a:pt x="83" y="176"/>
                </a:cubicBezTo>
                <a:cubicBezTo>
                  <a:pt x="83" y="169"/>
                  <a:pt x="83" y="169"/>
                  <a:pt x="83" y="169"/>
                </a:cubicBezTo>
                <a:cubicBezTo>
                  <a:pt x="86" y="161"/>
                  <a:pt x="86" y="161"/>
                  <a:pt x="86" y="161"/>
                </a:cubicBezTo>
                <a:cubicBezTo>
                  <a:pt x="86" y="161"/>
                  <a:pt x="86" y="161"/>
                  <a:pt x="86" y="161"/>
                </a:cubicBezTo>
                <a:cubicBezTo>
                  <a:pt x="86" y="160"/>
                  <a:pt x="86" y="160"/>
                  <a:pt x="86" y="160"/>
                </a:cubicBezTo>
                <a:cubicBezTo>
                  <a:pt x="87" y="159"/>
                  <a:pt x="87" y="159"/>
                  <a:pt x="87" y="159"/>
                </a:cubicBezTo>
                <a:cubicBezTo>
                  <a:pt x="91" y="157"/>
                  <a:pt x="91" y="157"/>
                  <a:pt x="91" y="157"/>
                </a:cubicBezTo>
                <a:cubicBezTo>
                  <a:pt x="91" y="156"/>
                  <a:pt x="91" y="156"/>
                  <a:pt x="91" y="156"/>
                </a:cubicBezTo>
                <a:cubicBezTo>
                  <a:pt x="92" y="156"/>
                  <a:pt x="92" y="156"/>
                  <a:pt x="92" y="156"/>
                </a:cubicBezTo>
                <a:cubicBezTo>
                  <a:pt x="92" y="157"/>
                  <a:pt x="92" y="157"/>
                  <a:pt x="92" y="157"/>
                </a:cubicBezTo>
                <a:cubicBezTo>
                  <a:pt x="101" y="158"/>
                  <a:pt x="101" y="158"/>
                  <a:pt x="101" y="158"/>
                </a:cubicBezTo>
                <a:cubicBezTo>
                  <a:pt x="101" y="159"/>
                  <a:pt x="101" y="159"/>
                  <a:pt x="101" y="159"/>
                </a:cubicBezTo>
                <a:cubicBezTo>
                  <a:pt x="103" y="167"/>
                  <a:pt x="103" y="167"/>
                  <a:pt x="103" y="167"/>
                </a:cubicBezTo>
                <a:cubicBezTo>
                  <a:pt x="103" y="170"/>
                  <a:pt x="103" y="170"/>
                  <a:pt x="103" y="170"/>
                </a:cubicBezTo>
                <a:cubicBezTo>
                  <a:pt x="105" y="176"/>
                  <a:pt x="105" y="176"/>
                  <a:pt x="105" y="176"/>
                </a:cubicBezTo>
                <a:cubicBezTo>
                  <a:pt x="107" y="176"/>
                  <a:pt x="107" y="176"/>
                  <a:pt x="107" y="176"/>
                </a:cubicBezTo>
                <a:cubicBezTo>
                  <a:pt x="110" y="172"/>
                  <a:pt x="110" y="172"/>
                  <a:pt x="110" y="172"/>
                </a:cubicBezTo>
                <a:cubicBezTo>
                  <a:pt x="110" y="172"/>
                  <a:pt x="110" y="172"/>
                  <a:pt x="110" y="172"/>
                </a:cubicBezTo>
                <a:cubicBezTo>
                  <a:pt x="115" y="165"/>
                  <a:pt x="115" y="165"/>
                  <a:pt x="115" y="165"/>
                </a:cubicBezTo>
                <a:cubicBezTo>
                  <a:pt x="115" y="164"/>
                  <a:pt x="115" y="164"/>
                  <a:pt x="115" y="164"/>
                </a:cubicBezTo>
                <a:cubicBezTo>
                  <a:pt x="122" y="161"/>
                  <a:pt x="122" y="161"/>
                  <a:pt x="122" y="161"/>
                </a:cubicBezTo>
                <a:cubicBezTo>
                  <a:pt x="123" y="161"/>
                  <a:pt x="123" y="161"/>
                  <a:pt x="123" y="161"/>
                </a:cubicBezTo>
                <a:cubicBezTo>
                  <a:pt x="123" y="160"/>
                  <a:pt x="123" y="160"/>
                  <a:pt x="123" y="160"/>
                </a:cubicBezTo>
                <a:cubicBezTo>
                  <a:pt x="131" y="162"/>
                  <a:pt x="131" y="162"/>
                  <a:pt x="131" y="162"/>
                </a:cubicBezTo>
                <a:cubicBezTo>
                  <a:pt x="132" y="162"/>
                  <a:pt x="132" y="162"/>
                  <a:pt x="132" y="162"/>
                </a:cubicBezTo>
                <a:cubicBezTo>
                  <a:pt x="133" y="163"/>
                  <a:pt x="133" y="163"/>
                  <a:pt x="133" y="163"/>
                </a:cubicBezTo>
                <a:cubicBezTo>
                  <a:pt x="137" y="172"/>
                  <a:pt x="137" y="172"/>
                  <a:pt x="137" y="172"/>
                </a:cubicBezTo>
                <a:cubicBezTo>
                  <a:pt x="137" y="180"/>
                  <a:pt x="137" y="180"/>
                  <a:pt x="137" y="180"/>
                </a:cubicBezTo>
                <a:cubicBezTo>
                  <a:pt x="143" y="192"/>
                  <a:pt x="143" y="192"/>
                  <a:pt x="143" y="192"/>
                </a:cubicBezTo>
                <a:cubicBezTo>
                  <a:pt x="143" y="192"/>
                  <a:pt x="143" y="192"/>
                  <a:pt x="143" y="192"/>
                </a:cubicBezTo>
                <a:cubicBezTo>
                  <a:pt x="143" y="193"/>
                  <a:pt x="143" y="193"/>
                  <a:pt x="143" y="193"/>
                </a:cubicBezTo>
                <a:cubicBezTo>
                  <a:pt x="143" y="201"/>
                  <a:pt x="143" y="201"/>
                  <a:pt x="143" y="201"/>
                </a:cubicBezTo>
                <a:cubicBezTo>
                  <a:pt x="145" y="205"/>
                  <a:pt x="145" y="205"/>
                  <a:pt x="145" y="205"/>
                </a:cubicBezTo>
                <a:cubicBezTo>
                  <a:pt x="147" y="205"/>
                  <a:pt x="147" y="205"/>
                  <a:pt x="147" y="205"/>
                </a:cubicBezTo>
                <a:cubicBezTo>
                  <a:pt x="149" y="202"/>
                  <a:pt x="149" y="202"/>
                  <a:pt x="149" y="202"/>
                </a:cubicBezTo>
                <a:cubicBezTo>
                  <a:pt x="150" y="201"/>
                  <a:pt x="150" y="201"/>
                  <a:pt x="150" y="201"/>
                </a:cubicBezTo>
                <a:cubicBezTo>
                  <a:pt x="157" y="205"/>
                  <a:pt x="157" y="205"/>
                  <a:pt x="157" y="205"/>
                </a:cubicBezTo>
                <a:cubicBezTo>
                  <a:pt x="158" y="205"/>
                  <a:pt x="158" y="205"/>
                  <a:pt x="158" y="205"/>
                </a:cubicBezTo>
                <a:cubicBezTo>
                  <a:pt x="159" y="205"/>
                  <a:pt x="159" y="205"/>
                  <a:pt x="159" y="205"/>
                </a:cubicBezTo>
                <a:cubicBezTo>
                  <a:pt x="159" y="206"/>
                  <a:pt x="159" y="206"/>
                  <a:pt x="159" y="206"/>
                </a:cubicBezTo>
                <a:cubicBezTo>
                  <a:pt x="159" y="207"/>
                  <a:pt x="159" y="207"/>
                  <a:pt x="159" y="207"/>
                </a:cubicBezTo>
                <a:cubicBezTo>
                  <a:pt x="161" y="217"/>
                  <a:pt x="161" y="217"/>
                  <a:pt x="161" y="217"/>
                </a:cubicBezTo>
                <a:cubicBezTo>
                  <a:pt x="164" y="219"/>
                  <a:pt x="164" y="219"/>
                  <a:pt x="164" y="219"/>
                </a:cubicBezTo>
                <a:cubicBezTo>
                  <a:pt x="165" y="218"/>
                  <a:pt x="165" y="218"/>
                  <a:pt x="165" y="218"/>
                </a:cubicBezTo>
                <a:cubicBezTo>
                  <a:pt x="168" y="210"/>
                  <a:pt x="168" y="210"/>
                  <a:pt x="168" y="210"/>
                </a:cubicBezTo>
                <a:cubicBezTo>
                  <a:pt x="168" y="209"/>
                  <a:pt x="168" y="209"/>
                  <a:pt x="168" y="209"/>
                </a:cubicBezTo>
                <a:cubicBezTo>
                  <a:pt x="168" y="208"/>
                  <a:pt x="168" y="208"/>
                  <a:pt x="168" y="208"/>
                </a:cubicBezTo>
                <a:cubicBezTo>
                  <a:pt x="169" y="208"/>
                  <a:pt x="169" y="208"/>
                  <a:pt x="169" y="208"/>
                </a:cubicBezTo>
                <a:cubicBezTo>
                  <a:pt x="169" y="208"/>
                  <a:pt x="169" y="208"/>
                  <a:pt x="169" y="208"/>
                </a:cubicBezTo>
                <a:cubicBezTo>
                  <a:pt x="174" y="206"/>
                  <a:pt x="174" y="206"/>
                  <a:pt x="174" y="206"/>
                </a:cubicBezTo>
                <a:cubicBezTo>
                  <a:pt x="174" y="206"/>
                  <a:pt x="174" y="206"/>
                  <a:pt x="174" y="206"/>
                </a:cubicBezTo>
                <a:cubicBezTo>
                  <a:pt x="174" y="205"/>
                  <a:pt x="174" y="205"/>
                  <a:pt x="174" y="205"/>
                </a:cubicBezTo>
                <a:cubicBezTo>
                  <a:pt x="180" y="205"/>
                  <a:pt x="180" y="205"/>
                  <a:pt x="180" y="205"/>
                </a:cubicBezTo>
                <a:cubicBezTo>
                  <a:pt x="179" y="202"/>
                  <a:pt x="179" y="202"/>
                  <a:pt x="179" y="202"/>
                </a:cubicBezTo>
                <a:cubicBezTo>
                  <a:pt x="179" y="201"/>
                  <a:pt x="179" y="201"/>
                  <a:pt x="179" y="201"/>
                </a:cubicBezTo>
                <a:cubicBezTo>
                  <a:pt x="176" y="172"/>
                  <a:pt x="176" y="172"/>
                  <a:pt x="176" y="172"/>
                </a:cubicBezTo>
                <a:cubicBezTo>
                  <a:pt x="164" y="153"/>
                  <a:pt x="164" y="153"/>
                  <a:pt x="164" y="153"/>
                </a:cubicBezTo>
                <a:cubicBezTo>
                  <a:pt x="142" y="128"/>
                  <a:pt x="142" y="128"/>
                  <a:pt x="142" y="128"/>
                </a:cubicBezTo>
                <a:cubicBezTo>
                  <a:pt x="142" y="127"/>
                  <a:pt x="142" y="127"/>
                  <a:pt x="142" y="127"/>
                </a:cubicBezTo>
                <a:cubicBezTo>
                  <a:pt x="140" y="111"/>
                  <a:pt x="140" y="111"/>
                  <a:pt x="140" y="111"/>
                </a:cubicBezTo>
                <a:cubicBezTo>
                  <a:pt x="133" y="98"/>
                  <a:pt x="133" y="98"/>
                  <a:pt x="133" y="98"/>
                </a:cubicBezTo>
                <a:cubicBezTo>
                  <a:pt x="133" y="97"/>
                  <a:pt x="133" y="97"/>
                  <a:pt x="133" y="97"/>
                </a:cubicBezTo>
                <a:cubicBezTo>
                  <a:pt x="132" y="97"/>
                  <a:pt x="132" y="97"/>
                  <a:pt x="132" y="97"/>
                </a:cubicBezTo>
                <a:cubicBezTo>
                  <a:pt x="132" y="97"/>
                  <a:pt x="132" y="97"/>
                  <a:pt x="132" y="97"/>
                </a:cubicBezTo>
                <a:cubicBezTo>
                  <a:pt x="133" y="96"/>
                  <a:pt x="133" y="96"/>
                  <a:pt x="133" y="96"/>
                </a:cubicBezTo>
                <a:cubicBezTo>
                  <a:pt x="137" y="80"/>
                  <a:pt x="137" y="80"/>
                  <a:pt x="137" y="80"/>
                </a:cubicBezTo>
                <a:cubicBezTo>
                  <a:pt x="138" y="80"/>
                  <a:pt x="138" y="80"/>
                  <a:pt x="138" y="80"/>
                </a:cubicBezTo>
                <a:cubicBezTo>
                  <a:pt x="139" y="80"/>
                  <a:pt x="139" y="80"/>
                  <a:pt x="139" y="80"/>
                </a:cubicBezTo>
                <a:cubicBezTo>
                  <a:pt x="177" y="77"/>
                  <a:pt x="177" y="77"/>
                  <a:pt x="177" y="77"/>
                </a:cubicBezTo>
                <a:cubicBezTo>
                  <a:pt x="198" y="67"/>
                  <a:pt x="198" y="67"/>
                  <a:pt x="198" y="67"/>
                </a:cubicBezTo>
                <a:cubicBezTo>
                  <a:pt x="198" y="67"/>
                  <a:pt x="198" y="67"/>
                  <a:pt x="198" y="67"/>
                </a:cubicBezTo>
                <a:cubicBezTo>
                  <a:pt x="199" y="66"/>
                  <a:pt x="199" y="66"/>
                  <a:pt x="199" y="66"/>
                </a:cubicBezTo>
                <a:cubicBezTo>
                  <a:pt x="206" y="64"/>
                  <a:pt x="211" y="60"/>
                  <a:pt x="212" y="57"/>
                </a:cubicBezTo>
                <a:cubicBezTo>
                  <a:pt x="214" y="54"/>
                  <a:pt x="215" y="50"/>
                  <a:pt x="215" y="44"/>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9" name="Freeform 23"/>
          <p:cNvSpPr/>
          <p:nvPr/>
        </p:nvSpPr>
        <p:spPr bwMode="auto">
          <a:xfrm>
            <a:off x="4747656" y="3203725"/>
            <a:ext cx="430051" cy="942371"/>
          </a:xfrm>
          <a:custGeom>
            <a:avLst/>
            <a:gdLst>
              <a:gd name="T0" fmla="*/ 375647 w 164"/>
              <a:gd name="T1" fmla="*/ 12448 h 359"/>
              <a:gd name="T2" fmla="*/ 353257 w 164"/>
              <a:gd name="T3" fmla="*/ 22406 h 359"/>
              <a:gd name="T4" fmla="*/ 333355 w 164"/>
              <a:gd name="T5" fmla="*/ 44813 h 359"/>
              <a:gd name="T6" fmla="*/ 328380 w 164"/>
              <a:gd name="T7" fmla="*/ 44813 h 359"/>
              <a:gd name="T8" fmla="*/ 253748 w 164"/>
              <a:gd name="T9" fmla="*/ 49792 h 359"/>
              <a:gd name="T10" fmla="*/ 228871 w 164"/>
              <a:gd name="T11" fmla="*/ 72198 h 359"/>
              <a:gd name="T12" fmla="*/ 208969 w 164"/>
              <a:gd name="T13" fmla="*/ 87136 h 359"/>
              <a:gd name="T14" fmla="*/ 174141 w 164"/>
              <a:gd name="T15" fmla="*/ 87136 h 359"/>
              <a:gd name="T16" fmla="*/ 156727 w 164"/>
              <a:gd name="T17" fmla="*/ 141907 h 359"/>
              <a:gd name="T18" fmla="*/ 154239 w 164"/>
              <a:gd name="T19" fmla="*/ 141907 h 359"/>
              <a:gd name="T20" fmla="*/ 121899 w 164"/>
              <a:gd name="T21" fmla="*/ 171782 h 359"/>
              <a:gd name="T22" fmla="*/ 77119 w 164"/>
              <a:gd name="T23" fmla="*/ 226553 h 359"/>
              <a:gd name="T24" fmla="*/ 49755 w 164"/>
              <a:gd name="T25" fmla="*/ 253938 h 359"/>
              <a:gd name="T26" fmla="*/ 47267 w 164"/>
              <a:gd name="T27" fmla="*/ 291282 h 359"/>
              <a:gd name="T28" fmla="*/ 47267 w 164"/>
              <a:gd name="T29" fmla="*/ 321157 h 359"/>
              <a:gd name="T30" fmla="*/ 29853 w 164"/>
              <a:gd name="T31" fmla="*/ 348543 h 359"/>
              <a:gd name="T32" fmla="*/ 29853 w 164"/>
              <a:gd name="T33" fmla="*/ 420741 h 359"/>
              <a:gd name="T34" fmla="*/ 44779 w 164"/>
              <a:gd name="T35" fmla="*/ 460574 h 359"/>
              <a:gd name="T36" fmla="*/ 42291 w 164"/>
              <a:gd name="T37" fmla="*/ 495429 h 359"/>
              <a:gd name="T38" fmla="*/ 9951 w 164"/>
              <a:gd name="T39" fmla="*/ 609950 h 359"/>
              <a:gd name="T40" fmla="*/ 32340 w 164"/>
              <a:gd name="T41" fmla="*/ 699575 h 359"/>
              <a:gd name="T42" fmla="*/ 24877 w 164"/>
              <a:gd name="T43" fmla="*/ 893763 h 359"/>
              <a:gd name="T44" fmla="*/ 62193 w 164"/>
              <a:gd name="T45" fmla="*/ 858909 h 359"/>
              <a:gd name="T46" fmla="*/ 211457 w 164"/>
              <a:gd name="T47" fmla="*/ 784221 h 359"/>
              <a:gd name="T48" fmla="*/ 283601 w 164"/>
              <a:gd name="T49" fmla="*/ 791690 h 359"/>
              <a:gd name="T50" fmla="*/ 340818 w 164"/>
              <a:gd name="T51" fmla="*/ 736919 h 359"/>
              <a:gd name="T52" fmla="*/ 355745 w 164"/>
              <a:gd name="T53" fmla="*/ 702065 h 359"/>
              <a:gd name="T54" fmla="*/ 355745 w 164"/>
              <a:gd name="T55" fmla="*/ 694596 h 359"/>
              <a:gd name="T56" fmla="*/ 363208 w 164"/>
              <a:gd name="T57" fmla="*/ 642314 h 359"/>
              <a:gd name="T58" fmla="*/ 370671 w 164"/>
              <a:gd name="T59" fmla="*/ 609950 h 359"/>
              <a:gd name="T60" fmla="*/ 355745 w 164"/>
              <a:gd name="T61" fmla="*/ 530283 h 359"/>
              <a:gd name="T62" fmla="*/ 363208 w 164"/>
              <a:gd name="T63" fmla="*/ 502897 h 359"/>
              <a:gd name="T64" fmla="*/ 407987 w 164"/>
              <a:gd name="T65" fmla="*/ 405803 h 359"/>
              <a:gd name="T66" fmla="*/ 340818 w 164"/>
              <a:gd name="T67" fmla="*/ 348543 h 359"/>
              <a:gd name="T68" fmla="*/ 333355 w 164"/>
              <a:gd name="T69" fmla="*/ 321157 h 359"/>
              <a:gd name="T70" fmla="*/ 338331 w 164"/>
              <a:gd name="T71" fmla="*/ 276345 h 359"/>
              <a:gd name="T72" fmla="*/ 348282 w 164"/>
              <a:gd name="T73" fmla="*/ 243980 h 359"/>
              <a:gd name="T74" fmla="*/ 393061 w 164"/>
              <a:gd name="T75" fmla="*/ 209126 h 359"/>
              <a:gd name="T76" fmla="*/ 403012 w 164"/>
              <a:gd name="T77" fmla="*/ 124480 h 359"/>
              <a:gd name="T78" fmla="*/ 375647 w 164"/>
              <a:gd name="T79" fmla="*/ 117011 h 359"/>
              <a:gd name="T80" fmla="*/ 343306 w 164"/>
              <a:gd name="T81" fmla="*/ 99584 h 359"/>
              <a:gd name="T82" fmla="*/ 340818 w 164"/>
              <a:gd name="T83" fmla="*/ 57261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 h="359">
                <a:moveTo>
                  <a:pt x="153" y="18"/>
                </a:moveTo>
                <a:cubicBezTo>
                  <a:pt x="155" y="15"/>
                  <a:pt x="155" y="15"/>
                  <a:pt x="155" y="15"/>
                </a:cubicBezTo>
                <a:cubicBezTo>
                  <a:pt x="151" y="5"/>
                  <a:pt x="151" y="5"/>
                  <a:pt x="151" y="5"/>
                </a:cubicBezTo>
                <a:cubicBezTo>
                  <a:pt x="146" y="0"/>
                  <a:pt x="146" y="0"/>
                  <a:pt x="146" y="0"/>
                </a:cubicBezTo>
                <a:cubicBezTo>
                  <a:pt x="142" y="8"/>
                  <a:pt x="142" y="8"/>
                  <a:pt x="142" y="8"/>
                </a:cubicBezTo>
                <a:cubicBezTo>
                  <a:pt x="142" y="9"/>
                  <a:pt x="142" y="9"/>
                  <a:pt x="142" y="9"/>
                </a:cubicBezTo>
                <a:cubicBezTo>
                  <a:pt x="142" y="9"/>
                  <a:pt x="142" y="9"/>
                  <a:pt x="142" y="9"/>
                </a:cubicBezTo>
                <a:cubicBezTo>
                  <a:pt x="142" y="9"/>
                  <a:pt x="142" y="9"/>
                  <a:pt x="142" y="9"/>
                </a:cubicBezTo>
                <a:cubicBezTo>
                  <a:pt x="134" y="18"/>
                  <a:pt x="134" y="18"/>
                  <a:pt x="134" y="18"/>
                </a:cubicBezTo>
                <a:cubicBezTo>
                  <a:pt x="134" y="18"/>
                  <a:pt x="134" y="18"/>
                  <a:pt x="134" y="18"/>
                </a:cubicBezTo>
                <a:cubicBezTo>
                  <a:pt x="133" y="18"/>
                  <a:pt x="133" y="18"/>
                  <a:pt x="133" y="18"/>
                </a:cubicBezTo>
                <a:cubicBezTo>
                  <a:pt x="132" y="18"/>
                  <a:pt x="132" y="18"/>
                  <a:pt x="132" y="18"/>
                </a:cubicBezTo>
                <a:cubicBezTo>
                  <a:pt x="117" y="23"/>
                  <a:pt x="117" y="23"/>
                  <a:pt x="117" y="23"/>
                </a:cubicBezTo>
                <a:cubicBezTo>
                  <a:pt x="116" y="23"/>
                  <a:pt x="116" y="23"/>
                  <a:pt x="116" y="23"/>
                </a:cubicBezTo>
                <a:cubicBezTo>
                  <a:pt x="102" y="20"/>
                  <a:pt x="102" y="20"/>
                  <a:pt x="102" y="20"/>
                </a:cubicBezTo>
                <a:cubicBezTo>
                  <a:pt x="94" y="23"/>
                  <a:pt x="94" y="23"/>
                  <a:pt x="94" y="23"/>
                </a:cubicBezTo>
                <a:cubicBezTo>
                  <a:pt x="92" y="29"/>
                  <a:pt x="92" y="29"/>
                  <a:pt x="92" y="29"/>
                </a:cubicBezTo>
                <a:cubicBezTo>
                  <a:pt x="92" y="29"/>
                  <a:pt x="92" y="29"/>
                  <a:pt x="92" y="29"/>
                </a:cubicBezTo>
                <a:cubicBezTo>
                  <a:pt x="92" y="30"/>
                  <a:pt x="92" y="30"/>
                  <a:pt x="92" y="30"/>
                </a:cubicBezTo>
                <a:cubicBezTo>
                  <a:pt x="85" y="35"/>
                  <a:pt x="85" y="35"/>
                  <a:pt x="85" y="35"/>
                </a:cubicBezTo>
                <a:cubicBezTo>
                  <a:pt x="84" y="35"/>
                  <a:pt x="84" y="35"/>
                  <a:pt x="84" y="35"/>
                </a:cubicBezTo>
                <a:cubicBezTo>
                  <a:pt x="83" y="35"/>
                  <a:pt x="83" y="35"/>
                  <a:pt x="83" y="35"/>
                </a:cubicBezTo>
                <a:cubicBezTo>
                  <a:pt x="71" y="34"/>
                  <a:pt x="71" y="34"/>
                  <a:pt x="71" y="34"/>
                </a:cubicBezTo>
                <a:cubicBezTo>
                  <a:pt x="70" y="35"/>
                  <a:pt x="70" y="35"/>
                  <a:pt x="70" y="35"/>
                </a:cubicBezTo>
                <a:cubicBezTo>
                  <a:pt x="70" y="47"/>
                  <a:pt x="70" y="47"/>
                  <a:pt x="70" y="47"/>
                </a:cubicBezTo>
                <a:cubicBezTo>
                  <a:pt x="69" y="48"/>
                  <a:pt x="69" y="48"/>
                  <a:pt x="69" y="48"/>
                </a:cubicBezTo>
                <a:cubicBezTo>
                  <a:pt x="63" y="57"/>
                  <a:pt x="63" y="57"/>
                  <a:pt x="63" y="57"/>
                </a:cubicBezTo>
                <a:cubicBezTo>
                  <a:pt x="63" y="57"/>
                  <a:pt x="63" y="57"/>
                  <a:pt x="63" y="57"/>
                </a:cubicBezTo>
                <a:cubicBezTo>
                  <a:pt x="63" y="57"/>
                  <a:pt x="63" y="57"/>
                  <a:pt x="63" y="57"/>
                </a:cubicBezTo>
                <a:cubicBezTo>
                  <a:pt x="62" y="57"/>
                  <a:pt x="62" y="57"/>
                  <a:pt x="62" y="57"/>
                </a:cubicBezTo>
                <a:cubicBezTo>
                  <a:pt x="51" y="69"/>
                  <a:pt x="51" y="69"/>
                  <a:pt x="51" y="69"/>
                </a:cubicBezTo>
                <a:cubicBezTo>
                  <a:pt x="50" y="69"/>
                  <a:pt x="50" y="69"/>
                  <a:pt x="50" y="69"/>
                </a:cubicBezTo>
                <a:cubicBezTo>
                  <a:pt x="49" y="69"/>
                  <a:pt x="49" y="69"/>
                  <a:pt x="49" y="69"/>
                </a:cubicBezTo>
                <a:cubicBezTo>
                  <a:pt x="37" y="72"/>
                  <a:pt x="37" y="72"/>
                  <a:pt x="37" y="72"/>
                </a:cubicBezTo>
                <a:cubicBezTo>
                  <a:pt x="29" y="80"/>
                  <a:pt x="29" y="80"/>
                  <a:pt x="29" y="80"/>
                </a:cubicBezTo>
                <a:cubicBezTo>
                  <a:pt x="31" y="91"/>
                  <a:pt x="31" y="91"/>
                  <a:pt x="31" y="91"/>
                </a:cubicBezTo>
                <a:cubicBezTo>
                  <a:pt x="31" y="93"/>
                  <a:pt x="31" y="93"/>
                  <a:pt x="31" y="93"/>
                </a:cubicBezTo>
                <a:cubicBezTo>
                  <a:pt x="29" y="94"/>
                  <a:pt x="29" y="94"/>
                  <a:pt x="29" y="94"/>
                </a:cubicBezTo>
                <a:cubicBezTo>
                  <a:pt x="20" y="102"/>
                  <a:pt x="20" y="102"/>
                  <a:pt x="20" y="102"/>
                </a:cubicBezTo>
                <a:cubicBezTo>
                  <a:pt x="15" y="108"/>
                  <a:pt x="15" y="108"/>
                  <a:pt x="15" y="108"/>
                </a:cubicBezTo>
                <a:cubicBezTo>
                  <a:pt x="19" y="116"/>
                  <a:pt x="19" y="116"/>
                  <a:pt x="19" y="116"/>
                </a:cubicBezTo>
                <a:cubicBezTo>
                  <a:pt x="19" y="117"/>
                  <a:pt x="19" y="117"/>
                  <a:pt x="19" y="117"/>
                </a:cubicBezTo>
                <a:cubicBezTo>
                  <a:pt x="19" y="117"/>
                  <a:pt x="19" y="117"/>
                  <a:pt x="19" y="117"/>
                </a:cubicBezTo>
                <a:cubicBezTo>
                  <a:pt x="19" y="129"/>
                  <a:pt x="19" y="129"/>
                  <a:pt x="19" y="129"/>
                </a:cubicBezTo>
                <a:cubicBezTo>
                  <a:pt x="19" y="129"/>
                  <a:pt x="19" y="129"/>
                  <a:pt x="19" y="129"/>
                </a:cubicBezTo>
                <a:cubicBezTo>
                  <a:pt x="19" y="129"/>
                  <a:pt x="19" y="129"/>
                  <a:pt x="19" y="129"/>
                </a:cubicBezTo>
                <a:cubicBezTo>
                  <a:pt x="12" y="139"/>
                  <a:pt x="12" y="139"/>
                  <a:pt x="12" y="139"/>
                </a:cubicBezTo>
                <a:cubicBezTo>
                  <a:pt x="12" y="140"/>
                  <a:pt x="12" y="140"/>
                  <a:pt x="12" y="140"/>
                </a:cubicBezTo>
                <a:cubicBezTo>
                  <a:pt x="3" y="150"/>
                  <a:pt x="3" y="150"/>
                  <a:pt x="3" y="150"/>
                </a:cubicBezTo>
                <a:cubicBezTo>
                  <a:pt x="4" y="162"/>
                  <a:pt x="4" y="162"/>
                  <a:pt x="4" y="162"/>
                </a:cubicBezTo>
                <a:cubicBezTo>
                  <a:pt x="12" y="169"/>
                  <a:pt x="12" y="169"/>
                  <a:pt x="12" y="169"/>
                </a:cubicBezTo>
                <a:cubicBezTo>
                  <a:pt x="12" y="170"/>
                  <a:pt x="12" y="170"/>
                  <a:pt x="12" y="170"/>
                </a:cubicBezTo>
                <a:cubicBezTo>
                  <a:pt x="12" y="170"/>
                  <a:pt x="12" y="170"/>
                  <a:pt x="12" y="170"/>
                </a:cubicBezTo>
                <a:cubicBezTo>
                  <a:pt x="16" y="176"/>
                  <a:pt x="18" y="181"/>
                  <a:pt x="18" y="185"/>
                </a:cubicBezTo>
                <a:cubicBezTo>
                  <a:pt x="18" y="199"/>
                  <a:pt x="18" y="199"/>
                  <a:pt x="18" y="199"/>
                </a:cubicBezTo>
                <a:cubicBezTo>
                  <a:pt x="17" y="199"/>
                  <a:pt x="17" y="199"/>
                  <a:pt x="17" y="199"/>
                </a:cubicBezTo>
                <a:cubicBezTo>
                  <a:pt x="17" y="199"/>
                  <a:pt x="17" y="199"/>
                  <a:pt x="17" y="199"/>
                </a:cubicBezTo>
                <a:cubicBezTo>
                  <a:pt x="4" y="208"/>
                  <a:pt x="4" y="208"/>
                  <a:pt x="4" y="208"/>
                </a:cubicBezTo>
                <a:cubicBezTo>
                  <a:pt x="3" y="227"/>
                  <a:pt x="3" y="227"/>
                  <a:pt x="3" y="227"/>
                </a:cubicBezTo>
                <a:cubicBezTo>
                  <a:pt x="4" y="245"/>
                  <a:pt x="4" y="245"/>
                  <a:pt x="4" y="245"/>
                </a:cubicBezTo>
                <a:cubicBezTo>
                  <a:pt x="4" y="251"/>
                  <a:pt x="7" y="262"/>
                  <a:pt x="13" y="279"/>
                </a:cubicBezTo>
                <a:cubicBezTo>
                  <a:pt x="13" y="280"/>
                  <a:pt x="13" y="280"/>
                  <a:pt x="13" y="280"/>
                </a:cubicBezTo>
                <a:cubicBezTo>
                  <a:pt x="13" y="281"/>
                  <a:pt x="13" y="281"/>
                  <a:pt x="13" y="281"/>
                </a:cubicBezTo>
                <a:cubicBezTo>
                  <a:pt x="0" y="343"/>
                  <a:pt x="0" y="343"/>
                  <a:pt x="0" y="343"/>
                </a:cubicBezTo>
                <a:cubicBezTo>
                  <a:pt x="1" y="355"/>
                  <a:pt x="1" y="355"/>
                  <a:pt x="1" y="355"/>
                </a:cubicBezTo>
                <a:cubicBezTo>
                  <a:pt x="10" y="359"/>
                  <a:pt x="10" y="359"/>
                  <a:pt x="10" y="359"/>
                </a:cubicBezTo>
                <a:cubicBezTo>
                  <a:pt x="24" y="345"/>
                  <a:pt x="24" y="345"/>
                  <a:pt x="24" y="345"/>
                </a:cubicBezTo>
                <a:cubicBezTo>
                  <a:pt x="24" y="345"/>
                  <a:pt x="24" y="345"/>
                  <a:pt x="24" y="345"/>
                </a:cubicBezTo>
                <a:cubicBezTo>
                  <a:pt x="25" y="345"/>
                  <a:pt x="25" y="345"/>
                  <a:pt x="25" y="345"/>
                </a:cubicBezTo>
                <a:cubicBezTo>
                  <a:pt x="72" y="327"/>
                  <a:pt x="72" y="327"/>
                  <a:pt x="72" y="327"/>
                </a:cubicBezTo>
                <a:cubicBezTo>
                  <a:pt x="84" y="316"/>
                  <a:pt x="84" y="316"/>
                  <a:pt x="84" y="316"/>
                </a:cubicBezTo>
                <a:cubicBezTo>
                  <a:pt x="85" y="315"/>
                  <a:pt x="85" y="315"/>
                  <a:pt x="85" y="315"/>
                </a:cubicBezTo>
                <a:cubicBezTo>
                  <a:pt x="86" y="315"/>
                  <a:pt x="86" y="315"/>
                  <a:pt x="86" y="315"/>
                </a:cubicBezTo>
                <a:cubicBezTo>
                  <a:pt x="87" y="315"/>
                  <a:pt x="87" y="315"/>
                  <a:pt x="87" y="315"/>
                </a:cubicBezTo>
                <a:cubicBezTo>
                  <a:pt x="114" y="318"/>
                  <a:pt x="114" y="318"/>
                  <a:pt x="114" y="318"/>
                </a:cubicBezTo>
                <a:cubicBezTo>
                  <a:pt x="117" y="318"/>
                  <a:pt x="125" y="315"/>
                  <a:pt x="137" y="310"/>
                </a:cubicBezTo>
                <a:cubicBezTo>
                  <a:pt x="137" y="297"/>
                  <a:pt x="137" y="297"/>
                  <a:pt x="137" y="297"/>
                </a:cubicBezTo>
                <a:cubicBezTo>
                  <a:pt x="137" y="296"/>
                  <a:pt x="137" y="296"/>
                  <a:pt x="137" y="296"/>
                </a:cubicBezTo>
                <a:cubicBezTo>
                  <a:pt x="138" y="296"/>
                  <a:pt x="138" y="296"/>
                  <a:pt x="138" y="296"/>
                </a:cubicBezTo>
                <a:cubicBezTo>
                  <a:pt x="145" y="290"/>
                  <a:pt x="145" y="290"/>
                  <a:pt x="145" y="290"/>
                </a:cubicBezTo>
                <a:cubicBezTo>
                  <a:pt x="143" y="282"/>
                  <a:pt x="143" y="282"/>
                  <a:pt x="143" y="282"/>
                </a:cubicBezTo>
                <a:cubicBezTo>
                  <a:pt x="143" y="281"/>
                  <a:pt x="143" y="281"/>
                  <a:pt x="143" y="281"/>
                </a:cubicBezTo>
                <a:cubicBezTo>
                  <a:pt x="143" y="281"/>
                  <a:pt x="143" y="281"/>
                  <a:pt x="143" y="281"/>
                </a:cubicBezTo>
                <a:cubicBezTo>
                  <a:pt x="143" y="279"/>
                  <a:pt x="143" y="279"/>
                  <a:pt x="143" y="279"/>
                </a:cubicBezTo>
                <a:cubicBezTo>
                  <a:pt x="144" y="279"/>
                  <a:pt x="144" y="279"/>
                  <a:pt x="144" y="279"/>
                </a:cubicBezTo>
                <a:cubicBezTo>
                  <a:pt x="146" y="276"/>
                  <a:pt x="146" y="274"/>
                  <a:pt x="145" y="272"/>
                </a:cubicBezTo>
                <a:cubicBezTo>
                  <a:pt x="143" y="268"/>
                  <a:pt x="143" y="264"/>
                  <a:pt x="146" y="258"/>
                </a:cubicBezTo>
                <a:cubicBezTo>
                  <a:pt x="150" y="254"/>
                  <a:pt x="150" y="254"/>
                  <a:pt x="150" y="254"/>
                </a:cubicBezTo>
                <a:cubicBezTo>
                  <a:pt x="150" y="254"/>
                  <a:pt x="150" y="254"/>
                  <a:pt x="150" y="254"/>
                </a:cubicBezTo>
                <a:cubicBezTo>
                  <a:pt x="149" y="245"/>
                  <a:pt x="149" y="245"/>
                  <a:pt x="149" y="245"/>
                </a:cubicBezTo>
                <a:cubicBezTo>
                  <a:pt x="140" y="234"/>
                  <a:pt x="140" y="234"/>
                  <a:pt x="140" y="234"/>
                </a:cubicBezTo>
                <a:cubicBezTo>
                  <a:pt x="136" y="231"/>
                  <a:pt x="135" y="227"/>
                  <a:pt x="137" y="223"/>
                </a:cubicBezTo>
                <a:cubicBezTo>
                  <a:pt x="139" y="219"/>
                  <a:pt x="140" y="216"/>
                  <a:pt x="143" y="213"/>
                </a:cubicBezTo>
                <a:cubicBezTo>
                  <a:pt x="146" y="202"/>
                  <a:pt x="146" y="202"/>
                  <a:pt x="146" y="202"/>
                </a:cubicBezTo>
                <a:cubicBezTo>
                  <a:pt x="146" y="202"/>
                  <a:pt x="146" y="202"/>
                  <a:pt x="146" y="202"/>
                </a:cubicBezTo>
                <a:cubicBezTo>
                  <a:pt x="146" y="202"/>
                  <a:pt x="146" y="202"/>
                  <a:pt x="146" y="202"/>
                </a:cubicBezTo>
                <a:cubicBezTo>
                  <a:pt x="153" y="188"/>
                  <a:pt x="153" y="188"/>
                  <a:pt x="153" y="188"/>
                </a:cubicBezTo>
                <a:cubicBezTo>
                  <a:pt x="154" y="181"/>
                  <a:pt x="154" y="181"/>
                  <a:pt x="154" y="181"/>
                </a:cubicBezTo>
                <a:cubicBezTo>
                  <a:pt x="164" y="163"/>
                  <a:pt x="164" y="163"/>
                  <a:pt x="164" y="163"/>
                </a:cubicBezTo>
                <a:cubicBezTo>
                  <a:pt x="157" y="151"/>
                  <a:pt x="157" y="151"/>
                  <a:pt x="157" y="151"/>
                </a:cubicBezTo>
                <a:cubicBezTo>
                  <a:pt x="139" y="140"/>
                  <a:pt x="139" y="140"/>
                  <a:pt x="139" y="140"/>
                </a:cubicBezTo>
                <a:cubicBezTo>
                  <a:pt x="137" y="140"/>
                  <a:pt x="137" y="140"/>
                  <a:pt x="137" y="140"/>
                </a:cubicBezTo>
                <a:cubicBezTo>
                  <a:pt x="137" y="139"/>
                  <a:pt x="137" y="139"/>
                  <a:pt x="137" y="139"/>
                </a:cubicBezTo>
                <a:cubicBezTo>
                  <a:pt x="137" y="139"/>
                  <a:pt x="137" y="139"/>
                  <a:pt x="137" y="139"/>
                </a:cubicBezTo>
                <a:cubicBezTo>
                  <a:pt x="134" y="129"/>
                  <a:pt x="134" y="129"/>
                  <a:pt x="134" y="129"/>
                </a:cubicBezTo>
                <a:cubicBezTo>
                  <a:pt x="134" y="128"/>
                  <a:pt x="134" y="128"/>
                  <a:pt x="134" y="128"/>
                </a:cubicBezTo>
                <a:cubicBezTo>
                  <a:pt x="134" y="127"/>
                  <a:pt x="134" y="127"/>
                  <a:pt x="134" y="127"/>
                </a:cubicBezTo>
                <a:cubicBezTo>
                  <a:pt x="136" y="111"/>
                  <a:pt x="136" y="111"/>
                  <a:pt x="136" y="111"/>
                </a:cubicBezTo>
                <a:cubicBezTo>
                  <a:pt x="136" y="111"/>
                  <a:pt x="136" y="111"/>
                  <a:pt x="136" y="111"/>
                </a:cubicBezTo>
                <a:cubicBezTo>
                  <a:pt x="136" y="110"/>
                  <a:pt x="136" y="110"/>
                  <a:pt x="136" y="110"/>
                </a:cubicBezTo>
                <a:cubicBezTo>
                  <a:pt x="140" y="98"/>
                  <a:pt x="140" y="98"/>
                  <a:pt x="140" y="98"/>
                </a:cubicBezTo>
                <a:cubicBezTo>
                  <a:pt x="139" y="94"/>
                  <a:pt x="140" y="91"/>
                  <a:pt x="142" y="88"/>
                </a:cubicBezTo>
                <a:cubicBezTo>
                  <a:pt x="143" y="87"/>
                  <a:pt x="145" y="86"/>
                  <a:pt x="146" y="86"/>
                </a:cubicBezTo>
                <a:cubicBezTo>
                  <a:pt x="158" y="84"/>
                  <a:pt x="158" y="84"/>
                  <a:pt x="158" y="84"/>
                </a:cubicBezTo>
                <a:cubicBezTo>
                  <a:pt x="161" y="77"/>
                  <a:pt x="161" y="77"/>
                  <a:pt x="161" y="77"/>
                </a:cubicBezTo>
                <a:cubicBezTo>
                  <a:pt x="164" y="57"/>
                  <a:pt x="164" y="57"/>
                  <a:pt x="164" y="57"/>
                </a:cubicBezTo>
                <a:cubicBezTo>
                  <a:pt x="162" y="50"/>
                  <a:pt x="162" y="50"/>
                  <a:pt x="162" y="50"/>
                </a:cubicBezTo>
                <a:cubicBezTo>
                  <a:pt x="151" y="47"/>
                  <a:pt x="151" y="47"/>
                  <a:pt x="151" y="47"/>
                </a:cubicBezTo>
                <a:cubicBezTo>
                  <a:pt x="151" y="47"/>
                  <a:pt x="151" y="47"/>
                  <a:pt x="151" y="47"/>
                </a:cubicBezTo>
                <a:cubicBezTo>
                  <a:pt x="151" y="47"/>
                  <a:pt x="151" y="47"/>
                  <a:pt x="151" y="47"/>
                </a:cubicBezTo>
                <a:cubicBezTo>
                  <a:pt x="139" y="41"/>
                  <a:pt x="139" y="41"/>
                  <a:pt x="139" y="41"/>
                </a:cubicBezTo>
                <a:cubicBezTo>
                  <a:pt x="138" y="41"/>
                  <a:pt x="138" y="41"/>
                  <a:pt x="138" y="41"/>
                </a:cubicBezTo>
                <a:cubicBezTo>
                  <a:pt x="138" y="40"/>
                  <a:pt x="138" y="40"/>
                  <a:pt x="138" y="40"/>
                </a:cubicBezTo>
                <a:cubicBezTo>
                  <a:pt x="137" y="39"/>
                  <a:pt x="137" y="39"/>
                  <a:pt x="137" y="39"/>
                </a:cubicBezTo>
                <a:cubicBezTo>
                  <a:pt x="137" y="24"/>
                  <a:pt x="137" y="24"/>
                  <a:pt x="137" y="24"/>
                </a:cubicBezTo>
                <a:cubicBezTo>
                  <a:pt x="137" y="23"/>
                  <a:pt x="137" y="23"/>
                  <a:pt x="137" y="23"/>
                </a:cubicBezTo>
                <a:cubicBezTo>
                  <a:pt x="137" y="21"/>
                  <a:pt x="137" y="21"/>
                  <a:pt x="137" y="21"/>
                </a:cubicBezTo>
                <a:lnTo>
                  <a:pt x="153" y="18"/>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0" name="Freeform 24"/>
          <p:cNvSpPr/>
          <p:nvPr/>
        </p:nvSpPr>
        <p:spPr bwMode="auto">
          <a:xfrm>
            <a:off x="4771083" y="5473448"/>
            <a:ext cx="1010705" cy="801769"/>
          </a:xfrm>
          <a:custGeom>
            <a:avLst/>
            <a:gdLst>
              <a:gd name="T0" fmla="*/ 923983 w 385"/>
              <a:gd name="T1" fmla="*/ 243531 h 306"/>
              <a:gd name="T2" fmla="*/ 958850 w 385"/>
              <a:gd name="T3" fmla="*/ 238561 h 306"/>
              <a:gd name="T4" fmla="*/ 889115 w 385"/>
              <a:gd name="T5" fmla="*/ 168981 h 306"/>
              <a:gd name="T6" fmla="*/ 841796 w 385"/>
              <a:gd name="T7" fmla="*/ 82005 h 306"/>
              <a:gd name="T8" fmla="*/ 762099 w 385"/>
              <a:gd name="T9" fmla="*/ 101885 h 306"/>
              <a:gd name="T10" fmla="*/ 757118 w 385"/>
              <a:gd name="T11" fmla="*/ 109340 h 306"/>
              <a:gd name="T12" fmla="*/ 687383 w 385"/>
              <a:gd name="T13" fmla="*/ 94430 h 306"/>
              <a:gd name="T14" fmla="*/ 567838 w 385"/>
              <a:gd name="T15" fmla="*/ 151586 h 306"/>
              <a:gd name="T16" fmla="*/ 567838 w 385"/>
              <a:gd name="T17" fmla="*/ 72065 h 306"/>
              <a:gd name="T18" fmla="*/ 560367 w 385"/>
              <a:gd name="T19" fmla="*/ 39760 h 306"/>
              <a:gd name="T20" fmla="*/ 523009 w 385"/>
              <a:gd name="T21" fmla="*/ 37275 h 306"/>
              <a:gd name="T22" fmla="*/ 475689 w 385"/>
              <a:gd name="T23" fmla="*/ 34790 h 306"/>
              <a:gd name="T24" fmla="*/ 413426 w 385"/>
              <a:gd name="T25" fmla="*/ 4970 h 306"/>
              <a:gd name="T26" fmla="*/ 395993 w 385"/>
              <a:gd name="T27" fmla="*/ 94430 h 306"/>
              <a:gd name="T28" fmla="*/ 311315 w 385"/>
              <a:gd name="T29" fmla="*/ 67095 h 306"/>
              <a:gd name="T30" fmla="*/ 291391 w 385"/>
              <a:gd name="T31" fmla="*/ 62125 h 306"/>
              <a:gd name="T32" fmla="*/ 268976 w 385"/>
              <a:gd name="T33" fmla="*/ 124250 h 306"/>
              <a:gd name="T34" fmla="*/ 281429 w 385"/>
              <a:gd name="T35" fmla="*/ 178921 h 306"/>
              <a:gd name="T36" fmla="*/ 254033 w 385"/>
              <a:gd name="T37" fmla="*/ 231106 h 306"/>
              <a:gd name="T38" fmla="*/ 196751 w 385"/>
              <a:gd name="T39" fmla="*/ 385177 h 306"/>
              <a:gd name="T40" fmla="*/ 107092 w 385"/>
              <a:gd name="T41" fmla="*/ 442332 h 306"/>
              <a:gd name="T42" fmla="*/ 119545 w 385"/>
              <a:gd name="T43" fmla="*/ 469667 h 306"/>
              <a:gd name="T44" fmla="*/ 69735 w 385"/>
              <a:gd name="T45" fmla="*/ 539247 h 306"/>
              <a:gd name="T46" fmla="*/ 19924 w 385"/>
              <a:gd name="T47" fmla="*/ 554157 h 306"/>
              <a:gd name="T48" fmla="*/ 7472 w 385"/>
              <a:gd name="T49" fmla="*/ 693318 h 306"/>
              <a:gd name="T50" fmla="*/ 27396 w 385"/>
              <a:gd name="T51" fmla="*/ 738048 h 306"/>
              <a:gd name="T52" fmla="*/ 77206 w 385"/>
              <a:gd name="T53" fmla="*/ 757928 h 306"/>
              <a:gd name="T54" fmla="*/ 82187 w 385"/>
              <a:gd name="T55" fmla="*/ 750473 h 306"/>
              <a:gd name="T56" fmla="*/ 64754 w 385"/>
              <a:gd name="T57" fmla="*/ 703258 h 306"/>
              <a:gd name="T58" fmla="*/ 44829 w 385"/>
              <a:gd name="T59" fmla="*/ 685863 h 306"/>
              <a:gd name="T60" fmla="*/ 69735 w 385"/>
              <a:gd name="T61" fmla="*/ 653558 h 306"/>
              <a:gd name="T62" fmla="*/ 119545 w 385"/>
              <a:gd name="T63" fmla="*/ 613797 h 306"/>
              <a:gd name="T64" fmla="*/ 241580 w 385"/>
              <a:gd name="T65" fmla="*/ 534277 h 306"/>
              <a:gd name="T66" fmla="*/ 266486 w 385"/>
              <a:gd name="T67" fmla="*/ 546702 h 306"/>
              <a:gd name="T68" fmla="*/ 281429 w 385"/>
              <a:gd name="T69" fmla="*/ 534277 h 306"/>
              <a:gd name="T70" fmla="*/ 363616 w 385"/>
              <a:gd name="T71" fmla="*/ 516882 h 306"/>
              <a:gd name="T72" fmla="*/ 368597 w 385"/>
              <a:gd name="T73" fmla="*/ 511912 h 306"/>
              <a:gd name="T74" fmla="*/ 448294 w 385"/>
              <a:gd name="T75" fmla="*/ 482092 h 306"/>
              <a:gd name="T76" fmla="*/ 465727 w 385"/>
              <a:gd name="T77" fmla="*/ 362811 h 306"/>
              <a:gd name="T78" fmla="*/ 493123 w 385"/>
              <a:gd name="T79" fmla="*/ 357841 h 306"/>
              <a:gd name="T80" fmla="*/ 498104 w 385"/>
              <a:gd name="T81" fmla="*/ 360326 h 306"/>
              <a:gd name="T82" fmla="*/ 600215 w 385"/>
              <a:gd name="T83" fmla="*/ 424937 h 306"/>
              <a:gd name="T84" fmla="*/ 587763 w 385"/>
              <a:gd name="T85" fmla="*/ 390147 h 306"/>
              <a:gd name="T86" fmla="*/ 627611 w 385"/>
              <a:gd name="T87" fmla="*/ 372751 h 306"/>
              <a:gd name="T88" fmla="*/ 652516 w 385"/>
              <a:gd name="T89" fmla="*/ 360326 h 306"/>
              <a:gd name="T90" fmla="*/ 727232 w 385"/>
              <a:gd name="T91" fmla="*/ 382692 h 306"/>
              <a:gd name="T92" fmla="*/ 777042 w 385"/>
              <a:gd name="T93" fmla="*/ 350386 h 306"/>
              <a:gd name="T94" fmla="*/ 782023 w 385"/>
              <a:gd name="T95" fmla="*/ 355356 h 306"/>
              <a:gd name="T96" fmla="*/ 899078 w 385"/>
              <a:gd name="T97" fmla="*/ 26092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5" h="306">
                <a:moveTo>
                  <a:pt x="361" y="105"/>
                </a:moveTo>
                <a:cubicBezTo>
                  <a:pt x="366" y="104"/>
                  <a:pt x="369" y="102"/>
                  <a:pt x="371" y="99"/>
                </a:cubicBezTo>
                <a:cubicBezTo>
                  <a:pt x="371" y="98"/>
                  <a:pt x="371" y="98"/>
                  <a:pt x="371" y="98"/>
                </a:cubicBezTo>
                <a:cubicBezTo>
                  <a:pt x="371" y="96"/>
                  <a:pt x="371" y="96"/>
                  <a:pt x="371" y="96"/>
                </a:cubicBezTo>
                <a:cubicBezTo>
                  <a:pt x="374" y="96"/>
                  <a:pt x="374" y="96"/>
                  <a:pt x="374" y="96"/>
                </a:cubicBezTo>
                <a:cubicBezTo>
                  <a:pt x="385" y="96"/>
                  <a:pt x="385" y="96"/>
                  <a:pt x="385" y="96"/>
                </a:cubicBezTo>
                <a:cubicBezTo>
                  <a:pt x="385" y="88"/>
                  <a:pt x="385" y="88"/>
                  <a:pt x="385" y="88"/>
                </a:cubicBezTo>
                <a:cubicBezTo>
                  <a:pt x="381" y="88"/>
                  <a:pt x="378" y="87"/>
                  <a:pt x="375" y="84"/>
                </a:cubicBezTo>
                <a:cubicBezTo>
                  <a:pt x="357" y="68"/>
                  <a:pt x="357" y="68"/>
                  <a:pt x="357" y="68"/>
                </a:cubicBezTo>
                <a:cubicBezTo>
                  <a:pt x="357" y="67"/>
                  <a:pt x="357" y="67"/>
                  <a:pt x="357" y="67"/>
                </a:cubicBezTo>
                <a:cubicBezTo>
                  <a:pt x="349" y="44"/>
                  <a:pt x="349" y="44"/>
                  <a:pt x="349" y="44"/>
                </a:cubicBezTo>
                <a:cubicBezTo>
                  <a:pt x="338" y="33"/>
                  <a:pt x="338" y="33"/>
                  <a:pt x="338" y="33"/>
                </a:cubicBezTo>
                <a:cubicBezTo>
                  <a:pt x="325" y="33"/>
                  <a:pt x="315" y="33"/>
                  <a:pt x="307" y="33"/>
                </a:cubicBezTo>
                <a:cubicBezTo>
                  <a:pt x="305" y="34"/>
                  <a:pt x="305" y="34"/>
                  <a:pt x="305" y="34"/>
                </a:cubicBezTo>
                <a:cubicBezTo>
                  <a:pt x="306" y="41"/>
                  <a:pt x="306" y="41"/>
                  <a:pt x="306" y="41"/>
                </a:cubicBezTo>
                <a:cubicBezTo>
                  <a:pt x="306" y="42"/>
                  <a:pt x="306" y="42"/>
                  <a:pt x="306" y="42"/>
                </a:cubicBezTo>
                <a:cubicBezTo>
                  <a:pt x="306" y="44"/>
                  <a:pt x="306" y="44"/>
                  <a:pt x="306" y="44"/>
                </a:cubicBezTo>
                <a:cubicBezTo>
                  <a:pt x="304" y="44"/>
                  <a:pt x="304" y="44"/>
                  <a:pt x="304" y="44"/>
                </a:cubicBezTo>
                <a:cubicBezTo>
                  <a:pt x="294" y="48"/>
                  <a:pt x="294" y="48"/>
                  <a:pt x="294" y="48"/>
                </a:cubicBezTo>
                <a:cubicBezTo>
                  <a:pt x="292" y="47"/>
                  <a:pt x="292" y="47"/>
                  <a:pt x="292" y="47"/>
                </a:cubicBezTo>
                <a:cubicBezTo>
                  <a:pt x="284" y="39"/>
                  <a:pt x="280" y="36"/>
                  <a:pt x="276" y="38"/>
                </a:cubicBezTo>
                <a:cubicBezTo>
                  <a:pt x="255" y="48"/>
                  <a:pt x="243" y="53"/>
                  <a:pt x="239" y="51"/>
                </a:cubicBezTo>
                <a:cubicBezTo>
                  <a:pt x="237" y="52"/>
                  <a:pt x="234" y="54"/>
                  <a:pt x="230" y="58"/>
                </a:cubicBezTo>
                <a:cubicBezTo>
                  <a:pt x="228" y="61"/>
                  <a:pt x="228" y="61"/>
                  <a:pt x="228" y="61"/>
                </a:cubicBezTo>
                <a:cubicBezTo>
                  <a:pt x="225" y="58"/>
                  <a:pt x="225" y="58"/>
                  <a:pt x="225" y="58"/>
                </a:cubicBezTo>
                <a:cubicBezTo>
                  <a:pt x="219" y="53"/>
                  <a:pt x="216" y="48"/>
                  <a:pt x="216" y="44"/>
                </a:cubicBezTo>
                <a:cubicBezTo>
                  <a:pt x="216" y="42"/>
                  <a:pt x="221" y="37"/>
                  <a:pt x="228" y="29"/>
                </a:cubicBezTo>
                <a:cubicBezTo>
                  <a:pt x="236" y="19"/>
                  <a:pt x="241" y="14"/>
                  <a:pt x="241" y="13"/>
                </a:cubicBezTo>
                <a:cubicBezTo>
                  <a:pt x="239" y="10"/>
                  <a:pt x="239" y="10"/>
                  <a:pt x="239" y="10"/>
                </a:cubicBezTo>
                <a:cubicBezTo>
                  <a:pt x="236" y="8"/>
                  <a:pt x="232" y="11"/>
                  <a:pt x="225" y="16"/>
                </a:cubicBezTo>
                <a:cubicBezTo>
                  <a:pt x="219" y="20"/>
                  <a:pt x="216" y="22"/>
                  <a:pt x="213" y="21"/>
                </a:cubicBezTo>
                <a:cubicBezTo>
                  <a:pt x="212" y="21"/>
                  <a:pt x="211" y="19"/>
                  <a:pt x="210" y="16"/>
                </a:cubicBezTo>
                <a:cubicBezTo>
                  <a:pt x="210" y="15"/>
                  <a:pt x="210" y="15"/>
                  <a:pt x="210" y="15"/>
                </a:cubicBezTo>
                <a:cubicBezTo>
                  <a:pt x="204" y="5"/>
                  <a:pt x="204" y="5"/>
                  <a:pt x="204" y="5"/>
                </a:cubicBezTo>
                <a:cubicBezTo>
                  <a:pt x="193" y="13"/>
                  <a:pt x="193" y="13"/>
                  <a:pt x="193" y="13"/>
                </a:cubicBezTo>
                <a:cubicBezTo>
                  <a:pt x="191" y="14"/>
                  <a:pt x="191" y="14"/>
                  <a:pt x="191" y="14"/>
                </a:cubicBezTo>
                <a:cubicBezTo>
                  <a:pt x="191" y="13"/>
                  <a:pt x="191" y="13"/>
                  <a:pt x="191" y="13"/>
                </a:cubicBezTo>
                <a:cubicBezTo>
                  <a:pt x="190" y="13"/>
                  <a:pt x="190" y="13"/>
                  <a:pt x="190" y="13"/>
                </a:cubicBezTo>
                <a:cubicBezTo>
                  <a:pt x="182" y="8"/>
                  <a:pt x="174" y="5"/>
                  <a:pt x="166" y="2"/>
                </a:cubicBezTo>
                <a:cubicBezTo>
                  <a:pt x="161" y="0"/>
                  <a:pt x="155" y="2"/>
                  <a:pt x="150" y="9"/>
                </a:cubicBezTo>
                <a:cubicBezTo>
                  <a:pt x="155" y="18"/>
                  <a:pt x="155" y="18"/>
                  <a:pt x="155" y="18"/>
                </a:cubicBezTo>
                <a:cubicBezTo>
                  <a:pt x="159" y="27"/>
                  <a:pt x="161" y="33"/>
                  <a:pt x="159" y="38"/>
                </a:cubicBezTo>
                <a:cubicBezTo>
                  <a:pt x="158" y="39"/>
                  <a:pt x="156" y="41"/>
                  <a:pt x="154" y="41"/>
                </a:cubicBezTo>
                <a:cubicBezTo>
                  <a:pt x="150" y="42"/>
                  <a:pt x="145" y="41"/>
                  <a:pt x="138" y="36"/>
                </a:cubicBezTo>
                <a:cubicBezTo>
                  <a:pt x="133" y="32"/>
                  <a:pt x="128" y="29"/>
                  <a:pt x="125" y="27"/>
                </a:cubicBezTo>
                <a:cubicBezTo>
                  <a:pt x="117" y="24"/>
                  <a:pt x="117" y="24"/>
                  <a:pt x="117" y="24"/>
                </a:cubicBezTo>
                <a:cubicBezTo>
                  <a:pt x="117" y="25"/>
                  <a:pt x="117" y="25"/>
                  <a:pt x="117" y="25"/>
                </a:cubicBezTo>
                <a:cubicBezTo>
                  <a:pt x="117" y="25"/>
                  <a:pt x="117" y="25"/>
                  <a:pt x="117" y="25"/>
                </a:cubicBezTo>
                <a:cubicBezTo>
                  <a:pt x="118" y="26"/>
                  <a:pt x="118" y="26"/>
                  <a:pt x="118" y="26"/>
                </a:cubicBezTo>
                <a:cubicBezTo>
                  <a:pt x="118" y="39"/>
                  <a:pt x="118" y="39"/>
                  <a:pt x="118" y="39"/>
                </a:cubicBezTo>
                <a:cubicBezTo>
                  <a:pt x="108" y="50"/>
                  <a:pt x="108" y="50"/>
                  <a:pt x="108" y="50"/>
                </a:cubicBezTo>
                <a:cubicBezTo>
                  <a:pt x="108" y="61"/>
                  <a:pt x="108" y="61"/>
                  <a:pt x="108" y="61"/>
                </a:cubicBezTo>
                <a:cubicBezTo>
                  <a:pt x="113" y="72"/>
                  <a:pt x="113" y="72"/>
                  <a:pt x="113" y="72"/>
                </a:cubicBezTo>
                <a:cubicBezTo>
                  <a:pt x="113" y="72"/>
                  <a:pt x="113" y="72"/>
                  <a:pt x="113" y="72"/>
                </a:cubicBezTo>
                <a:cubicBezTo>
                  <a:pt x="107" y="82"/>
                  <a:pt x="107" y="82"/>
                  <a:pt x="107" y="82"/>
                </a:cubicBezTo>
                <a:cubicBezTo>
                  <a:pt x="102" y="92"/>
                  <a:pt x="102" y="92"/>
                  <a:pt x="102" y="92"/>
                </a:cubicBezTo>
                <a:cubicBezTo>
                  <a:pt x="102" y="93"/>
                  <a:pt x="102" y="93"/>
                  <a:pt x="102" y="93"/>
                </a:cubicBezTo>
                <a:cubicBezTo>
                  <a:pt x="93" y="102"/>
                  <a:pt x="93" y="102"/>
                  <a:pt x="93" y="102"/>
                </a:cubicBezTo>
                <a:cubicBezTo>
                  <a:pt x="78" y="136"/>
                  <a:pt x="78" y="136"/>
                  <a:pt x="78" y="136"/>
                </a:cubicBezTo>
                <a:cubicBezTo>
                  <a:pt x="79" y="155"/>
                  <a:pt x="79" y="155"/>
                  <a:pt x="79" y="155"/>
                </a:cubicBezTo>
                <a:cubicBezTo>
                  <a:pt x="78" y="156"/>
                  <a:pt x="78" y="156"/>
                  <a:pt x="78" y="156"/>
                </a:cubicBezTo>
                <a:cubicBezTo>
                  <a:pt x="45" y="175"/>
                  <a:pt x="45" y="175"/>
                  <a:pt x="45" y="175"/>
                </a:cubicBezTo>
                <a:cubicBezTo>
                  <a:pt x="43" y="178"/>
                  <a:pt x="43" y="178"/>
                  <a:pt x="43" y="178"/>
                </a:cubicBezTo>
                <a:cubicBezTo>
                  <a:pt x="48" y="188"/>
                  <a:pt x="48" y="188"/>
                  <a:pt x="48" y="188"/>
                </a:cubicBezTo>
                <a:cubicBezTo>
                  <a:pt x="48" y="189"/>
                  <a:pt x="48" y="189"/>
                  <a:pt x="48" y="189"/>
                </a:cubicBezTo>
                <a:cubicBezTo>
                  <a:pt x="48" y="189"/>
                  <a:pt x="48" y="189"/>
                  <a:pt x="48" y="189"/>
                </a:cubicBezTo>
                <a:cubicBezTo>
                  <a:pt x="45" y="202"/>
                  <a:pt x="45" y="202"/>
                  <a:pt x="45" y="202"/>
                </a:cubicBezTo>
                <a:cubicBezTo>
                  <a:pt x="31" y="200"/>
                  <a:pt x="31" y="200"/>
                  <a:pt x="31" y="200"/>
                </a:cubicBezTo>
                <a:cubicBezTo>
                  <a:pt x="28" y="217"/>
                  <a:pt x="28" y="217"/>
                  <a:pt x="28" y="217"/>
                </a:cubicBezTo>
                <a:cubicBezTo>
                  <a:pt x="11" y="217"/>
                  <a:pt x="11" y="217"/>
                  <a:pt x="11" y="217"/>
                </a:cubicBezTo>
                <a:cubicBezTo>
                  <a:pt x="8" y="223"/>
                  <a:pt x="8" y="223"/>
                  <a:pt x="8" y="223"/>
                </a:cubicBezTo>
                <a:cubicBezTo>
                  <a:pt x="8" y="223"/>
                  <a:pt x="8" y="223"/>
                  <a:pt x="8" y="223"/>
                </a:cubicBezTo>
                <a:cubicBezTo>
                  <a:pt x="3" y="233"/>
                  <a:pt x="3" y="233"/>
                  <a:pt x="3" y="233"/>
                </a:cubicBezTo>
                <a:cubicBezTo>
                  <a:pt x="0" y="271"/>
                  <a:pt x="0" y="271"/>
                  <a:pt x="0" y="271"/>
                </a:cubicBezTo>
                <a:cubicBezTo>
                  <a:pt x="3" y="279"/>
                  <a:pt x="3" y="279"/>
                  <a:pt x="3" y="279"/>
                </a:cubicBezTo>
                <a:cubicBezTo>
                  <a:pt x="4" y="280"/>
                  <a:pt x="4" y="280"/>
                  <a:pt x="4" y="280"/>
                </a:cubicBezTo>
                <a:cubicBezTo>
                  <a:pt x="4" y="288"/>
                  <a:pt x="4" y="288"/>
                  <a:pt x="4" y="288"/>
                </a:cubicBezTo>
                <a:cubicBezTo>
                  <a:pt x="11" y="297"/>
                  <a:pt x="11" y="297"/>
                  <a:pt x="11" y="297"/>
                </a:cubicBezTo>
                <a:cubicBezTo>
                  <a:pt x="12" y="299"/>
                  <a:pt x="12" y="299"/>
                  <a:pt x="12" y="299"/>
                </a:cubicBezTo>
                <a:cubicBezTo>
                  <a:pt x="12" y="306"/>
                  <a:pt x="12" y="306"/>
                  <a:pt x="12" y="306"/>
                </a:cubicBezTo>
                <a:cubicBezTo>
                  <a:pt x="31" y="305"/>
                  <a:pt x="31" y="305"/>
                  <a:pt x="31" y="305"/>
                </a:cubicBezTo>
                <a:cubicBezTo>
                  <a:pt x="32" y="303"/>
                  <a:pt x="32" y="303"/>
                  <a:pt x="32" y="303"/>
                </a:cubicBezTo>
                <a:cubicBezTo>
                  <a:pt x="32" y="302"/>
                  <a:pt x="32" y="302"/>
                  <a:pt x="32" y="302"/>
                </a:cubicBezTo>
                <a:cubicBezTo>
                  <a:pt x="33" y="302"/>
                  <a:pt x="33" y="302"/>
                  <a:pt x="33" y="302"/>
                </a:cubicBezTo>
                <a:cubicBezTo>
                  <a:pt x="33" y="302"/>
                  <a:pt x="33" y="302"/>
                  <a:pt x="33" y="302"/>
                </a:cubicBezTo>
                <a:cubicBezTo>
                  <a:pt x="39" y="294"/>
                  <a:pt x="39" y="294"/>
                  <a:pt x="39" y="294"/>
                </a:cubicBezTo>
                <a:cubicBezTo>
                  <a:pt x="26" y="283"/>
                  <a:pt x="26" y="283"/>
                  <a:pt x="26" y="283"/>
                </a:cubicBezTo>
                <a:cubicBezTo>
                  <a:pt x="25" y="282"/>
                  <a:pt x="25" y="282"/>
                  <a:pt x="25" y="282"/>
                </a:cubicBezTo>
                <a:cubicBezTo>
                  <a:pt x="18" y="277"/>
                  <a:pt x="18" y="277"/>
                  <a:pt x="18" y="277"/>
                </a:cubicBezTo>
                <a:cubicBezTo>
                  <a:pt x="18" y="276"/>
                  <a:pt x="18" y="276"/>
                  <a:pt x="18" y="276"/>
                </a:cubicBezTo>
                <a:cubicBezTo>
                  <a:pt x="17" y="275"/>
                  <a:pt x="17" y="275"/>
                  <a:pt x="17" y="275"/>
                </a:cubicBezTo>
                <a:cubicBezTo>
                  <a:pt x="17" y="263"/>
                  <a:pt x="17" y="263"/>
                  <a:pt x="17" y="263"/>
                </a:cubicBezTo>
                <a:cubicBezTo>
                  <a:pt x="28" y="263"/>
                  <a:pt x="28" y="263"/>
                  <a:pt x="28" y="263"/>
                </a:cubicBezTo>
                <a:cubicBezTo>
                  <a:pt x="29" y="259"/>
                  <a:pt x="29" y="259"/>
                  <a:pt x="29" y="259"/>
                </a:cubicBezTo>
                <a:cubicBezTo>
                  <a:pt x="25" y="247"/>
                  <a:pt x="25" y="247"/>
                  <a:pt x="25" y="247"/>
                </a:cubicBezTo>
                <a:cubicBezTo>
                  <a:pt x="48" y="247"/>
                  <a:pt x="48" y="247"/>
                  <a:pt x="48" y="247"/>
                </a:cubicBezTo>
                <a:cubicBezTo>
                  <a:pt x="90" y="227"/>
                  <a:pt x="90" y="227"/>
                  <a:pt x="90" y="227"/>
                </a:cubicBezTo>
                <a:cubicBezTo>
                  <a:pt x="96" y="218"/>
                  <a:pt x="96" y="218"/>
                  <a:pt x="96" y="218"/>
                </a:cubicBezTo>
                <a:cubicBezTo>
                  <a:pt x="97" y="215"/>
                  <a:pt x="97" y="215"/>
                  <a:pt x="97" y="215"/>
                </a:cubicBezTo>
                <a:cubicBezTo>
                  <a:pt x="105" y="218"/>
                  <a:pt x="105" y="218"/>
                  <a:pt x="105" y="218"/>
                </a:cubicBezTo>
                <a:cubicBezTo>
                  <a:pt x="106" y="218"/>
                  <a:pt x="106" y="218"/>
                  <a:pt x="106" y="218"/>
                </a:cubicBezTo>
                <a:cubicBezTo>
                  <a:pt x="107" y="220"/>
                  <a:pt x="107" y="220"/>
                  <a:pt x="107" y="220"/>
                </a:cubicBezTo>
                <a:cubicBezTo>
                  <a:pt x="110" y="224"/>
                  <a:pt x="110" y="224"/>
                  <a:pt x="110" y="224"/>
                </a:cubicBezTo>
                <a:cubicBezTo>
                  <a:pt x="114" y="224"/>
                  <a:pt x="114" y="224"/>
                  <a:pt x="114" y="224"/>
                </a:cubicBezTo>
                <a:cubicBezTo>
                  <a:pt x="113" y="215"/>
                  <a:pt x="113" y="215"/>
                  <a:pt x="113" y="215"/>
                </a:cubicBezTo>
                <a:cubicBezTo>
                  <a:pt x="127" y="215"/>
                  <a:pt x="127" y="215"/>
                  <a:pt x="127" y="215"/>
                </a:cubicBezTo>
                <a:cubicBezTo>
                  <a:pt x="141" y="217"/>
                  <a:pt x="141" y="217"/>
                  <a:pt x="141" y="217"/>
                </a:cubicBezTo>
                <a:cubicBezTo>
                  <a:pt x="146" y="208"/>
                  <a:pt x="146" y="208"/>
                  <a:pt x="146" y="208"/>
                </a:cubicBezTo>
                <a:cubicBezTo>
                  <a:pt x="147" y="208"/>
                  <a:pt x="147" y="208"/>
                  <a:pt x="147" y="208"/>
                </a:cubicBezTo>
                <a:cubicBezTo>
                  <a:pt x="147" y="207"/>
                  <a:pt x="147" y="207"/>
                  <a:pt x="147" y="207"/>
                </a:cubicBezTo>
                <a:cubicBezTo>
                  <a:pt x="148" y="206"/>
                  <a:pt x="148" y="206"/>
                  <a:pt x="148" y="206"/>
                </a:cubicBezTo>
                <a:cubicBezTo>
                  <a:pt x="162" y="202"/>
                  <a:pt x="162" y="202"/>
                  <a:pt x="162" y="202"/>
                </a:cubicBezTo>
                <a:cubicBezTo>
                  <a:pt x="165" y="181"/>
                  <a:pt x="165" y="181"/>
                  <a:pt x="165" y="181"/>
                </a:cubicBezTo>
                <a:cubicBezTo>
                  <a:pt x="180" y="194"/>
                  <a:pt x="180" y="194"/>
                  <a:pt x="180" y="194"/>
                </a:cubicBezTo>
                <a:cubicBezTo>
                  <a:pt x="186" y="195"/>
                  <a:pt x="186" y="195"/>
                  <a:pt x="186" y="195"/>
                </a:cubicBezTo>
                <a:cubicBezTo>
                  <a:pt x="189" y="192"/>
                  <a:pt x="189" y="192"/>
                  <a:pt x="189" y="192"/>
                </a:cubicBezTo>
                <a:cubicBezTo>
                  <a:pt x="187" y="146"/>
                  <a:pt x="187" y="146"/>
                  <a:pt x="187" y="146"/>
                </a:cubicBezTo>
                <a:cubicBezTo>
                  <a:pt x="187" y="144"/>
                  <a:pt x="187" y="144"/>
                  <a:pt x="187" y="144"/>
                </a:cubicBezTo>
                <a:cubicBezTo>
                  <a:pt x="187" y="142"/>
                  <a:pt x="187" y="142"/>
                  <a:pt x="187" y="142"/>
                </a:cubicBezTo>
                <a:cubicBezTo>
                  <a:pt x="198" y="144"/>
                  <a:pt x="198" y="144"/>
                  <a:pt x="198" y="144"/>
                </a:cubicBezTo>
                <a:cubicBezTo>
                  <a:pt x="198" y="144"/>
                  <a:pt x="198" y="144"/>
                  <a:pt x="198" y="144"/>
                </a:cubicBezTo>
                <a:cubicBezTo>
                  <a:pt x="199" y="144"/>
                  <a:pt x="199" y="144"/>
                  <a:pt x="199" y="144"/>
                </a:cubicBezTo>
                <a:cubicBezTo>
                  <a:pt x="200" y="145"/>
                  <a:pt x="200" y="145"/>
                  <a:pt x="200" y="145"/>
                </a:cubicBezTo>
                <a:cubicBezTo>
                  <a:pt x="216" y="175"/>
                  <a:pt x="216" y="175"/>
                  <a:pt x="216" y="175"/>
                </a:cubicBezTo>
                <a:cubicBezTo>
                  <a:pt x="237" y="172"/>
                  <a:pt x="237" y="172"/>
                  <a:pt x="237" y="172"/>
                </a:cubicBezTo>
                <a:cubicBezTo>
                  <a:pt x="241" y="171"/>
                  <a:pt x="241" y="171"/>
                  <a:pt x="241" y="171"/>
                </a:cubicBezTo>
                <a:cubicBezTo>
                  <a:pt x="244" y="164"/>
                  <a:pt x="244" y="164"/>
                  <a:pt x="244" y="164"/>
                </a:cubicBezTo>
                <a:cubicBezTo>
                  <a:pt x="238" y="159"/>
                  <a:pt x="238" y="159"/>
                  <a:pt x="238" y="159"/>
                </a:cubicBezTo>
                <a:cubicBezTo>
                  <a:pt x="236" y="157"/>
                  <a:pt x="236" y="157"/>
                  <a:pt x="236" y="157"/>
                </a:cubicBezTo>
                <a:cubicBezTo>
                  <a:pt x="250" y="152"/>
                  <a:pt x="250" y="152"/>
                  <a:pt x="250" y="152"/>
                </a:cubicBezTo>
                <a:cubicBezTo>
                  <a:pt x="251" y="151"/>
                  <a:pt x="251" y="151"/>
                  <a:pt x="251" y="151"/>
                </a:cubicBezTo>
                <a:cubicBezTo>
                  <a:pt x="252" y="150"/>
                  <a:pt x="252" y="150"/>
                  <a:pt x="252" y="150"/>
                </a:cubicBezTo>
                <a:cubicBezTo>
                  <a:pt x="257" y="157"/>
                  <a:pt x="257" y="157"/>
                  <a:pt x="257" y="157"/>
                </a:cubicBezTo>
                <a:cubicBezTo>
                  <a:pt x="262" y="154"/>
                  <a:pt x="262" y="154"/>
                  <a:pt x="262" y="154"/>
                </a:cubicBezTo>
                <a:cubicBezTo>
                  <a:pt x="262" y="145"/>
                  <a:pt x="262" y="145"/>
                  <a:pt x="262" y="145"/>
                </a:cubicBezTo>
                <a:cubicBezTo>
                  <a:pt x="265" y="144"/>
                  <a:pt x="265" y="144"/>
                  <a:pt x="265" y="144"/>
                </a:cubicBezTo>
                <a:cubicBezTo>
                  <a:pt x="275" y="144"/>
                  <a:pt x="275" y="144"/>
                  <a:pt x="275" y="144"/>
                </a:cubicBezTo>
                <a:cubicBezTo>
                  <a:pt x="283" y="145"/>
                  <a:pt x="288" y="149"/>
                  <a:pt x="292" y="154"/>
                </a:cubicBezTo>
                <a:cubicBezTo>
                  <a:pt x="293" y="157"/>
                  <a:pt x="293" y="157"/>
                  <a:pt x="293" y="157"/>
                </a:cubicBezTo>
                <a:cubicBezTo>
                  <a:pt x="298" y="142"/>
                  <a:pt x="298" y="142"/>
                  <a:pt x="298" y="142"/>
                </a:cubicBezTo>
                <a:cubicBezTo>
                  <a:pt x="300" y="138"/>
                  <a:pt x="305" y="138"/>
                  <a:pt x="312" y="141"/>
                </a:cubicBezTo>
                <a:cubicBezTo>
                  <a:pt x="314" y="141"/>
                  <a:pt x="314" y="141"/>
                  <a:pt x="314" y="141"/>
                </a:cubicBezTo>
                <a:cubicBezTo>
                  <a:pt x="314" y="142"/>
                  <a:pt x="314" y="142"/>
                  <a:pt x="314" y="142"/>
                </a:cubicBezTo>
                <a:cubicBezTo>
                  <a:pt x="314" y="143"/>
                  <a:pt x="314" y="143"/>
                  <a:pt x="314" y="143"/>
                </a:cubicBezTo>
                <a:cubicBezTo>
                  <a:pt x="315" y="143"/>
                  <a:pt x="316" y="144"/>
                  <a:pt x="317" y="144"/>
                </a:cubicBezTo>
                <a:cubicBezTo>
                  <a:pt x="320" y="143"/>
                  <a:pt x="331" y="135"/>
                  <a:pt x="348" y="121"/>
                </a:cubicBezTo>
                <a:cubicBezTo>
                  <a:pt x="348" y="112"/>
                  <a:pt x="353" y="107"/>
                  <a:pt x="361" y="105"/>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1" name="Freeform 25"/>
          <p:cNvSpPr/>
          <p:nvPr/>
        </p:nvSpPr>
        <p:spPr bwMode="auto">
          <a:xfrm>
            <a:off x="5246315" y="4782152"/>
            <a:ext cx="609101" cy="823528"/>
          </a:xfrm>
          <a:custGeom>
            <a:avLst/>
            <a:gdLst>
              <a:gd name="T0" fmla="*/ 453313 w 232"/>
              <a:gd name="T1" fmla="*/ 29849 h 314"/>
              <a:gd name="T2" fmla="*/ 401008 w 232"/>
              <a:gd name="T3" fmla="*/ 9950 h 314"/>
              <a:gd name="T4" fmla="*/ 333758 w 232"/>
              <a:gd name="T5" fmla="*/ 57211 h 314"/>
              <a:gd name="T6" fmla="*/ 291416 w 232"/>
              <a:gd name="T7" fmla="*/ 39799 h 314"/>
              <a:gd name="T8" fmla="*/ 288925 w 232"/>
              <a:gd name="T9" fmla="*/ 42286 h 314"/>
              <a:gd name="T10" fmla="*/ 204240 w 232"/>
              <a:gd name="T11" fmla="*/ 62186 h 314"/>
              <a:gd name="T12" fmla="*/ 161898 w 232"/>
              <a:gd name="T13" fmla="*/ 67160 h 314"/>
              <a:gd name="T14" fmla="*/ 129518 w 232"/>
              <a:gd name="T15" fmla="*/ 99497 h 314"/>
              <a:gd name="T16" fmla="*/ 77213 w 232"/>
              <a:gd name="T17" fmla="*/ 101984 h 314"/>
              <a:gd name="T18" fmla="*/ 42342 w 232"/>
              <a:gd name="T19" fmla="*/ 166657 h 314"/>
              <a:gd name="T20" fmla="*/ 42342 w 232"/>
              <a:gd name="T21" fmla="*/ 174119 h 314"/>
              <a:gd name="T22" fmla="*/ 64759 w 232"/>
              <a:gd name="T23" fmla="*/ 258692 h 314"/>
              <a:gd name="T24" fmla="*/ 67250 w 232"/>
              <a:gd name="T25" fmla="*/ 268641 h 314"/>
              <a:gd name="T26" fmla="*/ 62268 w 232"/>
              <a:gd name="T27" fmla="*/ 271129 h 314"/>
              <a:gd name="T28" fmla="*/ 0 w 232"/>
              <a:gd name="T29" fmla="*/ 353214 h 314"/>
              <a:gd name="T30" fmla="*/ 24907 w 232"/>
              <a:gd name="T31" fmla="*/ 368138 h 314"/>
              <a:gd name="T32" fmla="*/ 49815 w 232"/>
              <a:gd name="T33" fmla="*/ 492509 h 314"/>
              <a:gd name="T34" fmla="*/ 79703 w 232"/>
              <a:gd name="T35" fmla="*/ 537283 h 314"/>
              <a:gd name="T36" fmla="*/ 82194 w 232"/>
              <a:gd name="T37" fmla="*/ 572107 h 314"/>
              <a:gd name="T38" fmla="*/ 84685 w 232"/>
              <a:gd name="T39" fmla="*/ 681553 h 314"/>
              <a:gd name="T40" fmla="*/ 99629 w 232"/>
              <a:gd name="T41" fmla="*/ 681553 h 314"/>
              <a:gd name="T42" fmla="*/ 164388 w 232"/>
              <a:gd name="T43" fmla="*/ 681553 h 314"/>
              <a:gd name="T44" fmla="*/ 107102 w 232"/>
              <a:gd name="T45" fmla="*/ 763638 h 314"/>
              <a:gd name="T46" fmla="*/ 151935 w 232"/>
              <a:gd name="T47" fmla="*/ 766125 h 314"/>
              <a:gd name="T48" fmla="*/ 283944 w 232"/>
              <a:gd name="T49" fmla="*/ 756176 h 314"/>
              <a:gd name="T50" fmla="*/ 291416 w 232"/>
              <a:gd name="T51" fmla="*/ 733789 h 314"/>
              <a:gd name="T52" fmla="*/ 291416 w 232"/>
              <a:gd name="T53" fmla="*/ 716377 h 314"/>
              <a:gd name="T54" fmla="*/ 283944 w 232"/>
              <a:gd name="T55" fmla="*/ 674091 h 314"/>
              <a:gd name="T56" fmla="*/ 313832 w 232"/>
              <a:gd name="T57" fmla="*/ 651704 h 314"/>
              <a:gd name="T58" fmla="*/ 306360 w 232"/>
              <a:gd name="T59" fmla="*/ 631805 h 314"/>
              <a:gd name="T60" fmla="*/ 308851 w 232"/>
              <a:gd name="T61" fmla="*/ 629317 h 314"/>
              <a:gd name="T62" fmla="*/ 323795 w 232"/>
              <a:gd name="T63" fmla="*/ 579569 h 314"/>
              <a:gd name="T64" fmla="*/ 338740 w 232"/>
              <a:gd name="T65" fmla="*/ 562157 h 314"/>
              <a:gd name="T66" fmla="*/ 353684 w 232"/>
              <a:gd name="T67" fmla="*/ 547232 h 314"/>
              <a:gd name="T68" fmla="*/ 381082 w 232"/>
              <a:gd name="T69" fmla="*/ 487534 h 314"/>
              <a:gd name="T70" fmla="*/ 391045 w 232"/>
              <a:gd name="T71" fmla="*/ 480072 h 314"/>
              <a:gd name="T72" fmla="*/ 376101 w 232"/>
              <a:gd name="T73" fmla="*/ 417887 h 314"/>
              <a:gd name="T74" fmla="*/ 423425 w 232"/>
              <a:gd name="T75" fmla="*/ 375600 h 314"/>
              <a:gd name="T76" fmla="*/ 418443 w 232"/>
              <a:gd name="T77" fmla="*/ 318390 h 314"/>
              <a:gd name="T78" fmla="*/ 473239 w 232"/>
              <a:gd name="T79" fmla="*/ 253717 h 314"/>
              <a:gd name="T80" fmla="*/ 495656 w 232"/>
              <a:gd name="T81" fmla="*/ 263667 h 314"/>
              <a:gd name="T82" fmla="*/ 537998 w 232"/>
              <a:gd name="T83" fmla="*/ 241280 h 314"/>
              <a:gd name="T84" fmla="*/ 537998 w 232"/>
              <a:gd name="T85" fmla="*/ 241280 h 314"/>
              <a:gd name="T86" fmla="*/ 562906 w 232"/>
              <a:gd name="T87" fmla="*/ 223868 h 314"/>
              <a:gd name="T88" fmla="*/ 560415 w 232"/>
              <a:gd name="T89" fmla="*/ 198994 h 314"/>
              <a:gd name="T90" fmla="*/ 567887 w 232"/>
              <a:gd name="T91" fmla="*/ 191531 h 314"/>
              <a:gd name="T92" fmla="*/ 577850 w 232"/>
              <a:gd name="T93" fmla="*/ 181582 h 314"/>
              <a:gd name="T94" fmla="*/ 525545 w 232"/>
              <a:gd name="T95" fmla="*/ 97009 h 314"/>
              <a:gd name="T96" fmla="*/ 503128 w 232"/>
              <a:gd name="T97" fmla="*/ 34824 h 3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314">
                <a:moveTo>
                  <a:pt x="182" y="12"/>
                </a:moveTo>
                <a:cubicBezTo>
                  <a:pt x="182" y="12"/>
                  <a:pt x="182" y="12"/>
                  <a:pt x="182" y="12"/>
                </a:cubicBezTo>
                <a:cubicBezTo>
                  <a:pt x="168" y="0"/>
                  <a:pt x="168" y="0"/>
                  <a:pt x="168" y="0"/>
                </a:cubicBezTo>
                <a:cubicBezTo>
                  <a:pt x="161" y="4"/>
                  <a:pt x="161" y="4"/>
                  <a:pt x="161" y="4"/>
                </a:cubicBezTo>
                <a:cubicBezTo>
                  <a:pt x="156" y="15"/>
                  <a:pt x="150" y="21"/>
                  <a:pt x="141" y="24"/>
                </a:cubicBezTo>
                <a:cubicBezTo>
                  <a:pt x="139" y="26"/>
                  <a:pt x="136" y="25"/>
                  <a:pt x="134" y="23"/>
                </a:cubicBezTo>
                <a:cubicBezTo>
                  <a:pt x="131" y="20"/>
                  <a:pt x="133" y="13"/>
                  <a:pt x="137" y="3"/>
                </a:cubicBezTo>
                <a:cubicBezTo>
                  <a:pt x="117" y="16"/>
                  <a:pt x="117" y="16"/>
                  <a:pt x="117" y="16"/>
                </a:cubicBezTo>
                <a:cubicBezTo>
                  <a:pt x="116" y="17"/>
                  <a:pt x="116" y="17"/>
                  <a:pt x="116" y="17"/>
                </a:cubicBezTo>
                <a:cubicBezTo>
                  <a:pt x="116" y="17"/>
                  <a:pt x="116" y="17"/>
                  <a:pt x="116" y="17"/>
                </a:cubicBezTo>
                <a:cubicBezTo>
                  <a:pt x="98" y="17"/>
                  <a:pt x="98" y="17"/>
                  <a:pt x="98" y="17"/>
                </a:cubicBezTo>
                <a:cubicBezTo>
                  <a:pt x="82" y="25"/>
                  <a:pt x="82" y="25"/>
                  <a:pt x="82" y="25"/>
                </a:cubicBezTo>
                <a:cubicBezTo>
                  <a:pt x="82" y="26"/>
                  <a:pt x="82" y="26"/>
                  <a:pt x="82" y="26"/>
                </a:cubicBezTo>
                <a:cubicBezTo>
                  <a:pt x="65" y="27"/>
                  <a:pt x="65" y="27"/>
                  <a:pt x="65" y="27"/>
                </a:cubicBezTo>
                <a:cubicBezTo>
                  <a:pt x="56" y="32"/>
                  <a:pt x="56" y="32"/>
                  <a:pt x="56" y="32"/>
                </a:cubicBezTo>
                <a:cubicBezTo>
                  <a:pt x="52" y="40"/>
                  <a:pt x="52" y="40"/>
                  <a:pt x="52" y="40"/>
                </a:cubicBezTo>
                <a:cubicBezTo>
                  <a:pt x="51" y="41"/>
                  <a:pt x="51" y="41"/>
                  <a:pt x="51" y="41"/>
                </a:cubicBezTo>
                <a:cubicBezTo>
                  <a:pt x="31" y="41"/>
                  <a:pt x="31" y="41"/>
                  <a:pt x="31" y="41"/>
                </a:cubicBezTo>
                <a:cubicBezTo>
                  <a:pt x="27" y="41"/>
                  <a:pt x="19" y="47"/>
                  <a:pt x="6" y="60"/>
                </a:cubicBezTo>
                <a:cubicBezTo>
                  <a:pt x="12" y="63"/>
                  <a:pt x="15" y="65"/>
                  <a:pt x="17" y="67"/>
                </a:cubicBezTo>
                <a:cubicBezTo>
                  <a:pt x="17" y="70"/>
                  <a:pt x="17" y="70"/>
                  <a:pt x="17" y="70"/>
                </a:cubicBezTo>
                <a:cubicBezTo>
                  <a:pt x="17" y="70"/>
                  <a:pt x="17" y="70"/>
                  <a:pt x="17" y="70"/>
                </a:cubicBezTo>
                <a:cubicBezTo>
                  <a:pt x="26" y="104"/>
                  <a:pt x="26" y="104"/>
                  <a:pt x="26" y="104"/>
                </a:cubicBezTo>
                <a:cubicBezTo>
                  <a:pt x="26" y="104"/>
                  <a:pt x="26" y="104"/>
                  <a:pt x="26" y="104"/>
                </a:cubicBezTo>
                <a:cubicBezTo>
                  <a:pt x="27" y="106"/>
                  <a:pt x="27" y="106"/>
                  <a:pt x="27" y="106"/>
                </a:cubicBezTo>
                <a:cubicBezTo>
                  <a:pt x="27" y="108"/>
                  <a:pt x="27" y="108"/>
                  <a:pt x="27" y="108"/>
                </a:cubicBezTo>
                <a:cubicBezTo>
                  <a:pt x="26" y="108"/>
                  <a:pt x="26" y="108"/>
                  <a:pt x="26" y="108"/>
                </a:cubicBezTo>
                <a:cubicBezTo>
                  <a:pt x="25" y="109"/>
                  <a:pt x="25" y="109"/>
                  <a:pt x="25" y="109"/>
                </a:cubicBezTo>
                <a:cubicBezTo>
                  <a:pt x="24" y="109"/>
                  <a:pt x="24" y="109"/>
                  <a:pt x="24" y="109"/>
                </a:cubicBezTo>
                <a:cubicBezTo>
                  <a:pt x="0" y="142"/>
                  <a:pt x="0" y="142"/>
                  <a:pt x="0" y="142"/>
                </a:cubicBezTo>
                <a:cubicBezTo>
                  <a:pt x="1" y="151"/>
                  <a:pt x="1" y="151"/>
                  <a:pt x="1" y="151"/>
                </a:cubicBezTo>
                <a:cubicBezTo>
                  <a:pt x="5" y="148"/>
                  <a:pt x="8" y="147"/>
                  <a:pt x="10" y="148"/>
                </a:cubicBezTo>
                <a:cubicBezTo>
                  <a:pt x="14" y="149"/>
                  <a:pt x="15" y="154"/>
                  <a:pt x="14" y="162"/>
                </a:cubicBezTo>
                <a:cubicBezTo>
                  <a:pt x="12" y="173"/>
                  <a:pt x="14" y="186"/>
                  <a:pt x="20" y="198"/>
                </a:cubicBezTo>
                <a:cubicBezTo>
                  <a:pt x="28" y="207"/>
                  <a:pt x="28" y="207"/>
                  <a:pt x="28" y="207"/>
                </a:cubicBezTo>
                <a:cubicBezTo>
                  <a:pt x="31" y="210"/>
                  <a:pt x="32" y="213"/>
                  <a:pt x="32" y="216"/>
                </a:cubicBezTo>
                <a:cubicBezTo>
                  <a:pt x="27" y="222"/>
                  <a:pt x="27" y="222"/>
                  <a:pt x="27" y="222"/>
                </a:cubicBezTo>
                <a:cubicBezTo>
                  <a:pt x="33" y="230"/>
                  <a:pt x="33" y="230"/>
                  <a:pt x="33" y="230"/>
                </a:cubicBezTo>
                <a:cubicBezTo>
                  <a:pt x="36" y="236"/>
                  <a:pt x="34" y="246"/>
                  <a:pt x="26" y="260"/>
                </a:cubicBezTo>
                <a:cubicBezTo>
                  <a:pt x="34" y="274"/>
                  <a:pt x="34" y="274"/>
                  <a:pt x="34" y="274"/>
                </a:cubicBezTo>
                <a:cubicBezTo>
                  <a:pt x="35" y="277"/>
                  <a:pt x="35" y="277"/>
                  <a:pt x="35" y="277"/>
                </a:cubicBezTo>
                <a:cubicBezTo>
                  <a:pt x="40" y="274"/>
                  <a:pt x="40" y="274"/>
                  <a:pt x="40" y="274"/>
                </a:cubicBezTo>
                <a:cubicBezTo>
                  <a:pt x="48" y="267"/>
                  <a:pt x="55" y="265"/>
                  <a:pt x="60" y="267"/>
                </a:cubicBezTo>
                <a:cubicBezTo>
                  <a:pt x="64" y="268"/>
                  <a:pt x="66" y="271"/>
                  <a:pt x="66" y="274"/>
                </a:cubicBezTo>
                <a:cubicBezTo>
                  <a:pt x="67" y="278"/>
                  <a:pt x="62" y="285"/>
                  <a:pt x="51" y="296"/>
                </a:cubicBezTo>
                <a:cubicBezTo>
                  <a:pt x="43" y="307"/>
                  <a:pt x="43" y="307"/>
                  <a:pt x="43" y="307"/>
                </a:cubicBezTo>
                <a:cubicBezTo>
                  <a:pt x="47" y="314"/>
                  <a:pt x="47" y="314"/>
                  <a:pt x="47" y="314"/>
                </a:cubicBezTo>
                <a:cubicBezTo>
                  <a:pt x="53" y="308"/>
                  <a:pt x="58" y="307"/>
                  <a:pt x="61" y="308"/>
                </a:cubicBezTo>
                <a:cubicBezTo>
                  <a:pt x="65" y="308"/>
                  <a:pt x="75" y="304"/>
                  <a:pt x="92" y="295"/>
                </a:cubicBezTo>
                <a:cubicBezTo>
                  <a:pt x="98" y="292"/>
                  <a:pt x="105" y="295"/>
                  <a:pt x="114" y="304"/>
                </a:cubicBezTo>
                <a:cubicBezTo>
                  <a:pt x="118" y="302"/>
                  <a:pt x="118" y="302"/>
                  <a:pt x="118" y="302"/>
                </a:cubicBezTo>
                <a:cubicBezTo>
                  <a:pt x="117" y="295"/>
                  <a:pt x="117" y="295"/>
                  <a:pt x="117" y="295"/>
                </a:cubicBezTo>
                <a:cubicBezTo>
                  <a:pt x="116" y="294"/>
                  <a:pt x="116" y="294"/>
                  <a:pt x="116" y="294"/>
                </a:cubicBezTo>
                <a:cubicBezTo>
                  <a:pt x="114" y="292"/>
                  <a:pt x="116" y="290"/>
                  <a:pt x="117" y="288"/>
                </a:cubicBezTo>
                <a:cubicBezTo>
                  <a:pt x="114" y="277"/>
                  <a:pt x="114" y="277"/>
                  <a:pt x="114" y="277"/>
                </a:cubicBezTo>
                <a:cubicBezTo>
                  <a:pt x="114" y="275"/>
                  <a:pt x="114" y="273"/>
                  <a:pt x="114" y="271"/>
                </a:cubicBezTo>
                <a:cubicBezTo>
                  <a:pt x="116" y="269"/>
                  <a:pt x="119" y="268"/>
                  <a:pt x="121" y="267"/>
                </a:cubicBezTo>
                <a:cubicBezTo>
                  <a:pt x="126" y="262"/>
                  <a:pt x="126" y="262"/>
                  <a:pt x="126" y="262"/>
                </a:cubicBezTo>
                <a:cubicBezTo>
                  <a:pt x="123" y="254"/>
                  <a:pt x="123" y="254"/>
                  <a:pt x="123" y="254"/>
                </a:cubicBezTo>
                <a:cubicBezTo>
                  <a:pt x="123" y="254"/>
                  <a:pt x="123" y="254"/>
                  <a:pt x="123" y="254"/>
                </a:cubicBezTo>
                <a:cubicBezTo>
                  <a:pt x="124" y="254"/>
                  <a:pt x="124" y="254"/>
                  <a:pt x="124" y="254"/>
                </a:cubicBezTo>
                <a:cubicBezTo>
                  <a:pt x="124" y="253"/>
                  <a:pt x="124" y="253"/>
                  <a:pt x="124" y="253"/>
                </a:cubicBezTo>
                <a:cubicBezTo>
                  <a:pt x="126" y="250"/>
                  <a:pt x="126" y="247"/>
                  <a:pt x="126" y="245"/>
                </a:cubicBezTo>
                <a:cubicBezTo>
                  <a:pt x="123" y="240"/>
                  <a:pt x="125" y="237"/>
                  <a:pt x="130" y="233"/>
                </a:cubicBezTo>
                <a:cubicBezTo>
                  <a:pt x="137" y="227"/>
                  <a:pt x="137" y="227"/>
                  <a:pt x="137" y="227"/>
                </a:cubicBezTo>
                <a:cubicBezTo>
                  <a:pt x="136" y="226"/>
                  <a:pt x="136" y="226"/>
                  <a:pt x="136" y="226"/>
                </a:cubicBezTo>
                <a:cubicBezTo>
                  <a:pt x="134" y="224"/>
                  <a:pt x="134" y="224"/>
                  <a:pt x="134" y="224"/>
                </a:cubicBezTo>
                <a:cubicBezTo>
                  <a:pt x="142" y="220"/>
                  <a:pt x="142" y="220"/>
                  <a:pt x="142" y="220"/>
                </a:cubicBezTo>
                <a:cubicBezTo>
                  <a:pt x="142" y="211"/>
                  <a:pt x="142" y="211"/>
                  <a:pt x="142" y="211"/>
                </a:cubicBezTo>
                <a:cubicBezTo>
                  <a:pt x="142" y="207"/>
                  <a:pt x="145" y="202"/>
                  <a:pt x="153" y="196"/>
                </a:cubicBezTo>
                <a:cubicBezTo>
                  <a:pt x="157" y="193"/>
                  <a:pt x="157" y="193"/>
                  <a:pt x="157" y="193"/>
                </a:cubicBezTo>
                <a:cubicBezTo>
                  <a:pt x="157" y="193"/>
                  <a:pt x="157" y="193"/>
                  <a:pt x="157" y="193"/>
                </a:cubicBezTo>
                <a:cubicBezTo>
                  <a:pt x="148" y="183"/>
                  <a:pt x="148" y="183"/>
                  <a:pt x="148" y="183"/>
                </a:cubicBezTo>
                <a:cubicBezTo>
                  <a:pt x="145" y="179"/>
                  <a:pt x="146" y="173"/>
                  <a:pt x="151" y="168"/>
                </a:cubicBezTo>
                <a:cubicBezTo>
                  <a:pt x="151" y="166"/>
                  <a:pt x="151" y="166"/>
                  <a:pt x="151" y="166"/>
                </a:cubicBezTo>
                <a:cubicBezTo>
                  <a:pt x="170" y="151"/>
                  <a:pt x="170" y="151"/>
                  <a:pt x="170" y="151"/>
                </a:cubicBezTo>
                <a:cubicBezTo>
                  <a:pt x="171" y="146"/>
                  <a:pt x="171" y="146"/>
                  <a:pt x="171" y="146"/>
                </a:cubicBezTo>
                <a:cubicBezTo>
                  <a:pt x="167" y="145"/>
                  <a:pt x="166" y="138"/>
                  <a:pt x="168" y="128"/>
                </a:cubicBezTo>
                <a:cubicBezTo>
                  <a:pt x="170" y="112"/>
                  <a:pt x="177" y="104"/>
                  <a:pt x="190" y="102"/>
                </a:cubicBezTo>
                <a:cubicBezTo>
                  <a:pt x="190" y="102"/>
                  <a:pt x="190" y="102"/>
                  <a:pt x="190" y="102"/>
                </a:cubicBezTo>
                <a:cubicBezTo>
                  <a:pt x="191" y="102"/>
                  <a:pt x="191" y="102"/>
                  <a:pt x="191" y="102"/>
                </a:cubicBezTo>
                <a:cubicBezTo>
                  <a:pt x="199" y="106"/>
                  <a:pt x="199" y="106"/>
                  <a:pt x="199" y="106"/>
                </a:cubicBezTo>
                <a:cubicBezTo>
                  <a:pt x="208" y="106"/>
                  <a:pt x="208" y="106"/>
                  <a:pt x="208" y="106"/>
                </a:cubicBezTo>
                <a:cubicBezTo>
                  <a:pt x="216" y="97"/>
                  <a:pt x="216" y="97"/>
                  <a:pt x="216" y="97"/>
                </a:cubicBezTo>
                <a:cubicBezTo>
                  <a:pt x="216" y="97"/>
                  <a:pt x="216" y="97"/>
                  <a:pt x="216" y="97"/>
                </a:cubicBezTo>
                <a:cubicBezTo>
                  <a:pt x="216" y="97"/>
                  <a:pt x="216" y="97"/>
                  <a:pt x="216" y="97"/>
                </a:cubicBezTo>
                <a:cubicBezTo>
                  <a:pt x="216" y="96"/>
                  <a:pt x="216" y="96"/>
                  <a:pt x="216" y="96"/>
                </a:cubicBezTo>
                <a:cubicBezTo>
                  <a:pt x="226" y="90"/>
                  <a:pt x="226" y="90"/>
                  <a:pt x="226" y="90"/>
                </a:cubicBezTo>
                <a:cubicBezTo>
                  <a:pt x="225" y="81"/>
                  <a:pt x="225" y="81"/>
                  <a:pt x="225" y="81"/>
                </a:cubicBezTo>
                <a:cubicBezTo>
                  <a:pt x="225" y="80"/>
                  <a:pt x="225" y="80"/>
                  <a:pt x="225" y="80"/>
                </a:cubicBezTo>
                <a:cubicBezTo>
                  <a:pt x="226" y="78"/>
                  <a:pt x="226" y="78"/>
                  <a:pt x="226" y="78"/>
                </a:cubicBezTo>
                <a:cubicBezTo>
                  <a:pt x="228" y="77"/>
                  <a:pt x="228" y="77"/>
                  <a:pt x="228" y="77"/>
                </a:cubicBezTo>
                <a:cubicBezTo>
                  <a:pt x="231" y="74"/>
                  <a:pt x="231" y="74"/>
                  <a:pt x="231" y="74"/>
                </a:cubicBezTo>
                <a:cubicBezTo>
                  <a:pt x="232" y="73"/>
                  <a:pt x="232" y="73"/>
                  <a:pt x="232" y="73"/>
                </a:cubicBezTo>
                <a:cubicBezTo>
                  <a:pt x="226" y="63"/>
                  <a:pt x="226" y="63"/>
                  <a:pt x="226" y="63"/>
                </a:cubicBezTo>
                <a:cubicBezTo>
                  <a:pt x="220" y="55"/>
                  <a:pt x="214" y="47"/>
                  <a:pt x="211" y="39"/>
                </a:cubicBezTo>
                <a:cubicBezTo>
                  <a:pt x="208" y="33"/>
                  <a:pt x="208" y="27"/>
                  <a:pt x="213" y="21"/>
                </a:cubicBezTo>
                <a:cubicBezTo>
                  <a:pt x="202" y="14"/>
                  <a:pt x="202" y="14"/>
                  <a:pt x="202" y="14"/>
                </a:cubicBezTo>
                <a:lnTo>
                  <a:pt x="182" y="12"/>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2" name="Freeform 26"/>
          <p:cNvSpPr/>
          <p:nvPr/>
        </p:nvSpPr>
        <p:spPr bwMode="auto">
          <a:xfrm>
            <a:off x="5560906" y="4996404"/>
            <a:ext cx="562247" cy="687946"/>
          </a:xfrm>
          <a:custGeom>
            <a:avLst/>
            <a:gdLst>
              <a:gd name="T0" fmla="*/ 276670 w 214"/>
              <a:gd name="T1" fmla="*/ 29884 h 262"/>
              <a:gd name="T2" fmla="*/ 226820 w 214"/>
              <a:gd name="T3" fmla="*/ 74709 h 262"/>
              <a:gd name="T4" fmla="*/ 226820 w 214"/>
              <a:gd name="T5" fmla="*/ 77200 h 262"/>
              <a:gd name="T6" fmla="*/ 191924 w 214"/>
              <a:gd name="T7" fmla="*/ 77200 h 262"/>
              <a:gd name="T8" fmla="*/ 134596 w 214"/>
              <a:gd name="T9" fmla="*/ 117045 h 262"/>
              <a:gd name="T10" fmla="*/ 152044 w 214"/>
              <a:gd name="T11" fmla="*/ 124516 h 262"/>
              <a:gd name="T12" fmla="*/ 139581 w 214"/>
              <a:gd name="T13" fmla="*/ 176812 h 262"/>
              <a:gd name="T14" fmla="*/ 89731 w 214"/>
              <a:gd name="T15" fmla="*/ 221638 h 262"/>
              <a:gd name="T16" fmla="*/ 92223 w 214"/>
              <a:gd name="T17" fmla="*/ 254012 h 262"/>
              <a:gd name="T18" fmla="*/ 102193 w 214"/>
              <a:gd name="T19" fmla="*/ 288876 h 262"/>
              <a:gd name="T20" fmla="*/ 69791 w 214"/>
              <a:gd name="T21" fmla="*/ 348644 h 262"/>
              <a:gd name="T22" fmla="*/ 69791 w 214"/>
              <a:gd name="T23" fmla="*/ 356115 h 262"/>
              <a:gd name="T24" fmla="*/ 47358 w 214"/>
              <a:gd name="T25" fmla="*/ 378528 h 262"/>
              <a:gd name="T26" fmla="*/ 29910 w 214"/>
              <a:gd name="T27" fmla="*/ 398450 h 262"/>
              <a:gd name="T28" fmla="*/ 27418 w 214"/>
              <a:gd name="T29" fmla="*/ 458218 h 262"/>
              <a:gd name="T30" fmla="*/ 7478 w 214"/>
              <a:gd name="T31" fmla="*/ 475650 h 262"/>
              <a:gd name="T32" fmla="*/ 0 w 214"/>
              <a:gd name="T33" fmla="*/ 480630 h 262"/>
              <a:gd name="T34" fmla="*/ 14955 w 214"/>
              <a:gd name="T35" fmla="*/ 517985 h 262"/>
              <a:gd name="T36" fmla="*/ 99701 w 214"/>
              <a:gd name="T37" fmla="*/ 517985 h 262"/>
              <a:gd name="T38" fmla="*/ 134596 w 214"/>
              <a:gd name="T39" fmla="*/ 552849 h 262"/>
              <a:gd name="T40" fmla="*/ 134596 w 214"/>
              <a:gd name="T41" fmla="*/ 552849 h 262"/>
              <a:gd name="T42" fmla="*/ 196909 w 214"/>
              <a:gd name="T43" fmla="*/ 647481 h 262"/>
              <a:gd name="T44" fmla="*/ 214357 w 214"/>
              <a:gd name="T45" fmla="*/ 605146 h 262"/>
              <a:gd name="T46" fmla="*/ 259222 w 214"/>
              <a:gd name="T47" fmla="*/ 637520 h 262"/>
              <a:gd name="T48" fmla="*/ 289133 w 214"/>
              <a:gd name="T49" fmla="*/ 550359 h 262"/>
              <a:gd name="T50" fmla="*/ 296610 w 214"/>
              <a:gd name="T51" fmla="*/ 552849 h 262"/>
              <a:gd name="T52" fmla="*/ 324028 w 214"/>
              <a:gd name="T53" fmla="*/ 530437 h 262"/>
              <a:gd name="T54" fmla="*/ 324028 w 214"/>
              <a:gd name="T55" fmla="*/ 522966 h 262"/>
              <a:gd name="T56" fmla="*/ 366401 w 214"/>
              <a:gd name="T57" fmla="*/ 525456 h 262"/>
              <a:gd name="T58" fmla="*/ 388834 w 214"/>
              <a:gd name="T59" fmla="*/ 420863 h 262"/>
              <a:gd name="T60" fmla="*/ 431207 w 214"/>
              <a:gd name="T61" fmla="*/ 415882 h 262"/>
              <a:gd name="T62" fmla="*/ 411266 w 214"/>
              <a:gd name="T63" fmla="*/ 393469 h 262"/>
              <a:gd name="T64" fmla="*/ 443669 w 214"/>
              <a:gd name="T65" fmla="*/ 368566 h 262"/>
              <a:gd name="T66" fmla="*/ 466102 w 214"/>
              <a:gd name="T67" fmla="*/ 378528 h 262"/>
              <a:gd name="T68" fmla="*/ 453639 w 214"/>
              <a:gd name="T69" fmla="*/ 346154 h 262"/>
              <a:gd name="T70" fmla="*/ 466102 w 214"/>
              <a:gd name="T71" fmla="*/ 336192 h 262"/>
              <a:gd name="T72" fmla="*/ 446162 w 214"/>
              <a:gd name="T73" fmla="*/ 298838 h 262"/>
              <a:gd name="T74" fmla="*/ 453639 w 214"/>
              <a:gd name="T75" fmla="*/ 293857 h 262"/>
              <a:gd name="T76" fmla="*/ 496012 w 214"/>
              <a:gd name="T77" fmla="*/ 254012 h 262"/>
              <a:gd name="T78" fmla="*/ 458624 w 214"/>
              <a:gd name="T79" fmla="*/ 206696 h 262"/>
              <a:gd name="T80" fmla="*/ 505982 w 214"/>
              <a:gd name="T81" fmla="*/ 186773 h 262"/>
              <a:gd name="T82" fmla="*/ 528415 w 214"/>
              <a:gd name="T83" fmla="*/ 159380 h 262"/>
              <a:gd name="T84" fmla="*/ 513460 w 214"/>
              <a:gd name="T85" fmla="*/ 129496 h 262"/>
              <a:gd name="T86" fmla="*/ 510967 w 214"/>
              <a:gd name="T87" fmla="*/ 122025 h 262"/>
              <a:gd name="T88" fmla="*/ 510967 w 214"/>
              <a:gd name="T89" fmla="*/ 112064 h 262"/>
              <a:gd name="T90" fmla="*/ 505982 w 214"/>
              <a:gd name="T91" fmla="*/ 112064 h 262"/>
              <a:gd name="T92" fmla="*/ 443669 w 214"/>
              <a:gd name="T93" fmla="*/ 104593 h 262"/>
              <a:gd name="T94" fmla="*/ 443669 w 214"/>
              <a:gd name="T95" fmla="*/ 102103 h 262"/>
              <a:gd name="T96" fmla="*/ 428714 w 214"/>
              <a:gd name="T97" fmla="*/ 84671 h 262"/>
              <a:gd name="T98" fmla="*/ 353938 w 214"/>
              <a:gd name="T99" fmla="*/ 114554 h 262"/>
              <a:gd name="T100" fmla="*/ 324028 w 214"/>
              <a:gd name="T101" fmla="*/ 57277 h 262"/>
              <a:gd name="T102" fmla="*/ 279163 w 214"/>
              <a:gd name="T103" fmla="*/ 2490 h 262"/>
              <a:gd name="T104" fmla="*/ 279163 w 214"/>
              <a:gd name="T105" fmla="*/ 29884 h 2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4" h="262">
                <a:moveTo>
                  <a:pt x="112" y="12"/>
                </a:moveTo>
                <a:cubicBezTo>
                  <a:pt x="111" y="12"/>
                  <a:pt x="111" y="12"/>
                  <a:pt x="111" y="12"/>
                </a:cubicBezTo>
                <a:cubicBezTo>
                  <a:pt x="101" y="19"/>
                  <a:pt x="101" y="19"/>
                  <a:pt x="101" y="19"/>
                </a:cubicBezTo>
                <a:cubicBezTo>
                  <a:pt x="91" y="30"/>
                  <a:pt x="91" y="30"/>
                  <a:pt x="91" y="30"/>
                </a:cubicBezTo>
                <a:cubicBezTo>
                  <a:pt x="91" y="30"/>
                  <a:pt x="91" y="30"/>
                  <a:pt x="91" y="30"/>
                </a:cubicBezTo>
                <a:cubicBezTo>
                  <a:pt x="91" y="31"/>
                  <a:pt x="91" y="31"/>
                  <a:pt x="91" y="31"/>
                </a:cubicBezTo>
                <a:cubicBezTo>
                  <a:pt x="77" y="31"/>
                  <a:pt x="77" y="31"/>
                  <a:pt x="77" y="31"/>
                </a:cubicBezTo>
                <a:cubicBezTo>
                  <a:pt x="77" y="31"/>
                  <a:pt x="77" y="31"/>
                  <a:pt x="77" y="31"/>
                </a:cubicBezTo>
                <a:cubicBezTo>
                  <a:pt x="70" y="27"/>
                  <a:pt x="70" y="27"/>
                  <a:pt x="70" y="27"/>
                </a:cubicBezTo>
                <a:cubicBezTo>
                  <a:pt x="61" y="29"/>
                  <a:pt x="56" y="35"/>
                  <a:pt x="54" y="47"/>
                </a:cubicBezTo>
                <a:cubicBezTo>
                  <a:pt x="54" y="57"/>
                  <a:pt x="54" y="57"/>
                  <a:pt x="54" y="57"/>
                </a:cubicBezTo>
                <a:cubicBezTo>
                  <a:pt x="61" y="50"/>
                  <a:pt x="61" y="50"/>
                  <a:pt x="61" y="50"/>
                </a:cubicBezTo>
                <a:cubicBezTo>
                  <a:pt x="56" y="70"/>
                  <a:pt x="56" y="70"/>
                  <a:pt x="56" y="70"/>
                </a:cubicBezTo>
                <a:cubicBezTo>
                  <a:pt x="56" y="71"/>
                  <a:pt x="56" y="71"/>
                  <a:pt x="56" y="71"/>
                </a:cubicBezTo>
                <a:cubicBezTo>
                  <a:pt x="56" y="72"/>
                  <a:pt x="56" y="72"/>
                  <a:pt x="56" y="72"/>
                </a:cubicBezTo>
                <a:cubicBezTo>
                  <a:pt x="36" y="89"/>
                  <a:pt x="36" y="89"/>
                  <a:pt x="36" y="89"/>
                </a:cubicBezTo>
                <a:cubicBezTo>
                  <a:pt x="33" y="93"/>
                  <a:pt x="32" y="96"/>
                  <a:pt x="33" y="98"/>
                </a:cubicBezTo>
                <a:cubicBezTo>
                  <a:pt x="37" y="102"/>
                  <a:pt x="37" y="102"/>
                  <a:pt x="37" y="102"/>
                </a:cubicBezTo>
                <a:cubicBezTo>
                  <a:pt x="41" y="106"/>
                  <a:pt x="43" y="109"/>
                  <a:pt x="43" y="111"/>
                </a:cubicBezTo>
                <a:cubicBezTo>
                  <a:pt x="43" y="113"/>
                  <a:pt x="42" y="115"/>
                  <a:pt x="41" y="116"/>
                </a:cubicBezTo>
                <a:cubicBezTo>
                  <a:pt x="28" y="127"/>
                  <a:pt x="28" y="127"/>
                  <a:pt x="28" y="127"/>
                </a:cubicBezTo>
                <a:cubicBezTo>
                  <a:pt x="29" y="130"/>
                  <a:pt x="29" y="135"/>
                  <a:pt x="28" y="140"/>
                </a:cubicBezTo>
                <a:cubicBezTo>
                  <a:pt x="28" y="142"/>
                  <a:pt x="28" y="142"/>
                  <a:pt x="28" y="142"/>
                </a:cubicBezTo>
                <a:cubicBezTo>
                  <a:pt x="28" y="143"/>
                  <a:pt x="28" y="143"/>
                  <a:pt x="28" y="143"/>
                </a:cubicBezTo>
                <a:cubicBezTo>
                  <a:pt x="23" y="144"/>
                  <a:pt x="23" y="144"/>
                  <a:pt x="23" y="144"/>
                </a:cubicBezTo>
                <a:cubicBezTo>
                  <a:pt x="23" y="148"/>
                  <a:pt x="22" y="149"/>
                  <a:pt x="19" y="152"/>
                </a:cubicBezTo>
                <a:cubicBezTo>
                  <a:pt x="12" y="159"/>
                  <a:pt x="12" y="159"/>
                  <a:pt x="12" y="159"/>
                </a:cubicBezTo>
                <a:cubicBezTo>
                  <a:pt x="12" y="160"/>
                  <a:pt x="12" y="160"/>
                  <a:pt x="12" y="160"/>
                </a:cubicBezTo>
                <a:cubicBezTo>
                  <a:pt x="13" y="163"/>
                  <a:pt x="13" y="166"/>
                  <a:pt x="11" y="172"/>
                </a:cubicBezTo>
                <a:cubicBezTo>
                  <a:pt x="14" y="178"/>
                  <a:pt x="14" y="182"/>
                  <a:pt x="11" y="184"/>
                </a:cubicBezTo>
                <a:cubicBezTo>
                  <a:pt x="5" y="190"/>
                  <a:pt x="5" y="190"/>
                  <a:pt x="5" y="190"/>
                </a:cubicBezTo>
                <a:cubicBezTo>
                  <a:pt x="3" y="191"/>
                  <a:pt x="3" y="191"/>
                  <a:pt x="3" y="191"/>
                </a:cubicBezTo>
                <a:cubicBezTo>
                  <a:pt x="0" y="192"/>
                  <a:pt x="0" y="192"/>
                  <a:pt x="0" y="192"/>
                </a:cubicBezTo>
                <a:cubicBezTo>
                  <a:pt x="0" y="193"/>
                  <a:pt x="0" y="193"/>
                  <a:pt x="0" y="193"/>
                </a:cubicBezTo>
                <a:cubicBezTo>
                  <a:pt x="5" y="208"/>
                  <a:pt x="5" y="208"/>
                  <a:pt x="5" y="208"/>
                </a:cubicBezTo>
                <a:cubicBezTo>
                  <a:pt x="6" y="208"/>
                  <a:pt x="6" y="208"/>
                  <a:pt x="6" y="208"/>
                </a:cubicBezTo>
                <a:cubicBezTo>
                  <a:pt x="16" y="206"/>
                  <a:pt x="27" y="206"/>
                  <a:pt x="39" y="208"/>
                </a:cubicBezTo>
                <a:cubicBezTo>
                  <a:pt x="40" y="208"/>
                  <a:pt x="40" y="208"/>
                  <a:pt x="40" y="208"/>
                </a:cubicBezTo>
                <a:cubicBezTo>
                  <a:pt x="40" y="208"/>
                  <a:pt x="40" y="208"/>
                  <a:pt x="40" y="208"/>
                </a:cubicBezTo>
                <a:cubicBezTo>
                  <a:pt x="54" y="222"/>
                  <a:pt x="54" y="222"/>
                  <a:pt x="54" y="222"/>
                </a:cubicBezTo>
                <a:cubicBezTo>
                  <a:pt x="54" y="222"/>
                  <a:pt x="54" y="222"/>
                  <a:pt x="54" y="222"/>
                </a:cubicBezTo>
                <a:cubicBezTo>
                  <a:pt x="54" y="222"/>
                  <a:pt x="54" y="222"/>
                  <a:pt x="54" y="222"/>
                </a:cubicBezTo>
                <a:cubicBezTo>
                  <a:pt x="62" y="245"/>
                  <a:pt x="62" y="245"/>
                  <a:pt x="62" y="245"/>
                </a:cubicBezTo>
                <a:cubicBezTo>
                  <a:pt x="79" y="260"/>
                  <a:pt x="79" y="260"/>
                  <a:pt x="79" y="260"/>
                </a:cubicBezTo>
                <a:cubicBezTo>
                  <a:pt x="85" y="262"/>
                  <a:pt x="85" y="262"/>
                  <a:pt x="85" y="262"/>
                </a:cubicBezTo>
                <a:cubicBezTo>
                  <a:pt x="86" y="243"/>
                  <a:pt x="86" y="243"/>
                  <a:pt x="86" y="243"/>
                </a:cubicBezTo>
                <a:cubicBezTo>
                  <a:pt x="101" y="259"/>
                  <a:pt x="101" y="259"/>
                  <a:pt x="101" y="259"/>
                </a:cubicBezTo>
                <a:cubicBezTo>
                  <a:pt x="104" y="256"/>
                  <a:pt x="104" y="256"/>
                  <a:pt x="104" y="256"/>
                </a:cubicBezTo>
                <a:cubicBezTo>
                  <a:pt x="114" y="234"/>
                  <a:pt x="114" y="234"/>
                  <a:pt x="114" y="234"/>
                </a:cubicBezTo>
                <a:cubicBezTo>
                  <a:pt x="116" y="221"/>
                  <a:pt x="116" y="221"/>
                  <a:pt x="116" y="221"/>
                </a:cubicBezTo>
                <a:cubicBezTo>
                  <a:pt x="118" y="222"/>
                  <a:pt x="118" y="222"/>
                  <a:pt x="118" y="222"/>
                </a:cubicBezTo>
                <a:cubicBezTo>
                  <a:pt x="119" y="222"/>
                  <a:pt x="119" y="222"/>
                  <a:pt x="119" y="222"/>
                </a:cubicBezTo>
                <a:cubicBezTo>
                  <a:pt x="131" y="222"/>
                  <a:pt x="131" y="222"/>
                  <a:pt x="131" y="222"/>
                </a:cubicBezTo>
                <a:cubicBezTo>
                  <a:pt x="130" y="213"/>
                  <a:pt x="130" y="213"/>
                  <a:pt x="130" y="213"/>
                </a:cubicBezTo>
                <a:cubicBezTo>
                  <a:pt x="130" y="211"/>
                  <a:pt x="130" y="211"/>
                  <a:pt x="130" y="211"/>
                </a:cubicBezTo>
                <a:cubicBezTo>
                  <a:pt x="130" y="210"/>
                  <a:pt x="130" y="210"/>
                  <a:pt x="130" y="210"/>
                </a:cubicBezTo>
                <a:cubicBezTo>
                  <a:pt x="132" y="210"/>
                  <a:pt x="132" y="210"/>
                  <a:pt x="132" y="210"/>
                </a:cubicBezTo>
                <a:cubicBezTo>
                  <a:pt x="147" y="211"/>
                  <a:pt x="147" y="211"/>
                  <a:pt x="147" y="211"/>
                </a:cubicBezTo>
                <a:cubicBezTo>
                  <a:pt x="155" y="203"/>
                  <a:pt x="159" y="196"/>
                  <a:pt x="159" y="191"/>
                </a:cubicBezTo>
                <a:cubicBezTo>
                  <a:pt x="156" y="169"/>
                  <a:pt x="156" y="169"/>
                  <a:pt x="156" y="169"/>
                </a:cubicBezTo>
                <a:cubicBezTo>
                  <a:pt x="170" y="173"/>
                  <a:pt x="170" y="173"/>
                  <a:pt x="170" y="173"/>
                </a:cubicBezTo>
                <a:cubicBezTo>
                  <a:pt x="173" y="167"/>
                  <a:pt x="173" y="167"/>
                  <a:pt x="173" y="167"/>
                </a:cubicBezTo>
                <a:cubicBezTo>
                  <a:pt x="167" y="161"/>
                  <a:pt x="167" y="161"/>
                  <a:pt x="167" y="161"/>
                </a:cubicBezTo>
                <a:cubicBezTo>
                  <a:pt x="165" y="158"/>
                  <a:pt x="165" y="158"/>
                  <a:pt x="165" y="158"/>
                </a:cubicBezTo>
                <a:cubicBezTo>
                  <a:pt x="178" y="146"/>
                  <a:pt x="178" y="146"/>
                  <a:pt x="178" y="146"/>
                </a:cubicBezTo>
                <a:cubicBezTo>
                  <a:pt x="178" y="148"/>
                  <a:pt x="178" y="148"/>
                  <a:pt x="178" y="148"/>
                </a:cubicBezTo>
                <a:cubicBezTo>
                  <a:pt x="179" y="148"/>
                  <a:pt x="179" y="148"/>
                  <a:pt x="179" y="148"/>
                </a:cubicBezTo>
                <a:cubicBezTo>
                  <a:pt x="187" y="152"/>
                  <a:pt x="187" y="152"/>
                  <a:pt x="187" y="152"/>
                </a:cubicBezTo>
                <a:cubicBezTo>
                  <a:pt x="187" y="150"/>
                  <a:pt x="187" y="150"/>
                  <a:pt x="187" y="150"/>
                </a:cubicBezTo>
                <a:cubicBezTo>
                  <a:pt x="182" y="139"/>
                  <a:pt x="182" y="139"/>
                  <a:pt x="182" y="139"/>
                </a:cubicBezTo>
                <a:cubicBezTo>
                  <a:pt x="184" y="137"/>
                  <a:pt x="184" y="137"/>
                  <a:pt x="184" y="137"/>
                </a:cubicBezTo>
                <a:cubicBezTo>
                  <a:pt x="187" y="135"/>
                  <a:pt x="187" y="135"/>
                  <a:pt x="187" y="135"/>
                </a:cubicBezTo>
                <a:cubicBezTo>
                  <a:pt x="186" y="131"/>
                  <a:pt x="186" y="131"/>
                  <a:pt x="186" y="131"/>
                </a:cubicBezTo>
                <a:cubicBezTo>
                  <a:pt x="179" y="120"/>
                  <a:pt x="179" y="120"/>
                  <a:pt x="179" y="120"/>
                </a:cubicBezTo>
                <a:cubicBezTo>
                  <a:pt x="181" y="119"/>
                  <a:pt x="181" y="119"/>
                  <a:pt x="181" y="119"/>
                </a:cubicBezTo>
                <a:cubicBezTo>
                  <a:pt x="182" y="118"/>
                  <a:pt x="182" y="118"/>
                  <a:pt x="182" y="118"/>
                </a:cubicBezTo>
                <a:cubicBezTo>
                  <a:pt x="198" y="109"/>
                  <a:pt x="198" y="109"/>
                  <a:pt x="198" y="109"/>
                </a:cubicBezTo>
                <a:cubicBezTo>
                  <a:pt x="199" y="102"/>
                  <a:pt x="199" y="102"/>
                  <a:pt x="199" y="102"/>
                </a:cubicBezTo>
                <a:cubicBezTo>
                  <a:pt x="185" y="95"/>
                  <a:pt x="178" y="89"/>
                  <a:pt x="179" y="86"/>
                </a:cubicBezTo>
                <a:cubicBezTo>
                  <a:pt x="179" y="83"/>
                  <a:pt x="181" y="83"/>
                  <a:pt x="184" y="83"/>
                </a:cubicBezTo>
                <a:cubicBezTo>
                  <a:pt x="202" y="86"/>
                  <a:pt x="202" y="86"/>
                  <a:pt x="202" y="86"/>
                </a:cubicBezTo>
                <a:cubicBezTo>
                  <a:pt x="203" y="75"/>
                  <a:pt x="203" y="75"/>
                  <a:pt x="203" y="75"/>
                </a:cubicBezTo>
                <a:cubicBezTo>
                  <a:pt x="203" y="73"/>
                  <a:pt x="203" y="73"/>
                  <a:pt x="203" y="73"/>
                </a:cubicBezTo>
                <a:cubicBezTo>
                  <a:pt x="212" y="64"/>
                  <a:pt x="212" y="64"/>
                  <a:pt x="212" y="64"/>
                </a:cubicBezTo>
                <a:cubicBezTo>
                  <a:pt x="214" y="58"/>
                  <a:pt x="214" y="58"/>
                  <a:pt x="214" y="58"/>
                </a:cubicBezTo>
                <a:cubicBezTo>
                  <a:pt x="210" y="56"/>
                  <a:pt x="208" y="54"/>
                  <a:pt x="206" y="52"/>
                </a:cubicBezTo>
                <a:cubicBezTo>
                  <a:pt x="205" y="50"/>
                  <a:pt x="205" y="50"/>
                  <a:pt x="205" y="50"/>
                </a:cubicBezTo>
                <a:cubicBezTo>
                  <a:pt x="205" y="49"/>
                  <a:pt x="205" y="49"/>
                  <a:pt x="205" y="49"/>
                </a:cubicBezTo>
                <a:cubicBezTo>
                  <a:pt x="206" y="46"/>
                  <a:pt x="206" y="46"/>
                  <a:pt x="206" y="46"/>
                </a:cubicBezTo>
                <a:cubicBezTo>
                  <a:pt x="205" y="45"/>
                  <a:pt x="205" y="45"/>
                  <a:pt x="205" y="45"/>
                </a:cubicBezTo>
                <a:cubicBezTo>
                  <a:pt x="204" y="44"/>
                  <a:pt x="204" y="44"/>
                  <a:pt x="204" y="44"/>
                </a:cubicBezTo>
                <a:cubicBezTo>
                  <a:pt x="203" y="45"/>
                  <a:pt x="203" y="45"/>
                  <a:pt x="203" y="45"/>
                </a:cubicBezTo>
                <a:cubicBezTo>
                  <a:pt x="202" y="47"/>
                  <a:pt x="199" y="49"/>
                  <a:pt x="195" y="49"/>
                </a:cubicBezTo>
                <a:cubicBezTo>
                  <a:pt x="188" y="49"/>
                  <a:pt x="182" y="46"/>
                  <a:pt x="178" y="42"/>
                </a:cubicBezTo>
                <a:cubicBezTo>
                  <a:pt x="178" y="41"/>
                  <a:pt x="178" y="41"/>
                  <a:pt x="178" y="41"/>
                </a:cubicBezTo>
                <a:cubicBezTo>
                  <a:pt x="178" y="41"/>
                  <a:pt x="178" y="41"/>
                  <a:pt x="178" y="41"/>
                </a:cubicBezTo>
                <a:cubicBezTo>
                  <a:pt x="173" y="33"/>
                  <a:pt x="173" y="33"/>
                  <a:pt x="173" y="33"/>
                </a:cubicBezTo>
                <a:cubicBezTo>
                  <a:pt x="172" y="34"/>
                  <a:pt x="172" y="34"/>
                  <a:pt x="172" y="34"/>
                </a:cubicBezTo>
                <a:cubicBezTo>
                  <a:pt x="171" y="38"/>
                  <a:pt x="169" y="41"/>
                  <a:pt x="164" y="44"/>
                </a:cubicBezTo>
                <a:cubicBezTo>
                  <a:pt x="156" y="48"/>
                  <a:pt x="149" y="49"/>
                  <a:pt x="142" y="46"/>
                </a:cubicBezTo>
                <a:cubicBezTo>
                  <a:pt x="137" y="44"/>
                  <a:pt x="134" y="41"/>
                  <a:pt x="132" y="35"/>
                </a:cubicBezTo>
                <a:cubicBezTo>
                  <a:pt x="130" y="23"/>
                  <a:pt x="130" y="23"/>
                  <a:pt x="130" y="23"/>
                </a:cubicBezTo>
                <a:cubicBezTo>
                  <a:pt x="128" y="12"/>
                  <a:pt x="126" y="5"/>
                  <a:pt x="122" y="3"/>
                </a:cubicBezTo>
                <a:cubicBezTo>
                  <a:pt x="119" y="1"/>
                  <a:pt x="115" y="0"/>
                  <a:pt x="112" y="1"/>
                </a:cubicBezTo>
                <a:cubicBezTo>
                  <a:pt x="113" y="11"/>
                  <a:pt x="113" y="11"/>
                  <a:pt x="113" y="11"/>
                </a:cubicBezTo>
                <a:lnTo>
                  <a:pt x="112" y="12"/>
                </a:lnTo>
                <a:close/>
              </a:path>
            </a:pathLst>
          </a:custGeom>
          <a:solidFill>
            <a:srgbClr val="002060"/>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3" name="Freeform 27"/>
          <p:cNvSpPr/>
          <p:nvPr/>
        </p:nvSpPr>
        <p:spPr bwMode="auto">
          <a:xfrm>
            <a:off x="5808563" y="4564554"/>
            <a:ext cx="486945" cy="562409"/>
          </a:xfrm>
          <a:custGeom>
            <a:avLst/>
            <a:gdLst>
              <a:gd name="T0" fmla="*/ 243399 w 186"/>
              <a:gd name="T1" fmla="*/ 22433 h 214"/>
              <a:gd name="T2" fmla="*/ 161438 w 186"/>
              <a:gd name="T3" fmla="*/ 7478 h 214"/>
              <a:gd name="T4" fmla="*/ 146536 w 186"/>
              <a:gd name="T5" fmla="*/ 102193 h 214"/>
              <a:gd name="T6" fmla="*/ 106798 w 186"/>
              <a:gd name="T7" fmla="*/ 122134 h 214"/>
              <a:gd name="T8" fmla="*/ 86928 w 186"/>
              <a:gd name="T9" fmla="*/ 154536 h 214"/>
              <a:gd name="T10" fmla="*/ 64575 w 186"/>
              <a:gd name="T11" fmla="*/ 201894 h 214"/>
              <a:gd name="T12" fmla="*/ 24837 w 186"/>
              <a:gd name="T13" fmla="*/ 256730 h 214"/>
              <a:gd name="T14" fmla="*/ 7451 w 186"/>
              <a:gd name="T15" fmla="*/ 296610 h 214"/>
              <a:gd name="T16" fmla="*/ 44706 w 186"/>
              <a:gd name="T17" fmla="*/ 351446 h 214"/>
              <a:gd name="T18" fmla="*/ 62092 w 186"/>
              <a:gd name="T19" fmla="*/ 383849 h 214"/>
              <a:gd name="T20" fmla="*/ 62092 w 186"/>
              <a:gd name="T21" fmla="*/ 386341 h 214"/>
              <a:gd name="T22" fmla="*/ 62092 w 186"/>
              <a:gd name="T23" fmla="*/ 393819 h 214"/>
              <a:gd name="T24" fmla="*/ 59608 w 186"/>
              <a:gd name="T25" fmla="*/ 398804 h 214"/>
              <a:gd name="T26" fmla="*/ 104314 w 186"/>
              <a:gd name="T27" fmla="*/ 466102 h 214"/>
              <a:gd name="T28" fmla="*/ 124183 w 186"/>
              <a:gd name="T29" fmla="*/ 510967 h 214"/>
              <a:gd name="T30" fmla="*/ 176340 w 186"/>
              <a:gd name="T31" fmla="*/ 493520 h 214"/>
              <a:gd name="T32" fmla="*/ 173857 w 186"/>
              <a:gd name="T33" fmla="*/ 488535 h 214"/>
              <a:gd name="T34" fmla="*/ 203661 w 186"/>
              <a:gd name="T35" fmla="*/ 473579 h 214"/>
              <a:gd name="T36" fmla="*/ 250850 w 186"/>
              <a:gd name="T37" fmla="*/ 515952 h 214"/>
              <a:gd name="T38" fmla="*/ 258301 w 186"/>
              <a:gd name="T39" fmla="*/ 513460 h 214"/>
              <a:gd name="T40" fmla="*/ 280654 w 186"/>
              <a:gd name="T41" fmla="*/ 508475 h 214"/>
              <a:gd name="T42" fmla="*/ 288105 w 186"/>
              <a:gd name="T43" fmla="*/ 508475 h 214"/>
              <a:gd name="T44" fmla="*/ 317909 w 186"/>
              <a:gd name="T45" fmla="*/ 533400 h 214"/>
              <a:gd name="T46" fmla="*/ 322877 w 186"/>
              <a:gd name="T47" fmla="*/ 468594 h 214"/>
              <a:gd name="T48" fmla="*/ 325360 w 186"/>
              <a:gd name="T49" fmla="*/ 466102 h 214"/>
              <a:gd name="T50" fmla="*/ 335295 w 186"/>
              <a:gd name="T51" fmla="*/ 428714 h 214"/>
              <a:gd name="T52" fmla="*/ 335295 w 186"/>
              <a:gd name="T53" fmla="*/ 421236 h 214"/>
              <a:gd name="T54" fmla="*/ 340262 w 186"/>
              <a:gd name="T55" fmla="*/ 416251 h 214"/>
              <a:gd name="T56" fmla="*/ 380001 w 186"/>
              <a:gd name="T57" fmla="*/ 356431 h 214"/>
              <a:gd name="T58" fmla="*/ 392419 w 186"/>
              <a:gd name="T59" fmla="*/ 358923 h 214"/>
              <a:gd name="T60" fmla="*/ 387452 w 186"/>
              <a:gd name="T61" fmla="*/ 386341 h 214"/>
              <a:gd name="T62" fmla="*/ 434642 w 186"/>
              <a:gd name="T63" fmla="*/ 348953 h 214"/>
              <a:gd name="T64" fmla="*/ 422223 w 186"/>
              <a:gd name="T65" fmla="*/ 329013 h 214"/>
              <a:gd name="T66" fmla="*/ 434642 w 186"/>
              <a:gd name="T67" fmla="*/ 259222 h 214"/>
              <a:gd name="T68" fmla="*/ 412289 w 186"/>
              <a:gd name="T69" fmla="*/ 256730 h 214"/>
              <a:gd name="T70" fmla="*/ 407321 w 186"/>
              <a:gd name="T71" fmla="*/ 254237 h 214"/>
              <a:gd name="T72" fmla="*/ 402354 w 186"/>
              <a:gd name="T73" fmla="*/ 221835 h 214"/>
              <a:gd name="T74" fmla="*/ 461962 w 186"/>
              <a:gd name="T75" fmla="*/ 219342 h 214"/>
              <a:gd name="T76" fmla="*/ 412289 w 186"/>
              <a:gd name="T77" fmla="*/ 164507 h 214"/>
              <a:gd name="T78" fmla="*/ 444576 w 186"/>
              <a:gd name="T79" fmla="*/ 124626 h 214"/>
              <a:gd name="T80" fmla="*/ 422223 w 186"/>
              <a:gd name="T81" fmla="*/ 129611 h 214"/>
              <a:gd name="T82" fmla="*/ 419740 w 186"/>
              <a:gd name="T83" fmla="*/ 124626 h 214"/>
              <a:gd name="T84" fmla="*/ 392419 w 186"/>
              <a:gd name="T85" fmla="*/ 89731 h 214"/>
              <a:gd name="T86" fmla="*/ 305491 w 186"/>
              <a:gd name="T87" fmla="*/ 122134 h 214"/>
              <a:gd name="T88" fmla="*/ 298040 w 186"/>
              <a:gd name="T89" fmla="*/ 122134 h 214"/>
              <a:gd name="T90" fmla="*/ 295556 w 186"/>
              <a:gd name="T91" fmla="*/ 67298 h 214"/>
              <a:gd name="T92" fmla="*/ 310458 w 186"/>
              <a:gd name="T93" fmla="*/ 0 h 2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86" h="214">
                <a:moveTo>
                  <a:pt x="114" y="3"/>
                </a:moveTo>
                <a:cubicBezTo>
                  <a:pt x="107" y="6"/>
                  <a:pt x="102" y="8"/>
                  <a:pt x="98" y="9"/>
                </a:cubicBezTo>
                <a:cubicBezTo>
                  <a:pt x="94" y="9"/>
                  <a:pt x="88" y="8"/>
                  <a:pt x="79" y="5"/>
                </a:cubicBezTo>
                <a:cubicBezTo>
                  <a:pt x="65" y="3"/>
                  <a:pt x="65" y="3"/>
                  <a:pt x="65" y="3"/>
                </a:cubicBezTo>
                <a:cubicBezTo>
                  <a:pt x="61" y="5"/>
                  <a:pt x="56" y="11"/>
                  <a:pt x="50" y="21"/>
                </a:cubicBezTo>
                <a:cubicBezTo>
                  <a:pt x="59" y="41"/>
                  <a:pt x="59" y="41"/>
                  <a:pt x="59" y="41"/>
                </a:cubicBezTo>
                <a:cubicBezTo>
                  <a:pt x="44" y="49"/>
                  <a:pt x="44" y="49"/>
                  <a:pt x="44" y="49"/>
                </a:cubicBezTo>
                <a:cubicBezTo>
                  <a:pt x="43" y="49"/>
                  <a:pt x="43" y="49"/>
                  <a:pt x="43" y="49"/>
                </a:cubicBezTo>
                <a:cubicBezTo>
                  <a:pt x="31" y="45"/>
                  <a:pt x="31" y="45"/>
                  <a:pt x="31" y="45"/>
                </a:cubicBezTo>
                <a:cubicBezTo>
                  <a:pt x="36" y="55"/>
                  <a:pt x="37" y="60"/>
                  <a:pt x="35" y="62"/>
                </a:cubicBezTo>
                <a:cubicBezTo>
                  <a:pt x="34" y="67"/>
                  <a:pt x="34" y="67"/>
                  <a:pt x="34" y="67"/>
                </a:cubicBezTo>
                <a:cubicBezTo>
                  <a:pt x="31" y="75"/>
                  <a:pt x="28" y="79"/>
                  <a:pt x="26" y="81"/>
                </a:cubicBezTo>
                <a:cubicBezTo>
                  <a:pt x="5" y="100"/>
                  <a:pt x="5" y="100"/>
                  <a:pt x="5" y="100"/>
                </a:cubicBezTo>
                <a:cubicBezTo>
                  <a:pt x="10" y="103"/>
                  <a:pt x="10" y="103"/>
                  <a:pt x="10" y="103"/>
                </a:cubicBezTo>
                <a:cubicBezTo>
                  <a:pt x="7" y="106"/>
                  <a:pt x="7" y="106"/>
                  <a:pt x="7" y="106"/>
                </a:cubicBezTo>
                <a:cubicBezTo>
                  <a:pt x="2" y="110"/>
                  <a:pt x="0" y="115"/>
                  <a:pt x="3" y="119"/>
                </a:cubicBezTo>
                <a:cubicBezTo>
                  <a:pt x="17" y="141"/>
                  <a:pt x="17" y="141"/>
                  <a:pt x="17" y="141"/>
                </a:cubicBezTo>
                <a:cubicBezTo>
                  <a:pt x="18" y="141"/>
                  <a:pt x="18" y="141"/>
                  <a:pt x="18" y="141"/>
                </a:cubicBezTo>
                <a:cubicBezTo>
                  <a:pt x="18" y="142"/>
                  <a:pt x="18" y="142"/>
                  <a:pt x="18" y="142"/>
                </a:cubicBezTo>
                <a:cubicBezTo>
                  <a:pt x="25" y="154"/>
                  <a:pt x="25" y="154"/>
                  <a:pt x="25" y="154"/>
                </a:cubicBezTo>
                <a:cubicBezTo>
                  <a:pt x="25" y="155"/>
                  <a:pt x="25" y="155"/>
                  <a:pt x="25" y="155"/>
                </a:cubicBezTo>
                <a:cubicBezTo>
                  <a:pt x="25" y="155"/>
                  <a:pt x="25" y="155"/>
                  <a:pt x="25" y="155"/>
                </a:cubicBezTo>
                <a:cubicBezTo>
                  <a:pt x="25" y="157"/>
                  <a:pt x="25" y="157"/>
                  <a:pt x="25" y="157"/>
                </a:cubicBezTo>
                <a:cubicBezTo>
                  <a:pt x="25" y="158"/>
                  <a:pt x="25" y="158"/>
                  <a:pt x="25" y="158"/>
                </a:cubicBezTo>
                <a:cubicBezTo>
                  <a:pt x="25" y="158"/>
                  <a:pt x="25" y="158"/>
                  <a:pt x="25" y="158"/>
                </a:cubicBezTo>
                <a:cubicBezTo>
                  <a:pt x="24" y="160"/>
                  <a:pt x="24" y="160"/>
                  <a:pt x="24" y="160"/>
                </a:cubicBezTo>
                <a:cubicBezTo>
                  <a:pt x="27" y="160"/>
                  <a:pt x="29" y="161"/>
                  <a:pt x="32" y="163"/>
                </a:cubicBezTo>
                <a:cubicBezTo>
                  <a:pt x="37" y="166"/>
                  <a:pt x="41" y="174"/>
                  <a:pt x="42" y="187"/>
                </a:cubicBezTo>
                <a:cubicBezTo>
                  <a:pt x="45" y="199"/>
                  <a:pt x="45" y="199"/>
                  <a:pt x="45" y="199"/>
                </a:cubicBezTo>
                <a:cubicBezTo>
                  <a:pt x="46" y="202"/>
                  <a:pt x="47" y="204"/>
                  <a:pt x="50" y="205"/>
                </a:cubicBezTo>
                <a:cubicBezTo>
                  <a:pt x="55" y="208"/>
                  <a:pt x="61" y="207"/>
                  <a:pt x="67" y="203"/>
                </a:cubicBezTo>
                <a:cubicBezTo>
                  <a:pt x="70" y="201"/>
                  <a:pt x="71" y="200"/>
                  <a:pt x="71" y="198"/>
                </a:cubicBezTo>
                <a:cubicBezTo>
                  <a:pt x="70" y="197"/>
                  <a:pt x="70" y="197"/>
                  <a:pt x="70" y="197"/>
                </a:cubicBezTo>
                <a:cubicBezTo>
                  <a:pt x="70" y="196"/>
                  <a:pt x="70" y="196"/>
                  <a:pt x="70" y="196"/>
                </a:cubicBezTo>
                <a:cubicBezTo>
                  <a:pt x="81" y="189"/>
                  <a:pt x="81" y="189"/>
                  <a:pt x="81" y="189"/>
                </a:cubicBezTo>
                <a:cubicBezTo>
                  <a:pt x="82" y="190"/>
                  <a:pt x="82" y="190"/>
                  <a:pt x="82" y="190"/>
                </a:cubicBezTo>
                <a:cubicBezTo>
                  <a:pt x="90" y="203"/>
                  <a:pt x="90" y="203"/>
                  <a:pt x="90" y="203"/>
                </a:cubicBezTo>
                <a:cubicBezTo>
                  <a:pt x="93" y="206"/>
                  <a:pt x="96" y="207"/>
                  <a:pt x="101" y="207"/>
                </a:cubicBezTo>
                <a:cubicBezTo>
                  <a:pt x="104" y="206"/>
                  <a:pt x="104" y="206"/>
                  <a:pt x="104" y="206"/>
                </a:cubicBezTo>
                <a:cubicBezTo>
                  <a:pt x="104" y="206"/>
                  <a:pt x="104" y="206"/>
                  <a:pt x="104" y="206"/>
                </a:cubicBezTo>
                <a:cubicBezTo>
                  <a:pt x="101" y="199"/>
                  <a:pt x="101" y="199"/>
                  <a:pt x="101" y="199"/>
                </a:cubicBezTo>
                <a:cubicBezTo>
                  <a:pt x="113" y="204"/>
                  <a:pt x="113" y="204"/>
                  <a:pt x="113" y="204"/>
                </a:cubicBezTo>
                <a:cubicBezTo>
                  <a:pt x="116" y="204"/>
                  <a:pt x="116" y="204"/>
                  <a:pt x="116" y="204"/>
                </a:cubicBezTo>
                <a:cubicBezTo>
                  <a:pt x="116" y="204"/>
                  <a:pt x="116" y="204"/>
                  <a:pt x="116" y="204"/>
                </a:cubicBezTo>
                <a:cubicBezTo>
                  <a:pt x="117" y="205"/>
                  <a:pt x="117" y="205"/>
                  <a:pt x="117" y="205"/>
                </a:cubicBezTo>
                <a:cubicBezTo>
                  <a:pt x="128" y="214"/>
                  <a:pt x="128" y="214"/>
                  <a:pt x="128" y="214"/>
                </a:cubicBezTo>
                <a:cubicBezTo>
                  <a:pt x="131" y="209"/>
                  <a:pt x="131" y="209"/>
                  <a:pt x="131" y="209"/>
                </a:cubicBezTo>
                <a:cubicBezTo>
                  <a:pt x="130" y="188"/>
                  <a:pt x="130" y="188"/>
                  <a:pt x="130" y="188"/>
                </a:cubicBezTo>
                <a:cubicBezTo>
                  <a:pt x="131" y="187"/>
                  <a:pt x="131" y="187"/>
                  <a:pt x="131" y="187"/>
                </a:cubicBezTo>
                <a:cubicBezTo>
                  <a:pt x="131" y="187"/>
                  <a:pt x="131" y="187"/>
                  <a:pt x="131" y="187"/>
                </a:cubicBezTo>
                <a:cubicBezTo>
                  <a:pt x="138" y="178"/>
                  <a:pt x="138" y="178"/>
                  <a:pt x="138" y="178"/>
                </a:cubicBezTo>
                <a:cubicBezTo>
                  <a:pt x="139" y="177"/>
                  <a:pt x="138" y="175"/>
                  <a:pt x="135" y="172"/>
                </a:cubicBezTo>
                <a:cubicBezTo>
                  <a:pt x="133" y="170"/>
                  <a:pt x="133" y="170"/>
                  <a:pt x="133" y="170"/>
                </a:cubicBezTo>
                <a:cubicBezTo>
                  <a:pt x="135" y="169"/>
                  <a:pt x="135" y="169"/>
                  <a:pt x="135" y="169"/>
                </a:cubicBezTo>
                <a:cubicBezTo>
                  <a:pt x="135" y="167"/>
                  <a:pt x="135" y="167"/>
                  <a:pt x="135" y="167"/>
                </a:cubicBezTo>
                <a:cubicBezTo>
                  <a:pt x="137" y="167"/>
                  <a:pt x="137" y="167"/>
                  <a:pt x="137" y="167"/>
                </a:cubicBezTo>
                <a:cubicBezTo>
                  <a:pt x="152" y="142"/>
                  <a:pt x="152" y="142"/>
                  <a:pt x="152" y="142"/>
                </a:cubicBezTo>
                <a:cubicBezTo>
                  <a:pt x="153" y="143"/>
                  <a:pt x="153" y="143"/>
                  <a:pt x="153" y="143"/>
                </a:cubicBezTo>
                <a:cubicBezTo>
                  <a:pt x="156" y="143"/>
                  <a:pt x="156" y="143"/>
                  <a:pt x="156" y="143"/>
                </a:cubicBezTo>
                <a:cubicBezTo>
                  <a:pt x="158" y="144"/>
                  <a:pt x="158" y="144"/>
                  <a:pt x="158" y="144"/>
                </a:cubicBezTo>
                <a:cubicBezTo>
                  <a:pt x="158" y="145"/>
                  <a:pt x="158" y="145"/>
                  <a:pt x="158" y="145"/>
                </a:cubicBezTo>
                <a:cubicBezTo>
                  <a:pt x="156" y="155"/>
                  <a:pt x="156" y="155"/>
                  <a:pt x="156" y="155"/>
                </a:cubicBezTo>
                <a:cubicBezTo>
                  <a:pt x="158" y="155"/>
                  <a:pt x="158" y="155"/>
                  <a:pt x="158" y="155"/>
                </a:cubicBezTo>
                <a:cubicBezTo>
                  <a:pt x="175" y="140"/>
                  <a:pt x="175" y="140"/>
                  <a:pt x="175" y="140"/>
                </a:cubicBezTo>
                <a:cubicBezTo>
                  <a:pt x="173" y="132"/>
                  <a:pt x="173" y="132"/>
                  <a:pt x="173" y="132"/>
                </a:cubicBezTo>
                <a:cubicBezTo>
                  <a:pt x="170" y="132"/>
                  <a:pt x="170" y="132"/>
                  <a:pt x="170" y="132"/>
                </a:cubicBezTo>
                <a:cubicBezTo>
                  <a:pt x="164" y="132"/>
                  <a:pt x="164" y="132"/>
                  <a:pt x="164" y="132"/>
                </a:cubicBezTo>
                <a:cubicBezTo>
                  <a:pt x="175" y="104"/>
                  <a:pt x="175" y="104"/>
                  <a:pt x="175" y="104"/>
                </a:cubicBezTo>
                <a:cubicBezTo>
                  <a:pt x="166" y="103"/>
                  <a:pt x="166" y="103"/>
                  <a:pt x="166" y="103"/>
                </a:cubicBezTo>
                <a:cubicBezTo>
                  <a:pt x="166" y="103"/>
                  <a:pt x="166" y="103"/>
                  <a:pt x="166" y="103"/>
                </a:cubicBezTo>
                <a:cubicBezTo>
                  <a:pt x="164" y="103"/>
                  <a:pt x="164" y="103"/>
                  <a:pt x="164" y="103"/>
                </a:cubicBezTo>
                <a:cubicBezTo>
                  <a:pt x="164" y="102"/>
                  <a:pt x="164" y="102"/>
                  <a:pt x="164" y="102"/>
                </a:cubicBezTo>
                <a:cubicBezTo>
                  <a:pt x="161" y="98"/>
                  <a:pt x="161" y="98"/>
                  <a:pt x="161" y="98"/>
                </a:cubicBezTo>
                <a:cubicBezTo>
                  <a:pt x="159" y="95"/>
                  <a:pt x="159" y="92"/>
                  <a:pt x="162" y="89"/>
                </a:cubicBezTo>
                <a:cubicBezTo>
                  <a:pt x="176" y="88"/>
                  <a:pt x="176" y="88"/>
                  <a:pt x="176" y="88"/>
                </a:cubicBezTo>
                <a:cubicBezTo>
                  <a:pt x="186" y="88"/>
                  <a:pt x="186" y="88"/>
                  <a:pt x="186" y="88"/>
                </a:cubicBezTo>
                <a:cubicBezTo>
                  <a:pt x="186" y="85"/>
                  <a:pt x="184" y="79"/>
                  <a:pt x="178" y="70"/>
                </a:cubicBezTo>
                <a:cubicBezTo>
                  <a:pt x="166" y="66"/>
                  <a:pt x="166" y="66"/>
                  <a:pt x="166" y="66"/>
                </a:cubicBezTo>
                <a:cubicBezTo>
                  <a:pt x="179" y="53"/>
                  <a:pt x="179" y="53"/>
                  <a:pt x="179" y="53"/>
                </a:cubicBezTo>
                <a:cubicBezTo>
                  <a:pt x="179" y="50"/>
                  <a:pt x="179" y="50"/>
                  <a:pt x="179" y="50"/>
                </a:cubicBezTo>
                <a:cubicBezTo>
                  <a:pt x="172" y="52"/>
                  <a:pt x="172" y="52"/>
                  <a:pt x="172" y="52"/>
                </a:cubicBezTo>
                <a:cubicBezTo>
                  <a:pt x="170" y="52"/>
                  <a:pt x="170" y="52"/>
                  <a:pt x="170" y="52"/>
                </a:cubicBezTo>
                <a:cubicBezTo>
                  <a:pt x="170" y="51"/>
                  <a:pt x="170" y="51"/>
                  <a:pt x="170" y="51"/>
                </a:cubicBezTo>
                <a:cubicBezTo>
                  <a:pt x="169" y="50"/>
                  <a:pt x="169" y="50"/>
                  <a:pt x="169" y="50"/>
                </a:cubicBezTo>
                <a:cubicBezTo>
                  <a:pt x="169" y="49"/>
                  <a:pt x="169" y="49"/>
                  <a:pt x="169" y="49"/>
                </a:cubicBezTo>
                <a:cubicBezTo>
                  <a:pt x="167" y="43"/>
                  <a:pt x="163" y="38"/>
                  <a:pt x="158" y="36"/>
                </a:cubicBezTo>
                <a:cubicBezTo>
                  <a:pt x="133" y="37"/>
                  <a:pt x="133" y="37"/>
                  <a:pt x="133" y="37"/>
                </a:cubicBezTo>
                <a:cubicBezTo>
                  <a:pt x="123" y="49"/>
                  <a:pt x="123" y="49"/>
                  <a:pt x="123" y="49"/>
                </a:cubicBezTo>
                <a:cubicBezTo>
                  <a:pt x="123" y="50"/>
                  <a:pt x="123" y="50"/>
                  <a:pt x="123" y="50"/>
                </a:cubicBezTo>
                <a:cubicBezTo>
                  <a:pt x="120" y="49"/>
                  <a:pt x="120" y="49"/>
                  <a:pt x="120" y="49"/>
                </a:cubicBezTo>
                <a:cubicBezTo>
                  <a:pt x="82" y="37"/>
                  <a:pt x="82" y="37"/>
                  <a:pt x="82" y="37"/>
                </a:cubicBezTo>
                <a:cubicBezTo>
                  <a:pt x="119" y="27"/>
                  <a:pt x="119" y="27"/>
                  <a:pt x="119" y="27"/>
                </a:cubicBezTo>
                <a:cubicBezTo>
                  <a:pt x="121" y="27"/>
                  <a:pt x="127" y="21"/>
                  <a:pt x="138" y="9"/>
                </a:cubicBezTo>
                <a:cubicBezTo>
                  <a:pt x="125" y="0"/>
                  <a:pt x="125" y="0"/>
                  <a:pt x="125" y="0"/>
                </a:cubicBezTo>
                <a:lnTo>
                  <a:pt x="114" y="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4" name="Freeform 28"/>
          <p:cNvSpPr/>
          <p:nvPr/>
        </p:nvSpPr>
        <p:spPr bwMode="auto">
          <a:xfrm>
            <a:off x="5343369" y="4082489"/>
            <a:ext cx="609101" cy="746532"/>
          </a:xfrm>
          <a:custGeom>
            <a:avLst/>
            <a:gdLst>
              <a:gd name="T0" fmla="*/ 363647 w 232"/>
              <a:gd name="T1" fmla="*/ 199444 h 284"/>
              <a:gd name="T2" fmla="*/ 321305 w 232"/>
              <a:gd name="T3" fmla="*/ 104708 h 284"/>
              <a:gd name="T4" fmla="*/ 206731 w 232"/>
              <a:gd name="T5" fmla="*/ 64819 h 284"/>
              <a:gd name="T6" fmla="*/ 141972 w 232"/>
              <a:gd name="T7" fmla="*/ 0 h 284"/>
              <a:gd name="T8" fmla="*/ 184314 w 232"/>
              <a:gd name="T9" fmla="*/ 64819 h 284"/>
              <a:gd name="T10" fmla="*/ 186805 w 232"/>
              <a:gd name="T11" fmla="*/ 69805 h 284"/>
              <a:gd name="T12" fmla="*/ 134500 w 232"/>
              <a:gd name="T13" fmla="*/ 134624 h 284"/>
              <a:gd name="T14" fmla="*/ 72231 w 232"/>
              <a:gd name="T15" fmla="*/ 84764 h 284"/>
              <a:gd name="T16" fmla="*/ 87176 w 232"/>
              <a:gd name="T17" fmla="*/ 134624 h 284"/>
              <a:gd name="T18" fmla="*/ 87176 w 232"/>
              <a:gd name="T19" fmla="*/ 137118 h 284"/>
              <a:gd name="T20" fmla="*/ 82194 w 232"/>
              <a:gd name="T21" fmla="*/ 154569 h 284"/>
              <a:gd name="T22" fmla="*/ 54796 w 232"/>
              <a:gd name="T23" fmla="*/ 167034 h 284"/>
              <a:gd name="T24" fmla="*/ 42342 w 232"/>
              <a:gd name="T25" fmla="*/ 191965 h 284"/>
              <a:gd name="T26" fmla="*/ 32380 w 232"/>
              <a:gd name="T27" fmla="*/ 236839 h 284"/>
              <a:gd name="T28" fmla="*/ 29889 w 232"/>
              <a:gd name="T29" fmla="*/ 236839 h 284"/>
              <a:gd name="T30" fmla="*/ 14944 w 232"/>
              <a:gd name="T31" fmla="*/ 246812 h 284"/>
              <a:gd name="T32" fmla="*/ 54796 w 232"/>
              <a:gd name="T33" fmla="*/ 306645 h 284"/>
              <a:gd name="T34" fmla="*/ 69741 w 232"/>
              <a:gd name="T35" fmla="*/ 304152 h 284"/>
              <a:gd name="T36" fmla="*/ 132009 w 232"/>
              <a:gd name="T37" fmla="*/ 334068 h 284"/>
              <a:gd name="T38" fmla="*/ 134500 w 232"/>
              <a:gd name="T39" fmla="*/ 339054 h 284"/>
              <a:gd name="T40" fmla="*/ 129518 w 232"/>
              <a:gd name="T41" fmla="*/ 376450 h 284"/>
              <a:gd name="T42" fmla="*/ 114574 w 232"/>
              <a:gd name="T43" fmla="*/ 411353 h 284"/>
              <a:gd name="T44" fmla="*/ 94648 w 232"/>
              <a:gd name="T45" fmla="*/ 433790 h 284"/>
              <a:gd name="T46" fmla="*/ 94648 w 232"/>
              <a:gd name="T47" fmla="*/ 433790 h 284"/>
              <a:gd name="T48" fmla="*/ 99629 w 232"/>
              <a:gd name="T49" fmla="*/ 478665 h 284"/>
              <a:gd name="T50" fmla="*/ 141972 w 232"/>
              <a:gd name="T51" fmla="*/ 486144 h 284"/>
              <a:gd name="T52" fmla="*/ 161898 w 232"/>
              <a:gd name="T53" fmla="*/ 508581 h 284"/>
              <a:gd name="T54" fmla="*/ 194277 w 232"/>
              <a:gd name="T55" fmla="*/ 665643 h 284"/>
              <a:gd name="T56" fmla="*/ 186805 w 232"/>
              <a:gd name="T57" fmla="*/ 678108 h 284"/>
              <a:gd name="T58" fmla="*/ 191786 w 232"/>
              <a:gd name="T59" fmla="*/ 688081 h 284"/>
              <a:gd name="T60" fmla="*/ 276471 w 232"/>
              <a:gd name="T61" fmla="*/ 653178 h 284"/>
              <a:gd name="T62" fmla="*/ 296397 w 232"/>
              <a:gd name="T63" fmla="*/ 663150 h 284"/>
              <a:gd name="T64" fmla="*/ 298888 w 232"/>
              <a:gd name="T65" fmla="*/ 660657 h 284"/>
              <a:gd name="T66" fmla="*/ 328777 w 232"/>
              <a:gd name="T67" fmla="*/ 643206 h 284"/>
              <a:gd name="T68" fmla="*/ 415952 w 232"/>
              <a:gd name="T69" fmla="*/ 680601 h 284"/>
              <a:gd name="T70" fmla="*/ 438369 w 232"/>
              <a:gd name="T71" fmla="*/ 695560 h 284"/>
              <a:gd name="T72" fmla="*/ 508109 w 232"/>
              <a:gd name="T73" fmla="*/ 618275 h 284"/>
              <a:gd name="T74" fmla="*/ 493165 w 232"/>
              <a:gd name="T75" fmla="*/ 558442 h 284"/>
              <a:gd name="T76" fmla="*/ 545470 w 232"/>
              <a:gd name="T77" fmla="*/ 560935 h 284"/>
              <a:gd name="T78" fmla="*/ 545470 w 232"/>
              <a:gd name="T79" fmla="*/ 508581 h 284"/>
              <a:gd name="T80" fmla="*/ 577850 w 232"/>
              <a:gd name="T81" fmla="*/ 463707 h 284"/>
              <a:gd name="T82" fmla="*/ 535508 w 232"/>
              <a:gd name="T83" fmla="*/ 418832 h 284"/>
              <a:gd name="T84" fmla="*/ 515582 w 232"/>
              <a:gd name="T85" fmla="*/ 438776 h 284"/>
              <a:gd name="T86" fmla="*/ 510600 w 232"/>
              <a:gd name="T87" fmla="*/ 436283 h 284"/>
              <a:gd name="T88" fmla="*/ 475730 w 232"/>
              <a:gd name="T89" fmla="*/ 403873 h 284"/>
              <a:gd name="T90" fmla="*/ 428406 w 232"/>
              <a:gd name="T91" fmla="*/ 373957 h 284"/>
              <a:gd name="T92" fmla="*/ 415952 w 232"/>
              <a:gd name="T93" fmla="*/ 319110 h 284"/>
              <a:gd name="T94" fmla="*/ 440860 w 232"/>
              <a:gd name="T95" fmla="*/ 241825 h 284"/>
              <a:gd name="T96" fmla="*/ 488184 w 232"/>
              <a:gd name="T97" fmla="*/ 244318 h 284"/>
              <a:gd name="T98" fmla="*/ 490674 w 232"/>
              <a:gd name="T99" fmla="*/ 196951 h 284"/>
              <a:gd name="T100" fmla="*/ 366138 w 232"/>
              <a:gd name="T101" fmla="*/ 204430 h 284"/>
              <a:gd name="T102" fmla="*/ 363647 w 232"/>
              <a:gd name="T103" fmla="*/ 199444 h 2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2" h="284">
                <a:moveTo>
                  <a:pt x="146" y="80"/>
                </a:moveTo>
                <a:cubicBezTo>
                  <a:pt x="146" y="80"/>
                  <a:pt x="146" y="80"/>
                  <a:pt x="146" y="80"/>
                </a:cubicBezTo>
                <a:cubicBezTo>
                  <a:pt x="146" y="80"/>
                  <a:pt x="146" y="80"/>
                  <a:pt x="146" y="80"/>
                </a:cubicBezTo>
                <a:cubicBezTo>
                  <a:pt x="139" y="57"/>
                  <a:pt x="133" y="44"/>
                  <a:pt x="129" y="42"/>
                </a:cubicBezTo>
                <a:cubicBezTo>
                  <a:pt x="108" y="35"/>
                  <a:pt x="108" y="35"/>
                  <a:pt x="108" y="35"/>
                </a:cubicBezTo>
                <a:cubicBezTo>
                  <a:pt x="96" y="31"/>
                  <a:pt x="87" y="29"/>
                  <a:pt x="83" y="26"/>
                </a:cubicBezTo>
                <a:cubicBezTo>
                  <a:pt x="77" y="23"/>
                  <a:pt x="69" y="14"/>
                  <a:pt x="60" y="0"/>
                </a:cubicBezTo>
                <a:cubicBezTo>
                  <a:pt x="57" y="0"/>
                  <a:pt x="57" y="0"/>
                  <a:pt x="57" y="0"/>
                </a:cubicBezTo>
                <a:cubicBezTo>
                  <a:pt x="57" y="1"/>
                  <a:pt x="57" y="1"/>
                  <a:pt x="57" y="1"/>
                </a:cubicBezTo>
                <a:cubicBezTo>
                  <a:pt x="58" y="6"/>
                  <a:pt x="63" y="14"/>
                  <a:pt x="74" y="26"/>
                </a:cubicBezTo>
                <a:cubicBezTo>
                  <a:pt x="74" y="27"/>
                  <a:pt x="74" y="27"/>
                  <a:pt x="74" y="27"/>
                </a:cubicBezTo>
                <a:cubicBezTo>
                  <a:pt x="75" y="28"/>
                  <a:pt x="75" y="28"/>
                  <a:pt x="75" y="28"/>
                </a:cubicBezTo>
                <a:cubicBezTo>
                  <a:pt x="65" y="46"/>
                  <a:pt x="65" y="46"/>
                  <a:pt x="65" y="46"/>
                </a:cubicBezTo>
                <a:cubicBezTo>
                  <a:pt x="62" y="52"/>
                  <a:pt x="58" y="55"/>
                  <a:pt x="54" y="54"/>
                </a:cubicBezTo>
                <a:cubicBezTo>
                  <a:pt x="52" y="53"/>
                  <a:pt x="47" y="48"/>
                  <a:pt x="39" y="37"/>
                </a:cubicBezTo>
                <a:cubicBezTo>
                  <a:pt x="29" y="34"/>
                  <a:pt x="29" y="34"/>
                  <a:pt x="29" y="34"/>
                </a:cubicBezTo>
                <a:cubicBezTo>
                  <a:pt x="29" y="37"/>
                  <a:pt x="31" y="43"/>
                  <a:pt x="35" y="53"/>
                </a:cubicBezTo>
                <a:cubicBezTo>
                  <a:pt x="35" y="54"/>
                  <a:pt x="35" y="54"/>
                  <a:pt x="35" y="54"/>
                </a:cubicBezTo>
                <a:cubicBezTo>
                  <a:pt x="35" y="54"/>
                  <a:pt x="35" y="54"/>
                  <a:pt x="35" y="54"/>
                </a:cubicBezTo>
                <a:cubicBezTo>
                  <a:pt x="35" y="55"/>
                  <a:pt x="35" y="55"/>
                  <a:pt x="35" y="55"/>
                </a:cubicBezTo>
                <a:cubicBezTo>
                  <a:pt x="35" y="55"/>
                  <a:pt x="35" y="55"/>
                  <a:pt x="35" y="55"/>
                </a:cubicBezTo>
                <a:cubicBezTo>
                  <a:pt x="33" y="62"/>
                  <a:pt x="33" y="62"/>
                  <a:pt x="33" y="62"/>
                </a:cubicBezTo>
                <a:cubicBezTo>
                  <a:pt x="22" y="67"/>
                  <a:pt x="22" y="67"/>
                  <a:pt x="22" y="67"/>
                </a:cubicBezTo>
                <a:cubicBezTo>
                  <a:pt x="22" y="67"/>
                  <a:pt x="22" y="67"/>
                  <a:pt x="22" y="67"/>
                </a:cubicBezTo>
                <a:cubicBezTo>
                  <a:pt x="18" y="68"/>
                  <a:pt x="18" y="68"/>
                  <a:pt x="18" y="68"/>
                </a:cubicBezTo>
                <a:cubicBezTo>
                  <a:pt x="17" y="70"/>
                  <a:pt x="17" y="73"/>
                  <a:pt x="17" y="77"/>
                </a:cubicBezTo>
                <a:cubicBezTo>
                  <a:pt x="18" y="86"/>
                  <a:pt x="18" y="91"/>
                  <a:pt x="16" y="94"/>
                </a:cubicBezTo>
                <a:cubicBezTo>
                  <a:pt x="15" y="95"/>
                  <a:pt x="14" y="95"/>
                  <a:pt x="13" y="95"/>
                </a:cubicBezTo>
                <a:cubicBezTo>
                  <a:pt x="12" y="95"/>
                  <a:pt x="12" y="95"/>
                  <a:pt x="12" y="95"/>
                </a:cubicBezTo>
                <a:cubicBezTo>
                  <a:pt x="12" y="95"/>
                  <a:pt x="12" y="95"/>
                  <a:pt x="12" y="95"/>
                </a:cubicBezTo>
                <a:cubicBezTo>
                  <a:pt x="0" y="92"/>
                  <a:pt x="0" y="92"/>
                  <a:pt x="0" y="92"/>
                </a:cubicBezTo>
                <a:cubicBezTo>
                  <a:pt x="1" y="95"/>
                  <a:pt x="3" y="97"/>
                  <a:pt x="6" y="99"/>
                </a:cubicBezTo>
                <a:cubicBezTo>
                  <a:pt x="12" y="105"/>
                  <a:pt x="17" y="112"/>
                  <a:pt x="21" y="122"/>
                </a:cubicBezTo>
                <a:cubicBezTo>
                  <a:pt x="22" y="123"/>
                  <a:pt x="22" y="123"/>
                  <a:pt x="22" y="123"/>
                </a:cubicBezTo>
                <a:cubicBezTo>
                  <a:pt x="22" y="123"/>
                  <a:pt x="22" y="123"/>
                  <a:pt x="22" y="123"/>
                </a:cubicBezTo>
                <a:cubicBezTo>
                  <a:pt x="28" y="122"/>
                  <a:pt x="28" y="122"/>
                  <a:pt x="28" y="122"/>
                </a:cubicBezTo>
                <a:cubicBezTo>
                  <a:pt x="34" y="121"/>
                  <a:pt x="40" y="122"/>
                  <a:pt x="46" y="126"/>
                </a:cubicBezTo>
                <a:cubicBezTo>
                  <a:pt x="53" y="134"/>
                  <a:pt x="53" y="134"/>
                  <a:pt x="53" y="134"/>
                </a:cubicBezTo>
                <a:cubicBezTo>
                  <a:pt x="54" y="135"/>
                  <a:pt x="54" y="135"/>
                  <a:pt x="54" y="135"/>
                </a:cubicBezTo>
                <a:cubicBezTo>
                  <a:pt x="54" y="136"/>
                  <a:pt x="54" y="136"/>
                  <a:pt x="54" y="136"/>
                </a:cubicBezTo>
                <a:cubicBezTo>
                  <a:pt x="53" y="136"/>
                  <a:pt x="53" y="136"/>
                  <a:pt x="53" y="136"/>
                </a:cubicBezTo>
                <a:cubicBezTo>
                  <a:pt x="52" y="151"/>
                  <a:pt x="52" y="151"/>
                  <a:pt x="52" y="151"/>
                </a:cubicBezTo>
                <a:cubicBezTo>
                  <a:pt x="54" y="154"/>
                  <a:pt x="55" y="157"/>
                  <a:pt x="54" y="159"/>
                </a:cubicBezTo>
                <a:cubicBezTo>
                  <a:pt x="53" y="162"/>
                  <a:pt x="51" y="164"/>
                  <a:pt x="46" y="165"/>
                </a:cubicBezTo>
                <a:cubicBezTo>
                  <a:pt x="41" y="165"/>
                  <a:pt x="39" y="168"/>
                  <a:pt x="38" y="174"/>
                </a:cubicBezTo>
                <a:cubicBezTo>
                  <a:pt x="38" y="174"/>
                  <a:pt x="38" y="174"/>
                  <a:pt x="38" y="174"/>
                </a:cubicBezTo>
                <a:cubicBezTo>
                  <a:pt x="38" y="174"/>
                  <a:pt x="38" y="174"/>
                  <a:pt x="38" y="174"/>
                </a:cubicBezTo>
                <a:cubicBezTo>
                  <a:pt x="38" y="174"/>
                  <a:pt x="38" y="174"/>
                  <a:pt x="38" y="174"/>
                </a:cubicBezTo>
                <a:cubicBezTo>
                  <a:pt x="33" y="185"/>
                  <a:pt x="33" y="185"/>
                  <a:pt x="33" y="185"/>
                </a:cubicBezTo>
                <a:cubicBezTo>
                  <a:pt x="40" y="192"/>
                  <a:pt x="40" y="192"/>
                  <a:pt x="40" y="192"/>
                </a:cubicBezTo>
                <a:cubicBezTo>
                  <a:pt x="56" y="195"/>
                  <a:pt x="56" y="195"/>
                  <a:pt x="56" y="195"/>
                </a:cubicBezTo>
                <a:cubicBezTo>
                  <a:pt x="57" y="195"/>
                  <a:pt x="57" y="195"/>
                  <a:pt x="57" y="195"/>
                </a:cubicBezTo>
                <a:cubicBezTo>
                  <a:pt x="57" y="195"/>
                  <a:pt x="57" y="195"/>
                  <a:pt x="57" y="195"/>
                </a:cubicBezTo>
                <a:cubicBezTo>
                  <a:pt x="65" y="204"/>
                  <a:pt x="65" y="204"/>
                  <a:pt x="65" y="204"/>
                </a:cubicBezTo>
                <a:cubicBezTo>
                  <a:pt x="55" y="218"/>
                  <a:pt x="55" y="218"/>
                  <a:pt x="55" y="218"/>
                </a:cubicBezTo>
                <a:cubicBezTo>
                  <a:pt x="78" y="267"/>
                  <a:pt x="78" y="267"/>
                  <a:pt x="78" y="267"/>
                </a:cubicBezTo>
                <a:cubicBezTo>
                  <a:pt x="79" y="268"/>
                  <a:pt x="79" y="268"/>
                  <a:pt x="79" y="268"/>
                </a:cubicBezTo>
                <a:cubicBezTo>
                  <a:pt x="75" y="272"/>
                  <a:pt x="75" y="272"/>
                  <a:pt x="75" y="272"/>
                </a:cubicBezTo>
                <a:cubicBezTo>
                  <a:pt x="76" y="276"/>
                  <a:pt x="76" y="276"/>
                  <a:pt x="76" y="276"/>
                </a:cubicBezTo>
                <a:cubicBezTo>
                  <a:pt x="77" y="276"/>
                  <a:pt x="77" y="276"/>
                  <a:pt x="77" y="276"/>
                </a:cubicBezTo>
                <a:cubicBezTo>
                  <a:pt x="118" y="250"/>
                  <a:pt x="118" y="250"/>
                  <a:pt x="118" y="250"/>
                </a:cubicBezTo>
                <a:cubicBezTo>
                  <a:pt x="111" y="262"/>
                  <a:pt x="111" y="262"/>
                  <a:pt x="111" y="262"/>
                </a:cubicBezTo>
                <a:cubicBezTo>
                  <a:pt x="106" y="271"/>
                  <a:pt x="103" y="279"/>
                  <a:pt x="102" y="284"/>
                </a:cubicBezTo>
                <a:cubicBezTo>
                  <a:pt x="109" y="281"/>
                  <a:pt x="115" y="276"/>
                  <a:pt x="119" y="266"/>
                </a:cubicBezTo>
                <a:cubicBezTo>
                  <a:pt x="119" y="265"/>
                  <a:pt x="119" y="265"/>
                  <a:pt x="119" y="265"/>
                </a:cubicBezTo>
                <a:cubicBezTo>
                  <a:pt x="120" y="265"/>
                  <a:pt x="120" y="265"/>
                  <a:pt x="120" y="265"/>
                </a:cubicBezTo>
                <a:cubicBezTo>
                  <a:pt x="131" y="259"/>
                  <a:pt x="131" y="259"/>
                  <a:pt x="131" y="259"/>
                </a:cubicBezTo>
                <a:cubicBezTo>
                  <a:pt x="132" y="258"/>
                  <a:pt x="132" y="258"/>
                  <a:pt x="132" y="258"/>
                </a:cubicBezTo>
                <a:cubicBezTo>
                  <a:pt x="148" y="272"/>
                  <a:pt x="148" y="272"/>
                  <a:pt x="148" y="272"/>
                </a:cubicBezTo>
                <a:cubicBezTo>
                  <a:pt x="167" y="273"/>
                  <a:pt x="167" y="273"/>
                  <a:pt x="167" y="273"/>
                </a:cubicBezTo>
                <a:cubicBezTo>
                  <a:pt x="167" y="273"/>
                  <a:pt x="167" y="273"/>
                  <a:pt x="167" y="273"/>
                </a:cubicBezTo>
                <a:cubicBezTo>
                  <a:pt x="176" y="279"/>
                  <a:pt x="176" y="279"/>
                  <a:pt x="176" y="279"/>
                </a:cubicBezTo>
                <a:cubicBezTo>
                  <a:pt x="198" y="259"/>
                  <a:pt x="198" y="259"/>
                  <a:pt x="198" y="259"/>
                </a:cubicBezTo>
                <a:cubicBezTo>
                  <a:pt x="200" y="258"/>
                  <a:pt x="202" y="254"/>
                  <a:pt x="204" y="248"/>
                </a:cubicBezTo>
                <a:cubicBezTo>
                  <a:pt x="207" y="243"/>
                  <a:pt x="207" y="243"/>
                  <a:pt x="207" y="243"/>
                </a:cubicBezTo>
                <a:cubicBezTo>
                  <a:pt x="207" y="241"/>
                  <a:pt x="204" y="235"/>
                  <a:pt x="198" y="224"/>
                </a:cubicBezTo>
                <a:cubicBezTo>
                  <a:pt x="193" y="216"/>
                  <a:pt x="193" y="216"/>
                  <a:pt x="193" y="216"/>
                </a:cubicBezTo>
                <a:cubicBezTo>
                  <a:pt x="219" y="225"/>
                  <a:pt x="219" y="225"/>
                  <a:pt x="219" y="225"/>
                </a:cubicBezTo>
                <a:cubicBezTo>
                  <a:pt x="227" y="221"/>
                  <a:pt x="227" y="221"/>
                  <a:pt x="227" y="221"/>
                </a:cubicBezTo>
                <a:cubicBezTo>
                  <a:pt x="219" y="204"/>
                  <a:pt x="219" y="204"/>
                  <a:pt x="219" y="204"/>
                </a:cubicBezTo>
                <a:cubicBezTo>
                  <a:pt x="219" y="204"/>
                  <a:pt x="219" y="204"/>
                  <a:pt x="219" y="204"/>
                </a:cubicBezTo>
                <a:cubicBezTo>
                  <a:pt x="232" y="186"/>
                  <a:pt x="232" y="186"/>
                  <a:pt x="232" y="186"/>
                </a:cubicBezTo>
                <a:cubicBezTo>
                  <a:pt x="227" y="177"/>
                  <a:pt x="227" y="177"/>
                  <a:pt x="227" y="177"/>
                </a:cubicBezTo>
                <a:cubicBezTo>
                  <a:pt x="221" y="171"/>
                  <a:pt x="218" y="168"/>
                  <a:pt x="215" y="168"/>
                </a:cubicBezTo>
                <a:cubicBezTo>
                  <a:pt x="214" y="169"/>
                  <a:pt x="214" y="169"/>
                  <a:pt x="214" y="169"/>
                </a:cubicBezTo>
                <a:cubicBezTo>
                  <a:pt x="207" y="176"/>
                  <a:pt x="207" y="176"/>
                  <a:pt x="207" y="176"/>
                </a:cubicBezTo>
                <a:cubicBezTo>
                  <a:pt x="206" y="175"/>
                  <a:pt x="206" y="175"/>
                  <a:pt x="206" y="175"/>
                </a:cubicBezTo>
                <a:cubicBezTo>
                  <a:pt x="205" y="175"/>
                  <a:pt x="205" y="175"/>
                  <a:pt x="205" y="175"/>
                </a:cubicBezTo>
                <a:cubicBezTo>
                  <a:pt x="194" y="171"/>
                  <a:pt x="194" y="171"/>
                  <a:pt x="194" y="171"/>
                </a:cubicBezTo>
                <a:cubicBezTo>
                  <a:pt x="191" y="162"/>
                  <a:pt x="191" y="162"/>
                  <a:pt x="191" y="162"/>
                </a:cubicBezTo>
                <a:cubicBezTo>
                  <a:pt x="187" y="161"/>
                  <a:pt x="182" y="159"/>
                  <a:pt x="179" y="154"/>
                </a:cubicBezTo>
                <a:cubicBezTo>
                  <a:pt x="172" y="150"/>
                  <a:pt x="172" y="150"/>
                  <a:pt x="172" y="150"/>
                </a:cubicBezTo>
                <a:cubicBezTo>
                  <a:pt x="167" y="148"/>
                  <a:pt x="163" y="145"/>
                  <a:pt x="163" y="142"/>
                </a:cubicBezTo>
                <a:cubicBezTo>
                  <a:pt x="162" y="138"/>
                  <a:pt x="163" y="134"/>
                  <a:pt x="167" y="128"/>
                </a:cubicBezTo>
                <a:cubicBezTo>
                  <a:pt x="174" y="119"/>
                  <a:pt x="177" y="111"/>
                  <a:pt x="177" y="105"/>
                </a:cubicBezTo>
                <a:cubicBezTo>
                  <a:pt x="177" y="97"/>
                  <a:pt x="177" y="97"/>
                  <a:pt x="177" y="97"/>
                </a:cubicBezTo>
                <a:cubicBezTo>
                  <a:pt x="182" y="97"/>
                  <a:pt x="182" y="97"/>
                  <a:pt x="182" y="97"/>
                </a:cubicBezTo>
                <a:cubicBezTo>
                  <a:pt x="196" y="98"/>
                  <a:pt x="196" y="98"/>
                  <a:pt x="196" y="98"/>
                </a:cubicBezTo>
                <a:cubicBezTo>
                  <a:pt x="197" y="97"/>
                  <a:pt x="199" y="91"/>
                  <a:pt x="201" y="80"/>
                </a:cubicBezTo>
                <a:cubicBezTo>
                  <a:pt x="197" y="79"/>
                  <a:pt x="197" y="79"/>
                  <a:pt x="197" y="79"/>
                </a:cubicBezTo>
                <a:cubicBezTo>
                  <a:pt x="187" y="86"/>
                  <a:pt x="180" y="90"/>
                  <a:pt x="174" y="92"/>
                </a:cubicBezTo>
                <a:cubicBezTo>
                  <a:pt x="168" y="94"/>
                  <a:pt x="159" y="90"/>
                  <a:pt x="147" y="82"/>
                </a:cubicBezTo>
                <a:cubicBezTo>
                  <a:pt x="147" y="81"/>
                  <a:pt x="147" y="81"/>
                  <a:pt x="147" y="81"/>
                </a:cubicBezTo>
                <a:lnTo>
                  <a:pt x="146" y="80"/>
                </a:lnTo>
                <a:close/>
              </a:path>
            </a:pathLst>
          </a:custGeom>
          <a:solidFill>
            <a:srgbClr val="00B050"/>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5" name="Freeform 29"/>
          <p:cNvSpPr/>
          <p:nvPr/>
        </p:nvSpPr>
        <p:spPr bwMode="auto">
          <a:xfrm>
            <a:off x="5661307" y="2668097"/>
            <a:ext cx="747988" cy="711381"/>
          </a:xfrm>
          <a:custGeom>
            <a:avLst/>
            <a:gdLst>
              <a:gd name="T0" fmla="*/ 306254 w 285"/>
              <a:gd name="T1" fmla="*/ 141909 h 271"/>
              <a:gd name="T2" fmla="*/ 266416 w 285"/>
              <a:gd name="T3" fmla="*/ 149377 h 271"/>
              <a:gd name="T4" fmla="*/ 221598 w 285"/>
              <a:gd name="T5" fmla="*/ 171784 h 271"/>
              <a:gd name="T6" fmla="*/ 174291 w 285"/>
              <a:gd name="T7" fmla="*/ 214108 h 271"/>
              <a:gd name="T8" fmla="*/ 171801 w 285"/>
              <a:gd name="T9" fmla="*/ 219087 h 271"/>
              <a:gd name="T10" fmla="*/ 131963 w 285"/>
              <a:gd name="T11" fmla="*/ 263900 h 271"/>
              <a:gd name="T12" fmla="*/ 79676 w 285"/>
              <a:gd name="T13" fmla="*/ 261410 h 271"/>
              <a:gd name="T14" fmla="*/ 59757 w 285"/>
              <a:gd name="T15" fmla="*/ 239004 h 271"/>
              <a:gd name="T16" fmla="*/ 64737 w 285"/>
              <a:gd name="T17" fmla="*/ 326141 h 271"/>
              <a:gd name="T18" fmla="*/ 9959 w 285"/>
              <a:gd name="T19" fmla="*/ 413278 h 271"/>
              <a:gd name="T20" fmla="*/ 0 w 285"/>
              <a:gd name="T21" fmla="*/ 428215 h 271"/>
              <a:gd name="T22" fmla="*/ 62247 w 285"/>
              <a:gd name="T23" fmla="*/ 450622 h 271"/>
              <a:gd name="T24" fmla="*/ 64737 w 285"/>
              <a:gd name="T25" fmla="*/ 453111 h 271"/>
              <a:gd name="T26" fmla="*/ 87145 w 285"/>
              <a:gd name="T27" fmla="*/ 468049 h 271"/>
              <a:gd name="T28" fmla="*/ 89635 w 285"/>
              <a:gd name="T29" fmla="*/ 468049 h 271"/>
              <a:gd name="T30" fmla="*/ 149392 w 285"/>
              <a:gd name="T31" fmla="*/ 515352 h 271"/>
              <a:gd name="T32" fmla="*/ 214129 w 285"/>
              <a:gd name="T33" fmla="*/ 423236 h 271"/>
              <a:gd name="T34" fmla="*/ 231558 w 285"/>
              <a:gd name="T35" fmla="*/ 398340 h 271"/>
              <a:gd name="T36" fmla="*/ 281355 w 285"/>
              <a:gd name="T37" fmla="*/ 383402 h 271"/>
              <a:gd name="T38" fmla="*/ 328662 w 285"/>
              <a:gd name="T39" fmla="*/ 375933 h 271"/>
              <a:gd name="T40" fmla="*/ 356051 w 285"/>
              <a:gd name="T41" fmla="*/ 418257 h 271"/>
              <a:gd name="T42" fmla="*/ 358541 w 285"/>
              <a:gd name="T43" fmla="*/ 448132 h 271"/>
              <a:gd name="T44" fmla="*/ 351071 w 285"/>
              <a:gd name="T45" fmla="*/ 507883 h 271"/>
              <a:gd name="T46" fmla="*/ 348581 w 285"/>
              <a:gd name="T47" fmla="*/ 510373 h 271"/>
              <a:gd name="T48" fmla="*/ 321193 w 285"/>
              <a:gd name="T49" fmla="*/ 587551 h 271"/>
              <a:gd name="T50" fmla="*/ 348581 w 285"/>
              <a:gd name="T51" fmla="*/ 572613 h 271"/>
              <a:gd name="T52" fmla="*/ 368500 w 285"/>
              <a:gd name="T53" fmla="*/ 580082 h 271"/>
              <a:gd name="T54" fmla="*/ 366010 w 285"/>
              <a:gd name="T55" fmla="*/ 607468 h 271"/>
              <a:gd name="T56" fmla="*/ 348581 w 285"/>
              <a:gd name="T57" fmla="*/ 632364 h 271"/>
              <a:gd name="T58" fmla="*/ 336132 w 285"/>
              <a:gd name="T59" fmla="*/ 649792 h 271"/>
              <a:gd name="T60" fmla="*/ 321193 w 285"/>
              <a:gd name="T61" fmla="*/ 652281 h 271"/>
              <a:gd name="T62" fmla="*/ 301274 w 285"/>
              <a:gd name="T63" fmla="*/ 674688 h 271"/>
              <a:gd name="T64" fmla="*/ 375970 w 285"/>
              <a:gd name="T65" fmla="*/ 617427 h 271"/>
              <a:gd name="T66" fmla="*/ 490504 w 285"/>
              <a:gd name="T67" fmla="*/ 502904 h 271"/>
              <a:gd name="T68" fmla="*/ 517892 w 285"/>
              <a:gd name="T69" fmla="*/ 490456 h 271"/>
              <a:gd name="T70" fmla="*/ 577649 w 285"/>
              <a:gd name="T71" fmla="*/ 478008 h 271"/>
              <a:gd name="T72" fmla="*/ 617487 w 285"/>
              <a:gd name="T73" fmla="*/ 395850 h 271"/>
              <a:gd name="T74" fmla="*/ 709612 w 285"/>
              <a:gd name="T75" fmla="*/ 293776 h 271"/>
              <a:gd name="T76" fmla="*/ 687203 w 285"/>
              <a:gd name="T77" fmla="*/ 229045 h 271"/>
              <a:gd name="T78" fmla="*/ 654835 w 285"/>
              <a:gd name="T79" fmla="*/ 219087 h 271"/>
              <a:gd name="T80" fmla="*/ 647365 w 285"/>
              <a:gd name="T81" fmla="*/ 206639 h 271"/>
              <a:gd name="T82" fmla="*/ 600058 w 285"/>
              <a:gd name="T83" fmla="*/ 84647 h 271"/>
              <a:gd name="T84" fmla="*/ 582629 w 285"/>
              <a:gd name="T85" fmla="*/ 22407 h 271"/>
              <a:gd name="T86" fmla="*/ 555240 w 285"/>
              <a:gd name="T87" fmla="*/ 44813 h 271"/>
              <a:gd name="T88" fmla="*/ 505443 w 285"/>
              <a:gd name="T89" fmla="*/ 19917 h 271"/>
              <a:gd name="T90" fmla="*/ 470585 w 285"/>
              <a:gd name="T91" fmla="*/ 22407 h 271"/>
              <a:gd name="T92" fmla="*/ 433237 w 285"/>
              <a:gd name="T93" fmla="*/ 7469 h 271"/>
              <a:gd name="T94" fmla="*/ 430747 w 285"/>
              <a:gd name="T95" fmla="*/ 57261 h 271"/>
              <a:gd name="T96" fmla="*/ 428257 w 285"/>
              <a:gd name="T97" fmla="*/ 59751 h 271"/>
              <a:gd name="T98" fmla="*/ 395889 w 285"/>
              <a:gd name="T99" fmla="*/ 92116 h 2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 h="271">
                <a:moveTo>
                  <a:pt x="131" y="35"/>
                </a:moveTo>
                <a:cubicBezTo>
                  <a:pt x="123" y="45"/>
                  <a:pt x="123" y="45"/>
                  <a:pt x="123" y="45"/>
                </a:cubicBezTo>
                <a:cubicBezTo>
                  <a:pt x="122" y="47"/>
                  <a:pt x="121" y="51"/>
                  <a:pt x="123" y="57"/>
                </a:cubicBezTo>
                <a:cubicBezTo>
                  <a:pt x="123" y="60"/>
                  <a:pt x="123" y="60"/>
                  <a:pt x="123" y="60"/>
                </a:cubicBezTo>
                <a:cubicBezTo>
                  <a:pt x="108" y="60"/>
                  <a:pt x="108" y="60"/>
                  <a:pt x="108" y="60"/>
                </a:cubicBezTo>
                <a:cubicBezTo>
                  <a:pt x="107" y="60"/>
                  <a:pt x="107" y="60"/>
                  <a:pt x="107" y="60"/>
                </a:cubicBezTo>
                <a:cubicBezTo>
                  <a:pt x="107" y="60"/>
                  <a:pt x="107" y="60"/>
                  <a:pt x="107" y="60"/>
                </a:cubicBezTo>
                <a:cubicBezTo>
                  <a:pt x="97" y="57"/>
                  <a:pt x="97" y="57"/>
                  <a:pt x="97" y="57"/>
                </a:cubicBezTo>
                <a:cubicBezTo>
                  <a:pt x="89" y="69"/>
                  <a:pt x="89" y="69"/>
                  <a:pt x="89" y="69"/>
                </a:cubicBezTo>
                <a:cubicBezTo>
                  <a:pt x="88" y="71"/>
                  <a:pt x="88" y="71"/>
                  <a:pt x="88" y="71"/>
                </a:cubicBezTo>
                <a:cubicBezTo>
                  <a:pt x="78" y="77"/>
                  <a:pt x="78" y="77"/>
                  <a:pt x="78" y="77"/>
                </a:cubicBezTo>
                <a:cubicBezTo>
                  <a:pt x="70" y="86"/>
                  <a:pt x="70" y="86"/>
                  <a:pt x="70" y="86"/>
                </a:cubicBezTo>
                <a:cubicBezTo>
                  <a:pt x="70" y="86"/>
                  <a:pt x="70" y="86"/>
                  <a:pt x="70" y="86"/>
                </a:cubicBezTo>
                <a:cubicBezTo>
                  <a:pt x="69" y="88"/>
                  <a:pt x="69" y="88"/>
                  <a:pt x="69" y="88"/>
                </a:cubicBezTo>
                <a:cubicBezTo>
                  <a:pt x="69" y="88"/>
                  <a:pt x="69" y="88"/>
                  <a:pt x="69" y="88"/>
                </a:cubicBezTo>
                <a:cubicBezTo>
                  <a:pt x="53" y="105"/>
                  <a:pt x="53" y="105"/>
                  <a:pt x="53" y="105"/>
                </a:cubicBezTo>
                <a:cubicBezTo>
                  <a:pt x="53" y="106"/>
                  <a:pt x="53" y="106"/>
                  <a:pt x="53" y="106"/>
                </a:cubicBezTo>
                <a:cubicBezTo>
                  <a:pt x="53" y="106"/>
                  <a:pt x="53" y="106"/>
                  <a:pt x="53" y="106"/>
                </a:cubicBezTo>
                <a:cubicBezTo>
                  <a:pt x="41" y="112"/>
                  <a:pt x="41" y="112"/>
                  <a:pt x="41" y="112"/>
                </a:cubicBezTo>
                <a:cubicBezTo>
                  <a:pt x="32" y="106"/>
                  <a:pt x="32" y="106"/>
                  <a:pt x="32" y="106"/>
                </a:cubicBezTo>
                <a:cubicBezTo>
                  <a:pt x="32" y="105"/>
                  <a:pt x="32" y="105"/>
                  <a:pt x="32" y="105"/>
                </a:cubicBezTo>
                <a:cubicBezTo>
                  <a:pt x="32" y="105"/>
                  <a:pt x="32" y="105"/>
                  <a:pt x="32" y="105"/>
                </a:cubicBezTo>
                <a:cubicBezTo>
                  <a:pt x="32" y="105"/>
                  <a:pt x="32" y="105"/>
                  <a:pt x="32" y="105"/>
                </a:cubicBezTo>
                <a:cubicBezTo>
                  <a:pt x="24" y="96"/>
                  <a:pt x="24" y="96"/>
                  <a:pt x="24" y="96"/>
                </a:cubicBezTo>
                <a:cubicBezTo>
                  <a:pt x="18" y="93"/>
                  <a:pt x="18" y="93"/>
                  <a:pt x="18" y="93"/>
                </a:cubicBezTo>
                <a:cubicBezTo>
                  <a:pt x="22" y="118"/>
                  <a:pt x="22" y="118"/>
                  <a:pt x="22" y="118"/>
                </a:cubicBezTo>
                <a:cubicBezTo>
                  <a:pt x="26" y="131"/>
                  <a:pt x="26" y="131"/>
                  <a:pt x="26" y="131"/>
                </a:cubicBezTo>
                <a:cubicBezTo>
                  <a:pt x="17" y="140"/>
                  <a:pt x="17" y="140"/>
                  <a:pt x="17" y="140"/>
                </a:cubicBezTo>
                <a:cubicBezTo>
                  <a:pt x="4" y="159"/>
                  <a:pt x="4" y="159"/>
                  <a:pt x="4" y="159"/>
                </a:cubicBezTo>
                <a:cubicBezTo>
                  <a:pt x="4" y="166"/>
                  <a:pt x="4" y="166"/>
                  <a:pt x="4" y="166"/>
                </a:cubicBezTo>
                <a:cubicBezTo>
                  <a:pt x="4" y="167"/>
                  <a:pt x="4" y="167"/>
                  <a:pt x="4" y="167"/>
                </a:cubicBezTo>
                <a:cubicBezTo>
                  <a:pt x="3" y="167"/>
                  <a:pt x="3" y="167"/>
                  <a:pt x="3" y="167"/>
                </a:cubicBezTo>
                <a:cubicBezTo>
                  <a:pt x="0" y="172"/>
                  <a:pt x="0" y="172"/>
                  <a:pt x="0" y="172"/>
                </a:cubicBezTo>
                <a:cubicBezTo>
                  <a:pt x="2" y="176"/>
                  <a:pt x="2" y="176"/>
                  <a:pt x="2" y="176"/>
                </a:cubicBezTo>
                <a:cubicBezTo>
                  <a:pt x="7" y="176"/>
                  <a:pt x="7" y="176"/>
                  <a:pt x="7" y="176"/>
                </a:cubicBezTo>
                <a:cubicBezTo>
                  <a:pt x="25" y="181"/>
                  <a:pt x="25" y="181"/>
                  <a:pt x="25" y="181"/>
                </a:cubicBezTo>
                <a:cubicBezTo>
                  <a:pt x="25" y="181"/>
                  <a:pt x="25" y="181"/>
                  <a:pt x="25" y="181"/>
                </a:cubicBezTo>
                <a:cubicBezTo>
                  <a:pt x="26" y="181"/>
                  <a:pt x="26" y="181"/>
                  <a:pt x="26" y="181"/>
                </a:cubicBezTo>
                <a:cubicBezTo>
                  <a:pt x="26" y="182"/>
                  <a:pt x="26" y="182"/>
                  <a:pt x="26" y="182"/>
                </a:cubicBezTo>
                <a:cubicBezTo>
                  <a:pt x="27" y="182"/>
                  <a:pt x="27" y="182"/>
                  <a:pt x="27" y="182"/>
                </a:cubicBezTo>
                <a:cubicBezTo>
                  <a:pt x="30" y="185"/>
                  <a:pt x="30" y="185"/>
                  <a:pt x="30" y="185"/>
                </a:cubicBezTo>
                <a:cubicBezTo>
                  <a:pt x="35" y="188"/>
                  <a:pt x="35" y="188"/>
                  <a:pt x="35" y="188"/>
                </a:cubicBezTo>
                <a:cubicBezTo>
                  <a:pt x="35" y="188"/>
                  <a:pt x="35" y="188"/>
                  <a:pt x="35" y="188"/>
                </a:cubicBezTo>
                <a:cubicBezTo>
                  <a:pt x="36" y="188"/>
                  <a:pt x="36" y="188"/>
                  <a:pt x="36" y="188"/>
                </a:cubicBezTo>
                <a:cubicBezTo>
                  <a:pt x="36" y="188"/>
                  <a:pt x="36" y="188"/>
                  <a:pt x="36" y="188"/>
                </a:cubicBezTo>
                <a:cubicBezTo>
                  <a:pt x="38" y="191"/>
                  <a:pt x="39" y="193"/>
                  <a:pt x="39" y="196"/>
                </a:cubicBezTo>
                <a:cubicBezTo>
                  <a:pt x="41" y="201"/>
                  <a:pt x="41" y="201"/>
                  <a:pt x="41" y="201"/>
                </a:cubicBezTo>
                <a:cubicBezTo>
                  <a:pt x="60" y="207"/>
                  <a:pt x="60" y="207"/>
                  <a:pt x="60" y="207"/>
                </a:cubicBezTo>
                <a:cubicBezTo>
                  <a:pt x="66" y="205"/>
                  <a:pt x="66" y="205"/>
                  <a:pt x="66" y="205"/>
                </a:cubicBezTo>
                <a:cubicBezTo>
                  <a:pt x="71" y="198"/>
                  <a:pt x="71" y="198"/>
                  <a:pt x="71" y="198"/>
                </a:cubicBezTo>
                <a:cubicBezTo>
                  <a:pt x="86" y="170"/>
                  <a:pt x="86" y="170"/>
                  <a:pt x="86" y="170"/>
                </a:cubicBezTo>
                <a:cubicBezTo>
                  <a:pt x="86" y="170"/>
                  <a:pt x="86" y="170"/>
                  <a:pt x="86" y="170"/>
                </a:cubicBezTo>
                <a:cubicBezTo>
                  <a:pt x="86" y="170"/>
                  <a:pt x="86" y="170"/>
                  <a:pt x="86" y="170"/>
                </a:cubicBezTo>
                <a:cubicBezTo>
                  <a:pt x="93" y="160"/>
                  <a:pt x="93" y="160"/>
                  <a:pt x="93" y="160"/>
                </a:cubicBezTo>
                <a:cubicBezTo>
                  <a:pt x="93" y="160"/>
                  <a:pt x="93" y="160"/>
                  <a:pt x="93" y="160"/>
                </a:cubicBezTo>
                <a:cubicBezTo>
                  <a:pt x="105" y="154"/>
                  <a:pt x="105" y="154"/>
                  <a:pt x="105" y="154"/>
                </a:cubicBezTo>
                <a:cubicBezTo>
                  <a:pt x="113" y="154"/>
                  <a:pt x="113" y="154"/>
                  <a:pt x="113" y="154"/>
                </a:cubicBezTo>
                <a:cubicBezTo>
                  <a:pt x="116" y="149"/>
                  <a:pt x="118" y="146"/>
                  <a:pt x="121" y="146"/>
                </a:cubicBezTo>
                <a:cubicBezTo>
                  <a:pt x="123" y="146"/>
                  <a:pt x="126" y="148"/>
                  <a:pt x="131" y="150"/>
                </a:cubicBezTo>
                <a:cubicBezTo>
                  <a:pt x="132" y="151"/>
                  <a:pt x="132" y="151"/>
                  <a:pt x="132" y="151"/>
                </a:cubicBezTo>
                <a:cubicBezTo>
                  <a:pt x="132" y="151"/>
                  <a:pt x="132" y="151"/>
                  <a:pt x="132" y="151"/>
                </a:cubicBezTo>
                <a:cubicBezTo>
                  <a:pt x="143" y="167"/>
                  <a:pt x="143" y="167"/>
                  <a:pt x="143" y="167"/>
                </a:cubicBezTo>
                <a:cubicBezTo>
                  <a:pt x="143" y="168"/>
                  <a:pt x="143" y="168"/>
                  <a:pt x="143" y="168"/>
                </a:cubicBezTo>
                <a:cubicBezTo>
                  <a:pt x="143" y="168"/>
                  <a:pt x="143" y="168"/>
                  <a:pt x="143" y="168"/>
                </a:cubicBezTo>
                <a:cubicBezTo>
                  <a:pt x="143" y="169"/>
                  <a:pt x="143" y="169"/>
                  <a:pt x="143" y="169"/>
                </a:cubicBezTo>
                <a:cubicBezTo>
                  <a:pt x="144" y="180"/>
                  <a:pt x="144" y="180"/>
                  <a:pt x="144" y="180"/>
                </a:cubicBezTo>
                <a:cubicBezTo>
                  <a:pt x="144" y="193"/>
                  <a:pt x="144" y="193"/>
                  <a:pt x="144" y="193"/>
                </a:cubicBezTo>
                <a:cubicBezTo>
                  <a:pt x="144" y="193"/>
                  <a:pt x="144" y="193"/>
                  <a:pt x="144" y="193"/>
                </a:cubicBezTo>
                <a:cubicBezTo>
                  <a:pt x="141" y="204"/>
                  <a:pt x="141" y="204"/>
                  <a:pt x="141" y="204"/>
                </a:cubicBezTo>
                <a:cubicBezTo>
                  <a:pt x="141" y="204"/>
                  <a:pt x="141" y="204"/>
                  <a:pt x="141" y="204"/>
                </a:cubicBezTo>
                <a:cubicBezTo>
                  <a:pt x="141" y="205"/>
                  <a:pt x="141" y="205"/>
                  <a:pt x="141" y="205"/>
                </a:cubicBezTo>
                <a:cubicBezTo>
                  <a:pt x="140" y="205"/>
                  <a:pt x="140" y="205"/>
                  <a:pt x="140" y="205"/>
                </a:cubicBezTo>
                <a:cubicBezTo>
                  <a:pt x="132" y="215"/>
                  <a:pt x="132" y="215"/>
                  <a:pt x="132" y="215"/>
                </a:cubicBezTo>
                <a:cubicBezTo>
                  <a:pt x="129" y="223"/>
                  <a:pt x="129" y="223"/>
                  <a:pt x="129" y="223"/>
                </a:cubicBezTo>
                <a:cubicBezTo>
                  <a:pt x="129" y="236"/>
                  <a:pt x="129" y="236"/>
                  <a:pt x="129" y="236"/>
                </a:cubicBezTo>
                <a:cubicBezTo>
                  <a:pt x="131" y="236"/>
                  <a:pt x="131" y="236"/>
                  <a:pt x="131" y="236"/>
                </a:cubicBezTo>
                <a:cubicBezTo>
                  <a:pt x="135" y="234"/>
                  <a:pt x="135" y="234"/>
                  <a:pt x="135" y="234"/>
                </a:cubicBezTo>
                <a:cubicBezTo>
                  <a:pt x="140" y="230"/>
                  <a:pt x="140" y="230"/>
                  <a:pt x="140" y="230"/>
                </a:cubicBezTo>
                <a:cubicBezTo>
                  <a:pt x="141" y="229"/>
                  <a:pt x="141" y="229"/>
                  <a:pt x="141" y="229"/>
                </a:cubicBezTo>
                <a:cubicBezTo>
                  <a:pt x="141" y="228"/>
                  <a:pt x="141" y="228"/>
                  <a:pt x="141" y="228"/>
                </a:cubicBezTo>
                <a:cubicBezTo>
                  <a:pt x="148" y="233"/>
                  <a:pt x="148" y="233"/>
                  <a:pt x="148" y="233"/>
                </a:cubicBezTo>
                <a:cubicBezTo>
                  <a:pt x="148" y="234"/>
                  <a:pt x="148" y="234"/>
                  <a:pt x="148" y="234"/>
                </a:cubicBezTo>
                <a:cubicBezTo>
                  <a:pt x="148" y="244"/>
                  <a:pt x="148" y="244"/>
                  <a:pt x="148" y="244"/>
                </a:cubicBezTo>
                <a:cubicBezTo>
                  <a:pt x="147" y="244"/>
                  <a:pt x="147" y="244"/>
                  <a:pt x="147" y="244"/>
                </a:cubicBezTo>
                <a:cubicBezTo>
                  <a:pt x="141" y="246"/>
                  <a:pt x="141" y="246"/>
                  <a:pt x="141" y="246"/>
                </a:cubicBezTo>
                <a:cubicBezTo>
                  <a:pt x="140" y="248"/>
                  <a:pt x="140" y="248"/>
                  <a:pt x="140" y="248"/>
                </a:cubicBezTo>
                <a:cubicBezTo>
                  <a:pt x="140" y="254"/>
                  <a:pt x="140" y="254"/>
                  <a:pt x="140" y="254"/>
                </a:cubicBezTo>
                <a:cubicBezTo>
                  <a:pt x="139" y="255"/>
                  <a:pt x="139" y="255"/>
                  <a:pt x="139" y="255"/>
                </a:cubicBezTo>
                <a:cubicBezTo>
                  <a:pt x="139" y="255"/>
                  <a:pt x="139" y="255"/>
                  <a:pt x="139" y="255"/>
                </a:cubicBezTo>
                <a:cubicBezTo>
                  <a:pt x="135" y="261"/>
                  <a:pt x="135" y="261"/>
                  <a:pt x="135" y="261"/>
                </a:cubicBezTo>
                <a:cubicBezTo>
                  <a:pt x="135" y="261"/>
                  <a:pt x="135" y="261"/>
                  <a:pt x="135" y="261"/>
                </a:cubicBezTo>
                <a:cubicBezTo>
                  <a:pt x="134" y="262"/>
                  <a:pt x="134" y="262"/>
                  <a:pt x="134" y="262"/>
                </a:cubicBezTo>
                <a:cubicBezTo>
                  <a:pt x="129" y="262"/>
                  <a:pt x="129" y="262"/>
                  <a:pt x="129" y="262"/>
                </a:cubicBezTo>
                <a:cubicBezTo>
                  <a:pt x="124" y="264"/>
                  <a:pt x="124" y="264"/>
                  <a:pt x="124" y="264"/>
                </a:cubicBezTo>
                <a:cubicBezTo>
                  <a:pt x="120" y="270"/>
                  <a:pt x="120" y="270"/>
                  <a:pt x="120" y="270"/>
                </a:cubicBezTo>
                <a:cubicBezTo>
                  <a:pt x="121" y="271"/>
                  <a:pt x="121" y="271"/>
                  <a:pt x="121" y="271"/>
                </a:cubicBezTo>
                <a:cubicBezTo>
                  <a:pt x="141" y="269"/>
                  <a:pt x="141" y="269"/>
                  <a:pt x="141" y="269"/>
                </a:cubicBezTo>
                <a:cubicBezTo>
                  <a:pt x="144" y="266"/>
                  <a:pt x="144" y="266"/>
                  <a:pt x="144" y="266"/>
                </a:cubicBezTo>
                <a:cubicBezTo>
                  <a:pt x="151" y="248"/>
                  <a:pt x="151" y="248"/>
                  <a:pt x="151" y="248"/>
                </a:cubicBezTo>
                <a:cubicBezTo>
                  <a:pt x="151" y="248"/>
                  <a:pt x="151" y="248"/>
                  <a:pt x="151" y="248"/>
                </a:cubicBezTo>
                <a:cubicBezTo>
                  <a:pt x="196" y="202"/>
                  <a:pt x="196" y="202"/>
                  <a:pt x="196" y="202"/>
                </a:cubicBezTo>
                <a:cubicBezTo>
                  <a:pt x="197" y="202"/>
                  <a:pt x="197" y="202"/>
                  <a:pt x="197" y="202"/>
                </a:cubicBezTo>
                <a:cubicBezTo>
                  <a:pt x="207" y="197"/>
                  <a:pt x="207" y="197"/>
                  <a:pt x="207" y="197"/>
                </a:cubicBezTo>
                <a:cubicBezTo>
                  <a:pt x="208" y="197"/>
                  <a:pt x="208" y="197"/>
                  <a:pt x="208" y="197"/>
                </a:cubicBezTo>
                <a:cubicBezTo>
                  <a:pt x="208" y="197"/>
                  <a:pt x="208" y="197"/>
                  <a:pt x="208" y="197"/>
                </a:cubicBezTo>
                <a:cubicBezTo>
                  <a:pt x="215" y="197"/>
                  <a:pt x="215" y="197"/>
                  <a:pt x="215" y="197"/>
                </a:cubicBezTo>
                <a:cubicBezTo>
                  <a:pt x="223" y="196"/>
                  <a:pt x="223" y="196"/>
                  <a:pt x="223" y="196"/>
                </a:cubicBezTo>
                <a:cubicBezTo>
                  <a:pt x="232" y="192"/>
                  <a:pt x="232" y="192"/>
                  <a:pt x="232" y="192"/>
                </a:cubicBezTo>
                <a:cubicBezTo>
                  <a:pt x="238" y="185"/>
                  <a:pt x="238" y="185"/>
                  <a:pt x="238" y="185"/>
                </a:cubicBezTo>
                <a:cubicBezTo>
                  <a:pt x="248" y="159"/>
                  <a:pt x="248" y="159"/>
                  <a:pt x="248" y="159"/>
                </a:cubicBezTo>
                <a:cubicBezTo>
                  <a:pt x="248" y="159"/>
                  <a:pt x="248" y="159"/>
                  <a:pt x="248" y="159"/>
                </a:cubicBezTo>
                <a:cubicBezTo>
                  <a:pt x="248" y="158"/>
                  <a:pt x="248" y="158"/>
                  <a:pt x="248" y="158"/>
                </a:cubicBezTo>
                <a:cubicBezTo>
                  <a:pt x="285" y="119"/>
                  <a:pt x="285" y="119"/>
                  <a:pt x="285" y="119"/>
                </a:cubicBezTo>
                <a:cubicBezTo>
                  <a:pt x="285" y="118"/>
                  <a:pt x="285" y="118"/>
                  <a:pt x="285" y="118"/>
                </a:cubicBezTo>
                <a:cubicBezTo>
                  <a:pt x="283" y="97"/>
                  <a:pt x="283" y="97"/>
                  <a:pt x="283" y="97"/>
                </a:cubicBezTo>
                <a:cubicBezTo>
                  <a:pt x="281" y="96"/>
                  <a:pt x="279" y="95"/>
                  <a:pt x="277" y="93"/>
                </a:cubicBezTo>
                <a:cubicBezTo>
                  <a:pt x="276" y="92"/>
                  <a:pt x="276" y="92"/>
                  <a:pt x="276" y="92"/>
                </a:cubicBezTo>
                <a:cubicBezTo>
                  <a:pt x="276" y="92"/>
                  <a:pt x="276" y="92"/>
                  <a:pt x="276" y="92"/>
                </a:cubicBezTo>
                <a:cubicBezTo>
                  <a:pt x="270" y="93"/>
                  <a:pt x="270" y="93"/>
                  <a:pt x="270" y="93"/>
                </a:cubicBezTo>
                <a:cubicBezTo>
                  <a:pt x="267" y="92"/>
                  <a:pt x="265" y="91"/>
                  <a:pt x="263" y="88"/>
                </a:cubicBezTo>
                <a:cubicBezTo>
                  <a:pt x="261" y="84"/>
                  <a:pt x="261" y="84"/>
                  <a:pt x="261" y="84"/>
                </a:cubicBezTo>
                <a:cubicBezTo>
                  <a:pt x="261" y="83"/>
                  <a:pt x="261" y="83"/>
                  <a:pt x="261" y="83"/>
                </a:cubicBezTo>
                <a:cubicBezTo>
                  <a:pt x="260" y="83"/>
                  <a:pt x="260" y="83"/>
                  <a:pt x="260" y="83"/>
                </a:cubicBezTo>
                <a:cubicBezTo>
                  <a:pt x="260" y="50"/>
                  <a:pt x="260" y="50"/>
                  <a:pt x="260" y="50"/>
                </a:cubicBezTo>
                <a:cubicBezTo>
                  <a:pt x="257" y="49"/>
                  <a:pt x="253" y="46"/>
                  <a:pt x="249" y="42"/>
                </a:cubicBezTo>
                <a:cubicBezTo>
                  <a:pt x="241" y="34"/>
                  <a:pt x="241" y="34"/>
                  <a:pt x="241" y="34"/>
                </a:cubicBezTo>
                <a:cubicBezTo>
                  <a:pt x="234" y="23"/>
                  <a:pt x="234" y="23"/>
                  <a:pt x="234" y="23"/>
                </a:cubicBezTo>
                <a:cubicBezTo>
                  <a:pt x="232" y="21"/>
                  <a:pt x="232" y="17"/>
                  <a:pt x="233" y="12"/>
                </a:cubicBezTo>
                <a:cubicBezTo>
                  <a:pt x="234" y="9"/>
                  <a:pt x="234" y="9"/>
                  <a:pt x="234" y="9"/>
                </a:cubicBezTo>
                <a:cubicBezTo>
                  <a:pt x="229" y="3"/>
                  <a:pt x="229" y="3"/>
                  <a:pt x="229" y="3"/>
                </a:cubicBezTo>
                <a:cubicBezTo>
                  <a:pt x="229" y="8"/>
                  <a:pt x="229" y="8"/>
                  <a:pt x="229" y="8"/>
                </a:cubicBezTo>
                <a:cubicBezTo>
                  <a:pt x="223" y="18"/>
                  <a:pt x="223" y="18"/>
                  <a:pt x="223" y="18"/>
                </a:cubicBezTo>
                <a:cubicBezTo>
                  <a:pt x="222" y="18"/>
                  <a:pt x="222" y="18"/>
                  <a:pt x="222" y="18"/>
                </a:cubicBezTo>
                <a:cubicBezTo>
                  <a:pt x="217" y="18"/>
                  <a:pt x="212" y="18"/>
                  <a:pt x="209" y="16"/>
                </a:cubicBezTo>
                <a:cubicBezTo>
                  <a:pt x="205" y="15"/>
                  <a:pt x="203" y="12"/>
                  <a:pt x="203" y="8"/>
                </a:cubicBezTo>
                <a:cubicBezTo>
                  <a:pt x="203" y="6"/>
                  <a:pt x="203" y="6"/>
                  <a:pt x="203" y="6"/>
                </a:cubicBezTo>
                <a:cubicBezTo>
                  <a:pt x="200" y="6"/>
                  <a:pt x="200" y="6"/>
                  <a:pt x="200" y="6"/>
                </a:cubicBezTo>
                <a:cubicBezTo>
                  <a:pt x="189" y="9"/>
                  <a:pt x="189" y="9"/>
                  <a:pt x="189" y="9"/>
                </a:cubicBezTo>
                <a:cubicBezTo>
                  <a:pt x="180" y="0"/>
                  <a:pt x="180" y="0"/>
                  <a:pt x="180" y="0"/>
                </a:cubicBezTo>
                <a:cubicBezTo>
                  <a:pt x="177" y="0"/>
                  <a:pt x="177" y="0"/>
                  <a:pt x="177" y="0"/>
                </a:cubicBezTo>
                <a:cubicBezTo>
                  <a:pt x="174" y="3"/>
                  <a:pt x="174" y="3"/>
                  <a:pt x="174" y="3"/>
                </a:cubicBezTo>
                <a:cubicBezTo>
                  <a:pt x="178" y="9"/>
                  <a:pt x="178" y="9"/>
                  <a:pt x="178" y="9"/>
                </a:cubicBezTo>
                <a:cubicBezTo>
                  <a:pt x="179" y="10"/>
                  <a:pt x="179" y="10"/>
                  <a:pt x="179" y="10"/>
                </a:cubicBezTo>
                <a:cubicBezTo>
                  <a:pt x="173" y="23"/>
                  <a:pt x="173" y="23"/>
                  <a:pt x="173" y="23"/>
                </a:cubicBezTo>
                <a:cubicBezTo>
                  <a:pt x="172" y="23"/>
                  <a:pt x="172" y="23"/>
                  <a:pt x="172" y="23"/>
                </a:cubicBezTo>
                <a:cubicBezTo>
                  <a:pt x="172" y="24"/>
                  <a:pt x="172" y="24"/>
                  <a:pt x="172" y="24"/>
                </a:cubicBezTo>
                <a:cubicBezTo>
                  <a:pt x="172" y="24"/>
                  <a:pt x="172" y="24"/>
                  <a:pt x="172" y="24"/>
                </a:cubicBezTo>
                <a:cubicBezTo>
                  <a:pt x="161" y="36"/>
                  <a:pt x="161" y="36"/>
                  <a:pt x="161" y="36"/>
                </a:cubicBezTo>
                <a:cubicBezTo>
                  <a:pt x="160" y="37"/>
                  <a:pt x="160" y="37"/>
                  <a:pt x="160" y="37"/>
                </a:cubicBezTo>
                <a:cubicBezTo>
                  <a:pt x="159" y="37"/>
                  <a:pt x="159" y="37"/>
                  <a:pt x="159" y="37"/>
                </a:cubicBezTo>
                <a:cubicBezTo>
                  <a:pt x="142" y="38"/>
                  <a:pt x="142" y="38"/>
                  <a:pt x="142" y="38"/>
                </a:cubicBezTo>
                <a:lnTo>
                  <a:pt x="131" y="35"/>
                </a:lnTo>
                <a:close/>
              </a:path>
            </a:pathLst>
          </a:custGeom>
          <a:solidFill>
            <a:schemeClr val="tx1"/>
          </a:soli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6" name="Freeform 30"/>
          <p:cNvSpPr/>
          <p:nvPr/>
        </p:nvSpPr>
        <p:spPr bwMode="auto">
          <a:xfrm>
            <a:off x="5831990" y="2239593"/>
            <a:ext cx="1067599" cy="724772"/>
          </a:xfrm>
          <a:custGeom>
            <a:avLst/>
            <a:gdLst>
              <a:gd name="T0" fmla="*/ 174196 w 407"/>
              <a:gd name="T1" fmla="*/ 9962 h 276"/>
              <a:gd name="T2" fmla="*/ 136868 w 407"/>
              <a:gd name="T3" fmla="*/ 19924 h 276"/>
              <a:gd name="T4" fmla="*/ 129403 w 407"/>
              <a:gd name="T5" fmla="*/ 34868 h 276"/>
              <a:gd name="T6" fmla="*/ 109495 w 407"/>
              <a:gd name="T7" fmla="*/ 64754 h 276"/>
              <a:gd name="T8" fmla="*/ 77144 w 407"/>
              <a:gd name="T9" fmla="*/ 87169 h 276"/>
              <a:gd name="T10" fmla="*/ 39816 w 407"/>
              <a:gd name="T11" fmla="*/ 62263 h 276"/>
              <a:gd name="T12" fmla="*/ 0 w 407"/>
              <a:gd name="T13" fmla="*/ 74716 h 276"/>
              <a:gd name="T14" fmla="*/ 59724 w 407"/>
              <a:gd name="T15" fmla="*/ 112074 h 276"/>
              <a:gd name="T16" fmla="*/ 62213 w 407"/>
              <a:gd name="T17" fmla="*/ 117055 h 276"/>
              <a:gd name="T18" fmla="*/ 67190 w 407"/>
              <a:gd name="T19" fmla="*/ 194262 h 276"/>
              <a:gd name="T20" fmla="*/ 111983 w 407"/>
              <a:gd name="T21" fmla="*/ 283921 h 276"/>
              <a:gd name="T22" fmla="*/ 141845 w 407"/>
              <a:gd name="T23" fmla="*/ 254035 h 276"/>
              <a:gd name="T24" fmla="*/ 181661 w 407"/>
              <a:gd name="T25" fmla="*/ 246563 h 276"/>
              <a:gd name="T26" fmla="*/ 181661 w 407"/>
              <a:gd name="T27" fmla="*/ 246563 h 276"/>
              <a:gd name="T28" fmla="*/ 223966 w 407"/>
              <a:gd name="T29" fmla="*/ 293883 h 276"/>
              <a:gd name="T30" fmla="*/ 236409 w 407"/>
              <a:gd name="T31" fmla="*/ 331241 h 276"/>
              <a:gd name="T32" fmla="*/ 231432 w 407"/>
              <a:gd name="T33" fmla="*/ 366109 h 276"/>
              <a:gd name="T34" fmla="*/ 258805 w 407"/>
              <a:gd name="T35" fmla="*/ 403467 h 276"/>
              <a:gd name="T36" fmla="*/ 296133 w 407"/>
              <a:gd name="T37" fmla="*/ 393505 h 276"/>
              <a:gd name="T38" fmla="*/ 313553 w 407"/>
              <a:gd name="T39" fmla="*/ 408448 h 276"/>
              <a:gd name="T40" fmla="*/ 360834 w 407"/>
              <a:gd name="T41" fmla="*/ 428372 h 276"/>
              <a:gd name="T42" fmla="*/ 393185 w 407"/>
              <a:gd name="T43" fmla="*/ 415920 h 276"/>
              <a:gd name="T44" fmla="*/ 413093 w 407"/>
              <a:gd name="T45" fmla="*/ 398486 h 276"/>
              <a:gd name="T46" fmla="*/ 435490 w 407"/>
              <a:gd name="T47" fmla="*/ 455768 h 276"/>
              <a:gd name="T48" fmla="*/ 492726 w 407"/>
              <a:gd name="T49" fmla="*/ 515541 h 276"/>
              <a:gd name="T50" fmla="*/ 502680 w 407"/>
              <a:gd name="T51" fmla="*/ 610181 h 276"/>
              <a:gd name="T52" fmla="*/ 540007 w 407"/>
              <a:gd name="T53" fmla="*/ 627615 h 276"/>
              <a:gd name="T54" fmla="*/ 562404 w 407"/>
              <a:gd name="T55" fmla="*/ 687388 h 276"/>
              <a:gd name="T56" fmla="*/ 699272 w 407"/>
              <a:gd name="T57" fmla="*/ 570333 h 276"/>
              <a:gd name="T58" fmla="*/ 754020 w 407"/>
              <a:gd name="T59" fmla="*/ 513050 h 276"/>
              <a:gd name="T60" fmla="*/ 853560 w 407"/>
              <a:gd name="T61" fmla="*/ 428372 h 276"/>
              <a:gd name="T62" fmla="*/ 888399 w 407"/>
              <a:gd name="T63" fmla="*/ 398486 h 276"/>
              <a:gd name="T64" fmla="*/ 898353 w 407"/>
              <a:gd name="T65" fmla="*/ 321279 h 276"/>
              <a:gd name="T66" fmla="*/ 930704 w 407"/>
              <a:gd name="T67" fmla="*/ 313808 h 276"/>
              <a:gd name="T68" fmla="*/ 985451 w 407"/>
              <a:gd name="T69" fmla="*/ 373580 h 276"/>
              <a:gd name="T70" fmla="*/ 975497 w 407"/>
              <a:gd name="T71" fmla="*/ 331241 h 276"/>
              <a:gd name="T72" fmla="*/ 1012825 w 407"/>
              <a:gd name="T73" fmla="*/ 296374 h 276"/>
              <a:gd name="T74" fmla="*/ 990428 w 407"/>
              <a:gd name="T75" fmla="*/ 236601 h 276"/>
              <a:gd name="T76" fmla="*/ 925727 w 407"/>
              <a:gd name="T77" fmla="*/ 206715 h 276"/>
              <a:gd name="T78" fmla="*/ 905819 w 407"/>
              <a:gd name="T79" fmla="*/ 204224 h 276"/>
              <a:gd name="T80" fmla="*/ 880934 w 407"/>
              <a:gd name="T81" fmla="*/ 206715 h 276"/>
              <a:gd name="T82" fmla="*/ 841118 w 407"/>
              <a:gd name="T83" fmla="*/ 206715 h 276"/>
              <a:gd name="T84" fmla="*/ 838629 w 407"/>
              <a:gd name="T85" fmla="*/ 259016 h 276"/>
              <a:gd name="T86" fmla="*/ 781393 w 407"/>
              <a:gd name="T87" fmla="*/ 268978 h 276"/>
              <a:gd name="T88" fmla="*/ 706738 w 407"/>
              <a:gd name="T89" fmla="*/ 201733 h 276"/>
              <a:gd name="T90" fmla="*/ 689318 w 407"/>
              <a:gd name="T91" fmla="*/ 166866 h 276"/>
              <a:gd name="T92" fmla="*/ 694295 w 407"/>
              <a:gd name="T93" fmla="*/ 186790 h 276"/>
              <a:gd name="T94" fmla="*/ 674387 w 407"/>
              <a:gd name="T95" fmla="*/ 226639 h 276"/>
              <a:gd name="T96" fmla="*/ 632082 w 407"/>
              <a:gd name="T97" fmla="*/ 214186 h 276"/>
              <a:gd name="T98" fmla="*/ 627105 w 407"/>
              <a:gd name="T99" fmla="*/ 176828 h 276"/>
              <a:gd name="T100" fmla="*/ 587289 w 407"/>
              <a:gd name="T101" fmla="*/ 159394 h 276"/>
              <a:gd name="T102" fmla="*/ 542496 w 407"/>
              <a:gd name="T103" fmla="*/ 131998 h 276"/>
              <a:gd name="T104" fmla="*/ 480283 w 407"/>
              <a:gd name="T105" fmla="*/ 109584 h 276"/>
              <a:gd name="T106" fmla="*/ 440467 w 407"/>
              <a:gd name="T107" fmla="*/ 124527 h 276"/>
              <a:gd name="T108" fmla="*/ 423047 w 407"/>
              <a:gd name="T109" fmla="*/ 89659 h 276"/>
              <a:gd name="T110" fmla="*/ 370789 w 407"/>
              <a:gd name="T111" fmla="*/ 87169 h 276"/>
              <a:gd name="T112" fmla="*/ 308576 w 407"/>
              <a:gd name="T113" fmla="*/ 102112 h 276"/>
              <a:gd name="T114" fmla="*/ 251340 w 407"/>
              <a:gd name="T115" fmla="*/ 97131 h 2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07" h="276">
                <a:moveTo>
                  <a:pt x="79" y="13"/>
                </a:moveTo>
                <a:cubicBezTo>
                  <a:pt x="76" y="0"/>
                  <a:pt x="76" y="0"/>
                  <a:pt x="76" y="0"/>
                </a:cubicBezTo>
                <a:cubicBezTo>
                  <a:pt x="70" y="4"/>
                  <a:pt x="70" y="4"/>
                  <a:pt x="70" y="4"/>
                </a:cubicBezTo>
                <a:cubicBezTo>
                  <a:pt x="70" y="4"/>
                  <a:pt x="70" y="4"/>
                  <a:pt x="70" y="4"/>
                </a:cubicBezTo>
                <a:cubicBezTo>
                  <a:pt x="55" y="9"/>
                  <a:pt x="55" y="9"/>
                  <a:pt x="55" y="9"/>
                </a:cubicBezTo>
                <a:cubicBezTo>
                  <a:pt x="55" y="8"/>
                  <a:pt x="55" y="8"/>
                  <a:pt x="55" y="8"/>
                </a:cubicBezTo>
                <a:cubicBezTo>
                  <a:pt x="52" y="7"/>
                  <a:pt x="52" y="7"/>
                  <a:pt x="52" y="7"/>
                </a:cubicBezTo>
                <a:cubicBezTo>
                  <a:pt x="52" y="14"/>
                  <a:pt x="52" y="14"/>
                  <a:pt x="52" y="14"/>
                </a:cubicBezTo>
                <a:cubicBezTo>
                  <a:pt x="52" y="14"/>
                  <a:pt x="52" y="14"/>
                  <a:pt x="52" y="14"/>
                </a:cubicBezTo>
                <a:cubicBezTo>
                  <a:pt x="44" y="25"/>
                  <a:pt x="44" y="25"/>
                  <a:pt x="44" y="25"/>
                </a:cubicBezTo>
                <a:cubicBezTo>
                  <a:pt x="44" y="25"/>
                  <a:pt x="44" y="25"/>
                  <a:pt x="44" y="25"/>
                </a:cubicBezTo>
                <a:cubicBezTo>
                  <a:pt x="44" y="26"/>
                  <a:pt x="44" y="26"/>
                  <a:pt x="44" y="26"/>
                </a:cubicBezTo>
                <a:cubicBezTo>
                  <a:pt x="43" y="26"/>
                  <a:pt x="43" y="26"/>
                  <a:pt x="43" y="26"/>
                </a:cubicBezTo>
                <a:cubicBezTo>
                  <a:pt x="32" y="35"/>
                  <a:pt x="32" y="35"/>
                  <a:pt x="32" y="35"/>
                </a:cubicBezTo>
                <a:cubicBezTo>
                  <a:pt x="31" y="35"/>
                  <a:pt x="31" y="35"/>
                  <a:pt x="31" y="35"/>
                </a:cubicBezTo>
                <a:cubicBezTo>
                  <a:pt x="31" y="36"/>
                  <a:pt x="31" y="36"/>
                  <a:pt x="31" y="36"/>
                </a:cubicBezTo>
                <a:cubicBezTo>
                  <a:pt x="29" y="35"/>
                  <a:pt x="29" y="35"/>
                  <a:pt x="29" y="35"/>
                </a:cubicBezTo>
                <a:cubicBezTo>
                  <a:pt x="22" y="32"/>
                  <a:pt x="17" y="28"/>
                  <a:pt x="16" y="25"/>
                </a:cubicBezTo>
                <a:cubicBezTo>
                  <a:pt x="15" y="24"/>
                  <a:pt x="14" y="24"/>
                  <a:pt x="13" y="24"/>
                </a:cubicBezTo>
                <a:cubicBezTo>
                  <a:pt x="5" y="25"/>
                  <a:pt x="5" y="25"/>
                  <a:pt x="5" y="25"/>
                </a:cubicBezTo>
                <a:cubicBezTo>
                  <a:pt x="0" y="30"/>
                  <a:pt x="0" y="30"/>
                  <a:pt x="0" y="30"/>
                </a:cubicBezTo>
                <a:cubicBezTo>
                  <a:pt x="13" y="41"/>
                  <a:pt x="13" y="41"/>
                  <a:pt x="13" y="41"/>
                </a:cubicBezTo>
                <a:cubicBezTo>
                  <a:pt x="23" y="45"/>
                  <a:pt x="23" y="45"/>
                  <a:pt x="23" y="45"/>
                </a:cubicBezTo>
                <a:cubicBezTo>
                  <a:pt x="24" y="45"/>
                  <a:pt x="24" y="45"/>
                  <a:pt x="24" y="45"/>
                </a:cubicBezTo>
                <a:cubicBezTo>
                  <a:pt x="24" y="45"/>
                  <a:pt x="24" y="45"/>
                  <a:pt x="24" y="45"/>
                </a:cubicBezTo>
                <a:cubicBezTo>
                  <a:pt x="25" y="47"/>
                  <a:pt x="25" y="47"/>
                  <a:pt x="25" y="47"/>
                </a:cubicBezTo>
                <a:cubicBezTo>
                  <a:pt x="25" y="47"/>
                  <a:pt x="25" y="47"/>
                  <a:pt x="25" y="47"/>
                </a:cubicBezTo>
                <a:cubicBezTo>
                  <a:pt x="27" y="59"/>
                  <a:pt x="27" y="59"/>
                  <a:pt x="27" y="59"/>
                </a:cubicBezTo>
                <a:cubicBezTo>
                  <a:pt x="27" y="59"/>
                  <a:pt x="27" y="59"/>
                  <a:pt x="27" y="59"/>
                </a:cubicBezTo>
                <a:cubicBezTo>
                  <a:pt x="27" y="78"/>
                  <a:pt x="27" y="78"/>
                  <a:pt x="27" y="78"/>
                </a:cubicBezTo>
                <a:cubicBezTo>
                  <a:pt x="30" y="89"/>
                  <a:pt x="30" y="89"/>
                  <a:pt x="30" y="89"/>
                </a:cubicBezTo>
                <a:cubicBezTo>
                  <a:pt x="37" y="106"/>
                  <a:pt x="37" y="106"/>
                  <a:pt x="37" y="106"/>
                </a:cubicBezTo>
                <a:cubicBezTo>
                  <a:pt x="45" y="114"/>
                  <a:pt x="45" y="114"/>
                  <a:pt x="45" y="114"/>
                </a:cubicBezTo>
                <a:cubicBezTo>
                  <a:pt x="52" y="109"/>
                  <a:pt x="52" y="109"/>
                  <a:pt x="52" y="109"/>
                </a:cubicBezTo>
                <a:cubicBezTo>
                  <a:pt x="57" y="103"/>
                  <a:pt x="57" y="103"/>
                  <a:pt x="57" y="103"/>
                </a:cubicBezTo>
                <a:cubicBezTo>
                  <a:pt x="57" y="102"/>
                  <a:pt x="57" y="102"/>
                  <a:pt x="57" y="102"/>
                </a:cubicBezTo>
                <a:cubicBezTo>
                  <a:pt x="58" y="102"/>
                  <a:pt x="58" y="102"/>
                  <a:pt x="58" y="102"/>
                </a:cubicBezTo>
                <a:cubicBezTo>
                  <a:pt x="66" y="92"/>
                  <a:pt x="66" y="92"/>
                  <a:pt x="66" y="92"/>
                </a:cubicBezTo>
                <a:cubicBezTo>
                  <a:pt x="73" y="99"/>
                  <a:pt x="73" y="99"/>
                  <a:pt x="73" y="99"/>
                </a:cubicBezTo>
                <a:cubicBezTo>
                  <a:pt x="73" y="99"/>
                  <a:pt x="73" y="99"/>
                  <a:pt x="73" y="99"/>
                </a:cubicBezTo>
                <a:cubicBezTo>
                  <a:pt x="73" y="99"/>
                  <a:pt x="73" y="99"/>
                  <a:pt x="73" y="99"/>
                </a:cubicBezTo>
                <a:cubicBezTo>
                  <a:pt x="73" y="99"/>
                  <a:pt x="73" y="99"/>
                  <a:pt x="73" y="99"/>
                </a:cubicBezTo>
                <a:cubicBezTo>
                  <a:pt x="73" y="100"/>
                  <a:pt x="73" y="100"/>
                  <a:pt x="73" y="100"/>
                </a:cubicBezTo>
                <a:cubicBezTo>
                  <a:pt x="81" y="114"/>
                  <a:pt x="81" y="114"/>
                  <a:pt x="81" y="114"/>
                </a:cubicBezTo>
                <a:cubicBezTo>
                  <a:pt x="90" y="118"/>
                  <a:pt x="90" y="118"/>
                  <a:pt x="90" y="118"/>
                </a:cubicBezTo>
                <a:cubicBezTo>
                  <a:pt x="95" y="132"/>
                  <a:pt x="95" y="132"/>
                  <a:pt x="95" y="132"/>
                </a:cubicBezTo>
                <a:cubicBezTo>
                  <a:pt x="95" y="133"/>
                  <a:pt x="95" y="133"/>
                  <a:pt x="95" y="133"/>
                </a:cubicBezTo>
                <a:cubicBezTo>
                  <a:pt x="95" y="133"/>
                  <a:pt x="95" y="133"/>
                  <a:pt x="95" y="133"/>
                </a:cubicBezTo>
                <a:cubicBezTo>
                  <a:pt x="94" y="147"/>
                  <a:pt x="94" y="147"/>
                  <a:pt x="94" y="147"/>
                </a:cubicBezTo>
                <a:cubicBezTo>
                  <a:pt x="94" y="147"/>
                  <a:pt x="94" y="147"/>
                  <a:pt x="94" y="147"/>
                </a:cubicBezTo>
                <a:cubicBezTo>
                  <a:pt x="93" y="147"/>
                  <a:pt x="93" y="147"/>
                  <a:pt x="93" y="147"/>
                </a:cubicBezTo>
                <a:cubicBezTo>
                  <a:pt x="90" y="160"/>
                  <a:pt x="90" y="160"/>
                  <a:pt x="90" y="160"/>
                </a:cubicBezTo>
                <a:cubicBezTo>
                  <a:pt x="96" y="166"/>
                  <a:pt x="96" y="166"/>
                  <a:pt x="96" y="166"/>
                </a:cubicBezTo>
                <a:cubicBezTo>
                  <a:pt x="104" y="162"/>
                  <a:pt x="104" y="162"/>
                  <a:pt x="104" y="162"/>
                </a:cubicBezTo>
                <a:cubicBezTo>
                  <a:pt x="111" y="155"/>
                  <a:pt x="111" y="155"/>
                  <a:pt x="111" y="155"/>
                </a:cubicBezTo>
                <a:cubicBezTo>
                  <a:pt x="113" y="156"/>
                  <a:pt x="113" y="156"/>
                  <a:pt x="113" y="156"/>
                </a:cubicBezTo>
                <a:cubicBezTo>
                  <a:pt x="119" y="158"/>
                  <a:pt x="119" y="158"/>
                  <a:pt x="119" y="158"/>
                </a:cubicBezTo>
                <a:cubicBezTo>
                  <a:pt x="119" y="158"/>
                  <a:pt x="119" y="158"/>
                  <a:pt x="119" y="158"/>
                </a:cubicBezTo>
                <a:cubicBezTo>
                  <a:pt x="119" y="158"/>
                  <a:pt x="119" y="158"/>
                  <a:pt x="119" y="158"/>
                </a:cubicBezTo>
                <a:cubicBezTo>
                  <a:pt x="126" y="164"/>
                  <a:pt x="126" y="164"/>
                  <a:pt x="126" y="164"/>
                </a:cubicBezTo>
                <a:cubicBezTo>
                  <a:pt x="134" y="163"/>
                  <a:pt x="134" y="163"/>
                  <a:pt x="134" y="163"/>
                </a:cubicBezTo>
                <a:cubicBezTo>
                  <a:pt x="140" y="161"/>
                  <a:pt x="143" y="163"/>
                  <a:pt x="145" y="167"/>
                </a:cubicBezTo>
                <a:cubicBezTo>
                  <a:pt x="145" y="172"/>
                  <a:pt x="145" y="172"/>
                  <a:pt x="145" y="172"/>
                </a:cubicBezTo>
                <a:cubicBezTo>
                  <a:pt x="146" y="173"/>
                  <a:pt x="146" y="173"/>
                  <a:pt x="146" y="173"/>
                </a:cubicBezTo>
                <a:cubicBezTo>
                  <a:pt x="155" y="175"/>
                  <a:pt x="155" y="175"/>
                  <a:pt x="155" y="175"/>
                </a:cubicBezTo>
                <a:cubicBezTo>
                  <a:pt x="158" y="167"/>
                  <a:pt x="158" y="167"/>
                  <a:pt x="158" y="167"/>
                </a:cubicBezTo>
                <a:cubicBezTo>
                  <a:pt x="158" y="164"/>
                  <a:pt x="158" y="164"/>
                  <a:pt x="158" y="164"/>
                </a:cubicBezTo>
                <a:cubicBezTo>
                  <a:pt x="158" y="162"/>
                  <a:pt x="159" y="160"/>
                  <a:pt x="161" y="159"/>
                </a:cubicBezTo>
                <a:cubicBezTo>
                  <a:pt x="166" y="160"/>
                  <a:pt x="166" y="160"/>
                  <a:pt x="166" y="160"/>
                </a:cubicBezTo>
                <a:cubicBezTo>
                  <a:pt x="172" y="163"/>
                  <a:pt x="175" y="167"/>
                  <a:pt x="175" y="172"/>
                </a:cubicBezTo>
                <a:cubicBezTo>
                  <a:pt x="175" y="176"/>
                  <a:pt x="175" y="176"/>
                  <a:pt x="175" y="176"/>
                </a:cubicBezTo>
                <a:cubicBezTo>
                  <a:pt x="175" y="183"/>
                  <a:pt x="175" y="183"/>
                  <a:pt x="175" y="183"/>
                </a:cubicBezTo>
                <a:cubicBezTo>
                  <a:pt x="181" y="193"/>
                  <a:pt x="181" y="193"/>
                  <a:pt x="181" y="193"/>
                </a:cubicBezTo>
                <a:cubicBezTo>
                  <a:pt x="189" y="201"/>
                  <a:pt x="189" y="201"/>
                  <a:pt x="189" y="201"/>
                </a:cubicBezTo>
                <a:cubicBezTo>
                  <a:pt x="192" y="204"/>
                  <a:pt x="195" y="206"/>
                  <a:pt x="198" y="207"/>
                </a:cubicBezTo>
                <a:cubicBezTo>
                  <a:pt x="199" y="207"/>
                  <a:pt x="199" y="207"/>
                  <a:pt x="199" y="207"/>
                </a:cubicBezTo>
                <a:cubicBezTo>
                  <a:pt x="201" y="208"/>
                  <a:pt x="202" y="211"/>
                  <a:pt x="202" y="218"/>
                </a:cubicBezTo>
                <a:cubicBezTo>
                  <a:pt x="202" y="245"/>
                  <a:pt x="202" y="245"/>
                  <a:pt x="202" y="245"/>
                </a:cubicBezTo>
                <a:cubicBezTo>
                  <a:pt x="203" y="248"/>
                  <a:pt x="205" y="249"/>
                  <a:pt x="207" y="250"/>
                </a:cubicBezTo>
                <a:cubicBezTo>
                  <a:pt x="208" y="250"/>
                  <a:pt x="208" y="250"/>
                  <a:pt x="208" y="250"/>
                </a:cubicBezTo>
                <a:cubicBezTo>
                  <a:pt x="212" y="248"/>
                  <a:pt x="214" y="249"/>
                  <a:pt x="217" y="252"/>
                </a:cubicBezTo>
                <a:cubicBezTo>
                  <a:pt x="219" y="253"/>
                  <a:pt x="219" y="253"/>
                  <a:pt x="219" y="253"/>
                </a:cubicBezTo>
                <a:cubicBezTo>
                  <a:pt x="222" y="254"/>
                  <a:pt x="225" y="256"/>
                  <a:pt x="225" y="261"/>
                </a:cubicBezTo>
                <a:cubicBezTo>
                  <a:pt x="226" y="276"/>
                  <a:pt x="226" y="276"/>
                  <a:pt x="226" y="276"/>
                </a:cubicBezTo>
                <a:cubicBezTo>
                  <a:pt x="240" y="248"/>
                  <a:pt x="240" y="248"/>
                  <a:pt x="240" y="248"/>
                </a:cubicBezTo>
                <a:cubicBezTo>
                  <a:pt x="245" y="232"/>
                  <a:pt x="249" y="223"/>
                  <a:pt x="256" y="222"/>
                </a:cubicBezTo>
                <a:cubicBezTo>
                  <a:pt x="262" y="220"/>
                  <a:pt x="270" y="223"/>
                  <a:pt x="281" y="229"/>
                </a:cubicBezTo>
                <a:cubicBezTo>
                  <a:pt x="320" y="232"/>
                  <a:pt x="320" y="232"/>
                  <a:pt x="320" y="232"/>
                </a:cubicBezTo>
                <a:cubicBezTo>
                  <a:pt x="322" y="224"/>
                  <a:pt x="322" y="224"/>
                  <a:pt x="322" y="224"/>
                </a:cubicBezTo>
                <a:cubicBezTo>
                  <a:pt x="303" y="206"/>
                  <a:pt x="303" y="206"/>
                  <a:pt x="303" y="206"/>
                </a:cubicBezTo>
                <a:cubicBezTo>
                  <a:pt x="295" y="201"/>
                  <a:pt x="291" y="198"/>
                  <a:pt x="293" y="195"/>
                </a:cubicBezTo>
                <a:cubicBezTo>
                  <a:pt x="306" y="196"/>
                  <a:pt x="306" y="196"/>
                  <a:pt x="306" y="196"/>
                </a:cubicBezTo>
                <a:cubicBezTo>
                  <a:pt x="319" y="200"/>
                  <a:pt x="331" y="193"/>
                  <a:pt x="343" y="172"/>
                </a:cubicBezTo>
                <a:cubicBezTo>
                  <a:pt x="343" y="172"/>
                  <a:pt x="343" y="172"/>
                  <a:pt x="343" y="172"/>
                </a:cubicBezTo>
                <a:cubicBezTo>
                  <a:pt x="344" y="172"/>
                  <a:pt x="344" y="172"/>
                  <a:pt x="344" y="172"/>
                </a:cubicBezTo>
                <a:cubicBezTo>
                  <a:pt x="357" y="160"/>
                  <a:pt x="357" y="160"/>
                  <a:pt x="357" y="160"/>
                </a:cubicBezTo>
                <a:cubicBezTo>
                  <a:pt x="359" y="132"/>
                  <a:pt x="359" y="132"/>
                  <a:pt x="359" y="132"/>
                </a:cubicBezTo>
                <a:cubicBezTo>
                  <a:pt x="359" y="129"/>
                  <a:pt x="359" y="129"/>
                  <a:pt x="359" y="129"/>
                </a:cubicBezTo>
                <a:cubicBezTo>
                  <a:pt x="361" y="129"/>
                  <a:pt x="361" y="129"/>
                  <a:pt x="361" y="129"/>
                </a:cubicBezTo>
                <a:cubicBezTo>
                  <a:pt x="362" y="129"/>
                  <a:pt x="362" y="129"/>
                  <a:pt x="362" y="129"/>
                </a:cubicBezTo>
                <a:cubicBezTo>
                  <a:pt x="372" y="126"/>
                  <a:pt x="372" y="126"/>
                  <a:pt x="372" y="126"/>
                </a:cubicBezTo>
                <a:cubicBezTo>
                  <a:pt x="374" y="126"/>
                  <a:pt x="374" y="126"/>
                  <a:pt x="374" y="126"/>
                </a:cubicBezTo>
                <a:cubicBezTo>
                  <a:pt x="375" y="127"/>
                  <a:pt x="375" y="127"/>
                  <a:pt x="375" y="127"/>
                </a:cubicBezTo>
                <a:cubicBezTo>
                  <a:pt x="375" y="127"/>
                  <a:pt x="375" y="127"/>
                  <a:pt x="375" y="127"/>
                </a:cubicBezTo>
                <a:cubicBezTo>
                  <a:pt x="396" y="150"/>
                  <a:pt x="396" y="150"/>
                  <a:pt x="396" y="150"/>
                </a:cubicBezTo>
                <a:cubicBezTo>
                  <a:pt x="402" y="147"/>
                  <a:pt x="402" y="147"/>
                  <a:pt x="402" y="147"/>
                </a:cubicBezTo>
                <a:cubicBezTo>
                  <a:pt x="404" y="144"/>
                  <a:pt x="404" y="144"/>
                  <a:pt x="404" y="144"/>
                </a:cubicBezTo>
                <a:cubicBezTo>
                  <a:pt x="392" y="133"/>
                  <a:pt x="392" y="133"/>
                  <a:pt x="392" y="133"/>
                </a:cubicBezTo>
                <a:cubicBezTo>
                  <a:pt x="390" y="132"/>
                  <a:pt x="390" y="132"/>
                  <a:pt x="390" y="132"/>
                </a:cubicBezTo>
                <a:cubicBezTo>
                  <a:pt x="389" y="130"/>
                  <a:pt x="389" y="130"/>
                  <a:pt x="389" y="130"/>
                </a:cubicBezTo>
                <a:cubicBezTo>
                  <a:pt x="407" y="119"/>
                  <a:pt x="407" y="119"/>
                  <a:pt x="407" y="119"/>
                </a:cubicBezTo>
                <a:cubicBezTo>
                  <a:pt x="405" y="94"/>
                  <a:pt x="405" y="94"/>
                  <a:pt x="405" y="94"/>
                </a:cubicBezTo>
                <a:cubicBezTo>
                  <a:pt x="398" y="95"/>
                  <a:pt x="398" y="95"/>
                  <a:pt x="398" y="95"/>
                </a:cubicBezTo>
                <a:cubicBezTo>
                  <a:pt x="398" y="95"/>
                  <a:pt x="398" y="95"/>
                  <a:pt x="398" y="95"/>
                </a:cubicBezTo>
                <a:cubicBezTo>
                  <a:pt x="398" y="95"/>
                  <a:pt x="398" y="95"/>
                  <a:pt x="398" y="95"/>
                </a:cubicBezTo>
                <a:cubicBezTo>
                  <a:pt x="388" y="90"/>
                  <a:pt x="388" y="90"/>
                  <a:pt x="388" y="90"/>
                </a:cubicBezTo>
                <a:cubicBezTo>
                  <a:pt x="384" y="90"/>
                  <a:pt x="379" y="87"/>
                  <a:pt x="372" y="83"/>
                </a:cubicBezTo>
                <a:cubicBezTo>
                  <a:pt x="368" y="81"/>
                  <a:pt x="366" y="79"/>
                  <a:pt x="366" y="77"/>
                </a:cubicBezTo>
                <a:cubicBezTo>
                  <a:pt x="366" y="78"/>
                  <a:pt x="366" y="78"/>
                  <a:pt x="366" y="78"/>
                </a:cubicBezTo>
                <a:cubicBezTo>
                  <a:pt x="366" y="80"/>
                  <a:pt x="365" y="81"/>
                  <a:pt x="364" y="82"/>
                </a:cubicBezTo>
                <a:cubicBezTo>
                  <a:pt x="362" y="83"/>
                  <a:pt x="360" y="84"/>
                  <a:pt x="356" y="84"/>
                </a:cubicBezTo>
                <a:cubicBezTo>
                  <a:pt x="355" y="84"/>
                  <a:pt x="355" y="84"/>
                  <a:pt x="355" y="84"/>
                </a:cubicBezTo>
                <a:cubicBezTo>
                  <a:pt x="354" y="83"/>
                  <a:pt x="354" y="83"/>
                  <a:pt x="354" y="83"/>
                </a:cubicBezTo>
                <a:cubicBezTo>
                  <a:pt x="354" y="83"/>
                  <a:pt x="354" y="83"/>
                  <a:pt x="354" y="83"/>
                </a:cubicBezTo>
                <a:cubicBezTo>
                  <a:pt x="345" y="77"/>
                  <a:pt x="345" y="77"/>
                  <a:pt x="345" y="77"/>
                </a:cubicBezTo>
                <a:cubicBezTo>
                  <a:pt x="338" y="83"/>
                  <a:pt x="338" y="83"/>
                  <a:pt x="338" y="83"/>
                </a:cubicBezTo>
                <a:cubicBezTo>
                  <a:pt x="334" y="86"/>
                  <a:pt x="332" y="89"/>
                  <a:pt x="332" y="91"/>
                </a:cubicBezTo>
                <a:cubicBezTo>
                  <a:pt x="336" y="99"/>
                  <a:pt x="336" y="99"/>
                  <a:pt x="336" y="99"/>
                </a:cubicBezTo>
                <a:cubicBezTo>
                  <a:pt x="337" y="101"/>
                  <a:pt x="337" y="102"/>
                  <a:pt x="337" y="104"/>
                </a:cubicBezTo>
                <a:cubicBezTo>
                  <a:pt x="336" y="106"/>
                  <a:pt x="333" y="108"/>
                  <a:pt x="328" y="109"/>
                </a:cubicBezTo>
                <a:cubicBezTo>
                  <a:pt x="325" y="110"/>
                  <a:pt x="325" y="110"/>
                  <a:pt x="325" y="110"/>
                </a:cubicBezTo>
                <a:cubicBezTo>
                  <a:pt x="320" y="112"/>
                  <a:pt x="317" y="111"/>
                  <a:pt x="314" y="108"/>
                </a:cubicBezTo>
                <a:cubicBezTo>
                  <a:pt x="313" y="106"/>
                  <a:pt x="313" y="106"/>
                  <a:pt x="313" y="106"/>
                </a:cubicBezTo>
                <a:cubicBezTo>
                  <a:pt x="297" y="90"/>
                  <a:pt x="297" y="90"/>
                  <a:pt x="297" y="90"/>
                </a:cubicBezTo>
                <a:cubicBezTo>
                  <a:pt x="290" y="87"/>
                  <a:pt x="286" y="84"/>
                  <a:pt x="284" y="81"/>
                </a:cubicBezTo>
                <a:cubicBezTo>
                  <a:pt x="283" y="79"/>
                  <a:pt x="282" y="77"/>
                  <a:pt x="283" y="76"/>
                </a:cubicBezTo>
                <a:cubicBezTo>
                  <a:pt x="282" y="70"/>
                  <a:pt x="281" y="67"/>
                  <a:pt x="280" y="65"/>
                </a:cubicBezTo>
                <a:cubicBezTo>
                  <a:pt x="277" y="67"/>
                  <a:pt x="277" y="67"/>
                  <a:pt x="277" y="67"/>
                </a:cubicBezTo>
                <a:cubicBezTo>
                  <a:pt x="276" y="68"/>
                  <a:pt x="276" y="68"/>
                  <a:pt x="276" y="68"/>
                </a:cubicBezTo>
                <a:cubicBezTo>
                  <a:pt x="276" y="70"/>
                  <a:pt x="277" y="72"/>
                  <a:pt x="279" y="74"/>
                </a:cubicBezTo>
                <a:cubicBezTo>
                  <a:pt x="279" y="75"/>
                  <a:pt x="279" y="75"/>
                  <a:pt x="279" y="75"/>
                </a:cubicBezTo>
                <a:cubicBezTo>
                  <a:pt x="280" y="76"/>
                  <a:pt x="280" y="76"/>
                  <a:pt x="280" y="76"/>
                </a:cubicBezTo>
                <a:cubicBezTo>
                  <a:pt x="279" y="77"/>
                  <a:pt x="279" y="77"/>
                  <a:pt x="279" y="77"/>
                </a:cubicBezTo>
                <a:cubicBezTo>
                  <a:pt x="271" y="91"/>
                  <a:pt x="271" y="91"/>
                  <a:pt x="271" y="91"/>
                </a:cubicBezTo>
                <a:cubicBezTo>
                  <a:pt x="257" y="88"/>
                  <a:pt x="257" y="88"/>
                  <a:pt x="257" y="88"/>
                </a:cubicBezTo>
                <a:cubicBezTo>
                  <a:pt x="254" y="86"/>
                  <a:pt x="254" y="86"/>
                  <a:pt x="254" y="86"/>
                </a:cubicBezTo>
                <a:cubicBezTo>
                  <a:pt x="254" y="86"/>
                  <a:pt x="254" y="86"/>
                  <a:pt x="254" y="86"/>
                </a:cubicBezTo>
                <a:cubicBezTo>
                  <a:pt x="254" y="84"/>
                  <a:pt x="254" y="84"/>
                  <a:pt x="254" y="84"/>
                </a:cubicBezTo>
                <a:cubicBezTo>
                  <a:pt x="255" y="82"/>
                  <a:pt x="255" y="79"/>
                  <a:pt x="254" y="76"/>
                </a:cubicBezTo>
                <a:cubicBezTo>
                  <a:pt x="252" y="71"/>
                  <a:pt x="252" y="71"/>
                  <a:pt x="252" y="71"/>
                </a:cubicBezTo>
                <a:cubicBezTo>
                  <a:pt x="240" y="62"/>
                  <a:pt x="240" y="62"/>
                  <a:pt x="240" y="62"/>
                </a:cubicBezTo>
                <a:cubicBezTo>
                  <a:pt x="240" y="62"/>
                  <a:pt x="240" y="62"/>
                  <a:pt x="240" y="62"/>
                </a:cubicBezTo>
                <a:cubicBezTo>
                  <a:pt x="239" y="64"/>
                  <a:pt x="237" y="64"/>
                  <a:pt x="236" y="64"/>
                </a:cubicBezTo>
                <a:cubicBezTo>
                  <a:pt x="225" y="63"/>
                  <a:pt x="225" y="63"/>
                  <a:pt x="225" y="63"/>
                </a:cubicBezTo>
                <a:cubicBezTo>
                  <a:pt x="222" y="62"/>
                  <a:pt x="219" y="62"/>
                  <a:pt x="218" y="59"/>
                </a:cubicBezTo>
                <a:cubicBezTo>
                  <a:pt x="217" y="58"/>
                  <a:pt x="217" y="56"/>
                  <a:pt x="218" y="53"/>
                </a:cubicBezTo>
                <a:cubicBezTo>
                  <a:pt x="219" y="51"/>
                  <a:pt x="219" y="51"/>
                  <a:pt x="219" y="51"/>
                </a:cubicBezTo>
                <a:cubicBezTo>
                  <a:pt x="214" y="42"/>
                  <a:pt x="214" y="42"/>
                  <a:pt x="214" y="42"/>
                </a:cubicBezTo>
                <a:cubicBezTo>
                  <a:pt x="193" y="44"/>
                  <a:pt x="193" y="44"/>
                  <a:pt x="193" y="44"/>
                </a:cubicBezTo>
                <a:cubicBezTo>
                  <a:pt x="194" y="47"/>
                  <a:pt x="193" y="48"/>
                  <a:pt x="192" y="51"/>
                </a:cubicBezTo>
                <a:cubicBezTo>
                  <a:pt x="191" y="53"/>
                  <a:pt x="189" y="53"/>
                  <a:pt x="187" y="53"/>
                </a:cubicBezTo>
                <a:cubicBezTo>
                  <a:pt x="184" y="55"/>
                  <a:pt x="180" y="53"/>
                  <a:pt x="177" y="50"/>
                </a:cubicBezTo>
                <a:cubicBezTo>
                  <a:pt x="177" y="50"/>
                  <a:pt x="177" y="50"/>
                  <a:pt x="177" y="50"/>
                </a:cubicBezTo>
                <a:cubicBezTo>
                  <a:pt x="177" y="50"/>
                  <a:pt x="177" y="50"/>
                  <a:pt x="177" y="50"/>
                </a:cubicBezTo>
                <a:cubicBezTo>
                  <a:pt x="172" y="44"/>
                  <a:pt x="170" y="40"/>
                  <a:pt x="170" y="36"/>
                </a:cubicBezTo>
                <a:cubicBezTo>
                  <a:pt x="166" y="30"/>
                  <a:pt x="166" y="30"/>
                  <a:pt x="166" y="30"/>
                </a:cubicBezTo>
                <a:cubicBezTo>
                  <a:pt x="160" y="34"/>
                  <a:pt x="160" y="34"/>
                  <a:pt x="160" y="34"/>
                </a:cubicBezTo>
                <a:cubicBezTo>
                  <a:pt x="154" y="38"/>
                  <a:pt x="150" y="38"/>
                  <a:pt x="149" y="35"/>
                </a:cubicBezTo>
                <a:cubicBezTo>
                  <a:pt x="146" y="34"/>
                  <a:pt x="146" y="34"/>
                  <a:pt x="146" y="34"/>
                </a:cubicBezTo>
                <a:cubicBezTo>
                  <a:pt x="140" y="35"/>
                  <a:pt x="140" y="35"/>
                  <a:pt x="140" y="35"/>
                </a:cubicBezTo>
                <a:cubicBezTo>
                  <a:pt x="124" y="41"/>
                  <a:pt x="124" y="41"/>
                  <a:pt x="124" y="41"/>
                </a:cubicBezTo>
                <a:cubicBezTo>
                  <a:pt x="120" y="43"/>
                  <a:pt x="117" y="44"/>
                  <a:pt x="115" y="44"/>
                </a:cubicBezTo>
                <a:cubicBezTo>
                  <a:pt x="113" y="44"/>
                  <a:pt x="113" y="44"/>
                  <a:pt x="113" y="44"/>
                </a:cubicBezTo>
                <a:cubicBezTo>
                  <a:pt x="107" y="44"/>
                  <a:pt x="103" y="42"/>
                  <a:pt x="101" y="39"/>
                </a:cubicBezTo>
                <a:cubicBezTo>
                  <a:pt x="91" y="31"/>
                  <a:pt x="91" y="31"/>
                  <a:pt x="91" y="31"/>
                </a:cubicBezTo>
                <a:lnTo>
                  <a:pt x="79" y="13"/>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7" name="Freeform 31"/>
          <p:cNvSpPr/>
          <p:nvPr/>
        </p:nvSpPr>
        <p:spPr bwMode="auto">
          <a:xfrm>
            <a:off x="5602739" y="1206837"/>
            <a:ext cx="1434064" cy="1305594"/>
          </a:xfrm>
          <a:custGeom>
            <a:avLst/>
            <a:gdLst>
              <a:gd name="T0" fmla="*/ 1335571 w 546"/>
              <a:gd name="T1" fmla="*/ 575525 h 497"/>
              <a:gd name="T2" fmla="*/ 1308162 w 546"/>
              <a:gd name="T3" fmla="*/ 448461 h 497"/>
              <a:gd name="T4" fmla="*/ 1186066 w 546"/>
              <a:gd name="T5" fmla="*/ 575525 h 497"/>
              <a:gd name="T6" fmla="*/ 1166133 w 546"/>
              <a:gd name="T7" fmla="*/ 610405 h 497"/>
              <a:gd name="T8" fmla="*/ 1011645 w 546"/>
              <a:gd name="T9" fmla="*/ 637811 h 497"/>
              <a:gd name="T10" fmla="*/ 976761 w 546"/>
              <a:gd name="T11" fmla="*/ 575525 h 497"/>
              <a:gd name="T12" fmla="*/ 936893 w 546"/>
              <a:gd name="T13" fmla="*/ 535661 h 497"/>
              <a:gd name="T14" fmla="*/ 889550 w 546"/>
              <a:gd name="T15" fmla="*/ 495798 h 497"/>
              <a:gd name="T16" fmla="*/ 632901 w 546"/>
              <a:gd name="T17" fmla="*/ 445969 h 497"/>
              <a:gd name="T18" fmla="*/ 485889 w 546"/>
              <a:gd name="T19" fmla="*/ 214265 h 497"/>
              <a:gd name="T20" fmla="*/ 201831 w 546"/>
              <a:gd name="T21" fmla="*/ 29897 h 497"/>
              <a:gd name="T22" fmla="*/ 14950 w 546"/>
              <a:gd name="T23" fmla="*/ 52320 h 497"/>
              <a:gd name="T24" fmla="*/ 14950 w 546"/>
              <a:gd name="T25" fmla="*/ 74743 h 497"/>
              <a:gd name="T26" fmla="*/ 2492 w 546"/>
              <a:gd name="T27" fmla="*/ 104641 h 497"/>
              <a:gd name="T28" fmla="*/ 17442 w 546"/>
              <a:gd name="T29" fmla="*/ 169419 h 497"/>
              <a:gd name="T30" fmla="*/ 77244 w 546"/>
              <a:gd name="T31" fmla="*/ 139521 h 497"/>
              <a:gd name="T32" fmla="*/ 142029 w 546"/>
              <a:gd name="T33" fmla="*/ 184367 h 497"/>
              <a:gd name="T34" fmla="*/ 226748 w 546"/>
              <a:gd name="T35" fmla="*/ 289008 h 497"/>
              <a:gd name="T36" fmla="*/ 279074 w 546"/>
              <a:gd name="T37" fmla="*/ 246653 h 497"/>
              <a:gd name="T38" fmla="*/ 368777 w 546"/>
              <a:gd name="T39" fmla="*/ 194333 h 497"/>
              <a:gd name="T40" fmla="*/ 433562 w 546"/>
              <a:gd name="T41" fmla="*/ 266585 h 497"/>
              <a:gd name="T42" fmla="*/ 451004 w 546"/>
              <a:gd name="T43" fmla="*/ 376209 h 497"/>
              <a:gd name="T44" fmla="*/ 455988 w 546"/>
              <a:gd name="T45" fmla="*/ 495798 h 497"/>
              <a:gd name="T46" fmla="*/ 438546 w 546"/>
              <a:gd name="T47" fmla="*/ 543136 h 497"/>
              <a:gd name="T48" fmla="*/ 423595 w 546"/>
              <a:gd name="T49" fmla="*/ 563067 h 497"/>
              <a:gd name="T50" fmla="*/ 431070 w 546"/>
              <a:gd name="T51" fmla="*/ 632828 h 497"/>
              <a:gd name="T52" fmla="*/ 413628 w 546"/>
              <a:gd name="T53" fmla="*/ 695114 h 497"/>
              <a:gd name="T54" fmla="*/ 358810 w 546"/>
              <a:gd name="T55" fmla="*/ 685148 h 497"/>
              <a:gd name="T56" fmla="*/ 316451 w 546"/>
              <a:gd name="T57" fmla="*/ 769858 h 497"/>
              <a:gd name="T58" fmla="*/ 256649 w 546"/>
              <a:gd name="T59" fmla="*/ 824670 h 497"/>
              <a:gd name="T60" fmla="*/ 301500 w 546"/>
              <a:gd name="T61" fmla="*/ 889447 h 497"/>
              <a:gd name="T62" fmla="*/ 341368 w 546"/>
              <a:gd name="T63" fmla="*/ 936785 h 497"/>
              <a:gd name="T64" fmla="*/ 413628 w 546"/>
              <a:gd name="T65" fmla="*/ 956716 h 497"/>
              <a:gd name="T66" fmla="*/ 446021 w 546"/>
              <a:gd name="T67" fmla="*/ 1026477 h 497"/>
              <a:gd name="T68" fmla="*/ 503331 w 546"/>
              <a:gd name="T69" fmla="*/ 1071323 h 497"/>
              <a:gd name="T70" fmla="*/ 580575 w 546"/>
              <a:gd name="T71" fmla="*/ 1048900 h 497"/>
              <a:gd name="T72" fmla="*/ 632901 w 546"/>
              <a:gd name="T73" fmla="*/ 1036443 h 497"/>
              <a:gd name="T74" fmla="*/ 667785 w 546"/>
              <a:gd name="T75" fmla="*/ 1091255 h 497"/>
              <a:gd name="T76" fmla="*/ 680244 w 546"/>
              <a:gd name="T77" fmla="*/ 1091255 h 497"/>
              <a:gd name="T78" fmla="*/ 754996 w 546"/>
              <a:gd name="T79" fmla="*/ 1066340 h 497"/>
              <a:gd name="T80" fmla="*/ 777422 w 546"/>
              <a:gd name="T81" fmla="*/ 1101220 h 497"/>
              <a:gd name="T82" fmla="*/ 797356 w 546"/>
              <a:gd name="T83" fmla="*/ 1123643 h 497"/>
              <a:gd name="T84" fmla="*/ 864632 w 546"/>
              <a:gd name="T85" fmla="*/ 1163507 h 497"/>
              <a:gd name="T86" fmla="*/ 887058 w 546"/>
              <a:gd name="T87" fmla="*/ 1146066 h 497"/>
              <a:gd name="T88" fmla="*/ 919451 w 546"/>
              <a:gd name="T89" fmla="*/ 1123643 h 497"/>
              <a:gd name="T90" fmla="*/ 964302 w 546"/>
              <a:gd name="T91" fmla="*/ 1188421 h 497"/>
              <a:gd name="T92" fmla="*/ 1014137 w 546"/>
              <a:gd name="T93" fmla="*/ 1238250 h 497"/>
              <a:gd name="T94" fmla="*/ 1049021 w 546"/>
              <a:gd name="T95" fmla="*/ 1173472 h 497"/>
              <a:gd name="T96" fmla="*/ 1118790 w 546"/>
              <a:gd name="T97" fmla="*/ 1138592 h 497"/>
              <a:gd name="T98" fmla="*/ 1156166 w 546"/>
              <a:gd name="T99" fmla="*/ 1148558 h 497"/>
              <a:gd name="T100" fmla="*/ 1188558 w 546"/>
              <a:gd name="T101" fmla="*/ 1188421 h 497"/>
              <a:gd name="T102" fmla="*/ 1201017 w 546"/>
              <a:gd name="T103" fmla="*/ 1086272 h 497"/>
              <a:gd name="T104" fmla="*/ 1225934 w 546"/>
              <a:gd name="T105" fmla="*/ 919345 h 497"/>
              <a:gd name="T106" fmla="*/ 1268294 w 546"/>
              <a:gd name="T107" fmla="*/ 926819 h 4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46" h="497">
                <a:moveTo>
                  <a:pt x="543" y="292"/>
                </a:moveTo>
                <a:cubicBezTo>
                  <a:pt x="534" y="232"/>
                  <a:pt x="534" y="232"/>
                  <a:pt x="534" y="232"/>
                </a:cubicBezTo>
                <a:cubicBezTo>
                  <a:pt x="535" y="231"/>
                  <a:pt x="535" y="231"/>
                  <a:pt x="535" y="231"/>
                </a:cubicBezTo>
                <a:cubicBezTo>
                  <a:pt x="536" y="231"/>
                  <a:pt x="536" y="231"/>
                  <a:pt x="536" y="231"/>
                </a:cubicBezTo>
                <a:cubicBezTo>
                  <a:pt x="540" y="224"/>
                  <a:pt x="542" y="219"/>
                  <a:pt x="541" y="214"/>
                </a:cubicBezTo>
                <a:cubicBezTo>
                  <a:pt x="539" y="211"/>
                  <a:pt x="539" y="211"/>
                  <a:pt x="539" y="211"/>
                </a:cubicBezTo>
                <a:cubicBezTo>
                  <a:pt x="532" y="207"/>
                  <a:pt x="529" y="197"/>
                  <a:pt x="531" y="180"/>
                </a:cubicBezTo>
                <a:cubicBezTo>
                  <a:pt x="525" y="180"/>
                  <a:pt x="525" y="180"/>
                  <a:pt x="525" y="180"/>
                </a:cubicBezTo>
                <a:cubicBezTo>
                  <a:pt x="521" y="180"/>
                  <a:pt x="516" y="182"/>
                  <a:pt x="511" y="185"/>
                </a:cubicBezTo>
                <a:cubicBezTo>
                  <a:pt x="506" y="188"/>
                  <a:pt x="503" y="193"/>
                  <a:pt x="503" y="196"/>
                </a:cubicBezTo>
                <a:cubicBezTo>
                  <a:pt x="500" y="203"/>
                  <a:pt x="492" y="208"/>
                  <a:pt x="479" y="212"/>
                </a:cubicBezTo>
                <a:cubicBezTo>
                  <a:pt x="476" y="231"/>
                  <a:pt x="476" y="231"/>
                  <a:pt x="476" y="231"/>
                </a:cubicBezTo>
                <a:cubicBezTo>
                  <a:pt x="476" y="231"/>
                  <a:pt x="476" y="231"/>
                  <a:pt x="476" y="231"/>
                </a:cubicBezTo>
                <a:cubicBezTo>
                  <a:pt x="475" y="232"/>
                  <a:pt x="475" y="232"/>
                  <a:pt x="475" y="232"/>
                </a:cubicBezTo>
                <a:cubicBezTo>
                  <a:pt x="469" y="244"/>
                  <a:pt x="469" y="244"/>
                  <a:pt x="469" y="244"/>
                </a:cubicBezTo>
                <a:cubicBezTo>
                  <a:pt x="468" y="245"/>
                  <a:pt x="468" y="245"/>
                  <a:pt x="468" y="245"/>
                </a:cubicBezTo>
                <a:cubicBezTo>
                  <a:pt x="468" y="245"/>
                  <a:pt x="468" y="245"/>
                  <a:pt x="468" y="245"/>
                </a:cubicBezTo>
                <a:cubicBezTo>
                  <a:pt x="467" y="245"/>
                  <a:pt x="467" y="245"/>
                  <a:pt x="467" y="245"/>
                </a:cubicBezTo>
                <a:cubicBezTo>
                  <a:pt x="407" y="256"/>
                  <a:pt x="407" y="256"/>
                  <a:pt x="407" y="256"/>
                </a:cubicBezTo>
                <a:cubicBezTo>
                  <a:pt x="406" y="256"/>
                  <a:pt x="406" y="256"/>
                  <a:pt x="406" y="256"/>
                </a:cubicBezTo>
                <a:cubicBezTo>
                  <a:pt x="404" y="256"/>
                  <a:pt x="404" y="256"/>
                  <a:pt x="404" y="256"/>
                </a:cubicBezTo>
                <a:cubicBezTo>
                  <a:pt x="404" y="255"/>
                  <a:pt x="404" y="255"/>
                  <a:pt x="404" y="255"/>
                </a:cubicBezTo>
                <a:cubicBezTo>
                  <a:pt x="387" y="236"/>
                  <a:pt x="387" y="236"/>
                  <a:pt x="387" y="236"/>
                </a:cubicBezTo>
                <a:cubicBezTo>
                  <a:pt x="392" y="231"/>
                  <a:pt x="392" y="231"/>
                  <a:pt x="392" y="231"/>
                </a:cubicBezTo>
                <a:cubicBezTo>
                  <a:pt x="386" y="222"/>
                  <a:pt x="386" y="222"/>
                  <a:pt x="386" y="222"/>
                </a:cubicBezTo>
                <a:cubicBezTo>
                  <a:pt x="377" y="216"/>
                  <a:pt x="377" y="216"/>
                  <a:pt x="377" y="216"/>
                </a:cubicBezTo>
                <a:cubicBezTo>
                  <a:pt x="376" y="215"/>
                  <a:pt x="376" y="215"/>
                  <a:pt x="376" y="215"/>
                </a:cubicBezTo>
                <a:cubicBezTo>
                  <a:pt x="376" y="215"/>
                  <a:pt x="376" y="215"/>
                  <a:pt x="376" y="215"/>
                </a:cubicBezTo>
                <a:cubicBezTo>
                  <a:pt x="376" y="214"/>
                  <a:pt x="376" y="214"/>
                  <a:pt x="376" y="214"/>
                </a:cubicBezTo>
                <a:cubicBezTo>
                  <a:pt x="376" y="214"/>
                  <a:pt x="376" y="214"/>
                  <a:pt x="376" y="214"/>
                </a:cubicBezTo>
                <a:cubicBezTo>
                  <a:pt x="373" y="197"/>
                  <a:pt x="373" y="197"/>
                  <a:pt x="373" y="197"/>
                </a:cubicBezTo>
                <a:cubicBezTo>
                  <a:pt x="357" y="199"/>
                  <a:pt x="357" y="199"/>
                  <a:pt x="357" y="199"/>
                </a:cubicBezTo>
                <a:cubicBezTo>
                  <a:pt x="356" y="197"/>
                  <a:pt x="356" y="197"/>
                  <a:pt x="356" y="197"/>
                </a:cubicBezTo>
                <a:cubicBezTo>
                  <a:pt x="343" y="190"/>
                  <a:pt x="343" y="190"/>
                  <a:pt x="343" y="190"/>
                </a:cubicBezTo>
                <a:cubicBezTo>
                  <a:pt x="295" y="181"/>
                  <a:pt x="295" y="181"/>
                  <a:pt x="295" y="181"/>
                </a:cubicBezTo>
                <a:cubicBezTo>
                  <a:pt x="254" y="179"/>
                  <a:pt x="254" y="179"/>
                  <a:pt x="254" y="179"/>
                </a:cubicBezTo>
                <a:cubicBezTo>
                  <a:pt x="253" y="180"/>
                  <a:pt x="253" y="180"/>
                  <a:pt x="253" y="180"/>
                </a:cubicBezTo>
                <a:cubicBezTo>
                  <a:pt x="251" y="180"/>
                  <a:pt x="250" y="180"/>
                  <a:pt x="250" y="179"/>
                </a:cubicBezTo>
                <a:cubicBezTo>
                  <a:pt x="227" y="126"/>
                  <a:pt x="227" y="126"/>
                  <a:pt x="227" y="126"/>
                </a:cubicBezTo>
                <a:cubicBezTo>
                  <a:pt x="224" y="122"/>
                  <a:pt x="214" y="109"/>
                  <a:pt x="195" y="86"/>
                </a:cubicBezTo>
                <a:cubicBezTo>
                  <a:pt x="177" y="63"/>
                  <a:pt x="166" y="51"/>
                  <a:pt x="163" y="49"/>
                </a:cubicBezTo>
                <a:cubicBezTo>
                  <a:pt x="129" y="15"/>
                  <a:pt x="129" y="15"/>
                  <a:pt x="129" y="15"/>
                </a:cubicBezTo>
                <a:cubicBezTo>
                  <a:pt x="124" y="12"/>
                  <a:pt x="124" y="12"/>
                  <a:pt x="124" y="12"/>
                </a:cubicBezTo>
                <a:cubicBezTo>
                  <a:pt x="81" y="12"/>
                  <a:pt x="81" y="12"/>
                  <a:pt x="81" y="12"/>
                </a:cubicBezTo>
                <a:cubicBezTo>
                  <a:pt x="81" y="12"/>
                  <a:pt x="81" y="12"/>
                  <a:pt x="81" y="12"/>
                </a:cubicBezTo>
                <a:cubicBezTo>
                  <a:pt x="80" y="10"/>
                  <a:pt x="80" y="10"/>
                  <a:pt x="80" y="10"/>
                </a:cubicBezTo>
                <a:cubicBezTo>
                  <a:pt x="75" y="7"/>
                  <a:pt x="69" y="4"/>
                  <a:pt x="60" y="3"/>
                </a:cubicBezTo>
                <a:cubicBezTo>
                  <a:pt x="52" y="0"/>
                  <a:pt x="34" y="6"/>
                  <a:pt x="6" y="21"/>
                </a:cubicBezTo>
                <a:cubicBezTo>
                  <a:pt x="4" y="21"/>
                  <a:pt x="4" y="21"/>
                  <a:pt x="4" y="21"/>
                </a:cubicBezTo>
                <a:cubicBezTo>
                  <a:pt x="6" y="30"/>
                  <a:pt x="6" y="30"/>
                  <a:pt x="6" y="30"/>
                </a:cubicBezTo>
                <a:cubicBezTo>
                  <a:pt x="6" y="30"/>
                  <a:pt x="6" y="30"/>
                  <a:pt x="6" y="30"/>
                </a:cubicBezTo>
                <a:cubicBezTo>
                  <a:pt x="6" y="30"/>
                  <a:pt x="6" y="30"/>
                  <a:pt x="6" y="30"/>
                </a:cubicBezTo>
                <a:cubicBezTo>
                  <a:pt x="6" y="30"/>
                  <a:pt x="6" y="30"/>
                  <a:pt x="6" y="30"/>
                </a:cubicBezTo>
                <a:cubicBezTo>
                  <a:pt x="6" y="32"/>
                  <a:pt x="6" y="32"/>
                  <a:pt x="6" y="32"/>
                </a:cubicBezTo>
                <a:cubicBezTo>
                  <a:pt x="1" y="41"/>
                  <a:pt x="1" y="41"/>
                  <a:pt x="1" y="41"/>
                </a:cubicBezTo>
                <a:cubicBezTo>
                  <a:pt x="1" y="42"/>
                  <a:pt x="1" y="42"/>
                  <a:pt x="1" y="42"/>
                </a:cubicBezTo>
                <a:cubicBezTo>
                  <a:pt x="0" y="42"/>
                  <a:pt x="0" y="42"/>
                  <a:pt x="0" y="42"/>
                </a:cubicBezTo>
                <a:cubicBezTo>
                  <a:pt x="0" y="49"/>
                  <a:pt x="0" y="49"/>
                  <a:pt x="0" y="49"/>
                </a:cubicBezTo>
                <a:cubicBezTo>
                  <a:pt x="0" y="54"/>
                  <a:pt x="1" y="60"/>
                  <a:pt x="3" y="65"/>
                </a:cubicBezTo>
                <a:cubicBezTo>
                  <a:pt x="7" y="68"/>
                  <a:pt x="7" y="68"/>
                  <a:pt x="7" y="68"/>
                </a:cubicBezTo>
                <a:cubicBezTo>
                  <a:pt x="16" y="68"/>
                  <a:pt x="16" y="68"/>
                  <a:pt x="16" y="68"/>
                </a:cubicBezTo>
                <a:cubicBezTo>
                  <a:pt x="24" y="69"/>
                  <a:pt x="24" y="69"/>
                  <a:pt x="24" y="69"/>
                </a:cubicBezTo>
                <a:cubicBezTo>
                  <a:pt x="27" y="67"/>
                  <a:pt x="27" y="67"/>
                  <a:pt x="27" y="67"/>
                </a:cubicBezTo>
                <a:cubicBezTo>
                  <a:pt x="27" y="61"/>
                  <a:pt x="29" y="57"/>
                  <a:pt x="31" y="56"/>
                </a:cubicBezTo>
                <a:cubicBezTo>
                  <a:pt x="37" y="56"/>
                  <a:pt x="37" y="56"/>
                  <a:pt x="37" y="56"/>
                </a:cubicBezTo>
                <a:cubicBezTo>
                  <a:pt x="58" y="62"/>
                  <a:pt x="58" y="62"/>
                  <a:pt x="58" y="62"/>
                </a:cubicBezTo>
                <a:cubicBezTo>
                  <a:pt x="63" y="63"/>
                  <a:pt x="63" y="63"/>
                  <a:pt x="63" y="63"/>
                </a:cubicBezTo>
                <a:cubicBezTo>
                  <a:pt x="57" y="74"/>
                  <a:pt x="57" y="74"/>
                  <a:pt x="57" y="74"/>
                </a:cubicBezTo>
                <a:cubicBezTo>
                  <a:pt x="57" y="88"/>
                  <a:pt x="57" y="88"/>
                  <a:pt x="57" y="88"/>
                </a:cubicBezTo>
                <a:cubicBezTo>
                  <a:pt x="57" y="91"/>
                  <a:pt x="62" y="98"/>
                  <a:pt x="73" y="109"/>
                </a:cubicBezTo>
                <a:cubicBezTo>
                  <a:pt x="80" y="114"/>
                  <a:pt x="84" y="116"/>
                  <a:pt x="88" y="117"/>
                </a:cubicBezTo>
                <a:cubicBezTo>
                  <a:pt x="91" y="116"/>
                  <a:pt x="91" y="116"/>
                  <a:pt x="91" y="116"/>
                </a:cubicBezTo>
                <a:cubicBezTo>
                  <a:pt x="94" y="115"/>
                  <a:pt x="94" y="115"/>
                  <a:pt x="94" y="115"/>
                </a:cubicBezTo>
                <a:cubicBezTo>
                  <a:pt x="104" y="105"/>
                  <a:pt x="104" y="105"/>
                  <a:pt x="104" y="105"/>
                </a:cubicBezTo>
                <a:cubicBezTo>
                  <a:pt x="112" y="100"/>
                  <a:pt x="112" y="100"/>
                  <a:pt x="112" y="100"/>
                </a:cubicBezTo>
                <a:cubicBezTo>
                  <a:pt x="112" y="99"/>
                  <a:pt x="112" y="99"/>
                  <a:pt x="112" y="99"/>
                </a:cubicBezTo>
                <a:cubicBezTo>
                  <a:pt x="112" y="99"/>
                  <a:pt x="112" y="99"/>
                  <a:pt x="112" y="99"/>
                </a:cubicBezTo>
                <a:cubicBezTo>
                  <a:pt x="128" y="97"/>
                  <a:pt x="128" y="97"/>
                  <a:pt x="128" y="97"/>
                </a:cubicBezTo>
                <a:cubicBezTo>
                  <a:pt x="133" y="86"/>
                  <a:pt x="133" y="86"/>
                  <a:pt x="133" y="86"/>
                </a:cubicBezTo>
                <a:cubicBezTo>
                  <a:pt x="148" y="78"/>
                  <a:pt x="148" y="78"/>
                  <a:pt x="148" y="78"/>
                </a:cubicBezTo>
                <a:cubicBezTo>
                  <a:pt x="160" y="85"/>
                  <a:pt x="160" y="85"/>
                  <a:pt x="160" y="85"/>
                </a:cubicBezTo>
                <a:cubicBezTo>
                  <a:pt x="160" y="86"/>
                  <a:pt x="160" y="86"/>
                  <a:pt x="160" y="86"/>
                </a:cubicBezTo>
                <a:cubicBezTo>
                  <a:pt x="162" y="86"/>
                  <a:pt x="162" y="86"/>
                  <a:pt x="162" y="86"/>
                </a:cubicBezTo>
                <a:cubicBezTo>
                  <a:pt x="174" y="107"/>
                  <a:pt x="174" y="107"/>
                  <a:pt x="174" y="107"/>
                </a:cubicBezTo>
                <a:cubicBezTo>
                  <a:pt x="179" y="121"/>
                  <a:pt x="179" y="121"/>
                  <a:pt x="179" y="121"/>
                </a:cubicBezTo>
                <a:cubicBezTo>
                  <a:pt x="179" y="123"/>
                  <a:pt x="179" y="123"/>
                  <a:pt x="179" y="123"/>
                </a:cubicBezTo>
                <a:cubicBezTo>
                  <a:pt x="176" y="140"/>
                  <a:pt x="176" y="140"/>
                  <a:pt x="176" y="140"/>
                </a:cubicBezTo>
                <a:cubicBezTo>
                  <a:pt x="181" y="151"/>
                  <a:pt x="181" y="151"/>
                  <a:pt x="181" y="151"/>
                </a:cubicBezTo>
                <a:cubicBezTo>
                  <a:pt x="181" y="153"/>
                  <a:pt x="181" y="153"/>
                  <a:pt x="181" y="153"/>
                </a:cubicBezTo>
                <a:cubicBezTo>
                  <a:pt x="177" y="166"/>
                  <a:pt x="177" y="166"/>
                  <a:pt x="177" y="166"/>
                </a:cubicBezTo>
                <a:cubicBezTo>
                  <a:pt x="177" y="179"/>
                  <a:pt x="177" y="179"/>
                  <a:pt x="177" y="179"/>
                </a:cubicBezTo>
                <a:cubicBezTo>
                  <a:pt x="181" y="190"/>
                  <a:pt x="183" y="197"/>
                  <a:pt x="183" y="199"/>
                </a:cubicBezTo>
                <a:cubicBezTo>
                  <a:pt x="182" y="209"/>
                  <a:pt x="182" y="209"/>
                  <a:pt x="182" y="209"/>
                </a:cubicBezTo>
                <a:cubicBezTo>
                  <a:pt x="182" y="209"/>
                  <a:pt x="182" y="209"/>
                  <a:pt x="182" y="209"/>
                </a:cubicBezTo>
                <a:cubicBezTo>
                  <a:pt x="182" y="210"/>
                  <a:pt x="182" y="210"/>
                  <a:pt x="182" y="210"/>
                </a:cubicBezTo>
                <a:cubicBezTo>
                  <a:pt x="176" y="218"/>
                  <a:pt x="176" y="218"/>
                  <a:pt x="176" y="218"/>
                </a:cubicBezTo>
                <a:cubicBezTo>
                  <a:pt x="176" y="219"/>
                  <a:pt x="176" y="219"/>
                  <a:pt x="176" y="219"/>
                </a:cubicBezTo>
                <a:cubicBezTo>
                  <a:pt x="176" y="219"/>
                  <a:pt x="176" y="219"/>
                  <a:pt x="176" y="219"/>
                </a:cubicBezTo>
                <a:cubicBezTo>
                  <a:pt x="176" y="219"/>
                  <a:pt x="176" y="219"/>
                  <a:pt x="176" y="219"/>
                </a:cubicBezTo>
                <a:cubicBezTo>
                  <a:pt x="170" y="226"/>
                  <a:pt x="170" y="226"/>
                  <a:pt x="170" y="226"/>
                </a:cubicBezTo>
                <a:cubicBezTo>
                  <a:pt x="169" y="239"/>
                  <a:pt x="169" y="239"/>
                  <a:pt x="169" y="239"/>
                </a:cubicBezTo>
                <a:cubicBezTo>
                  <a:pt x="173" y="253"/>
                  <a:pt x="173" y="253"/>
                  <a:pt x="173" y="253"/>
                </a:cubicBezTo>
                <a:cubicBezTo>
                  <a:pt x="173" y="253"/>
                  <a:pt x="173" y="253"/>
                  <a:pt x="173" y="253"/>
                </a:cubicBezTo>
                <a:cubicBezTo>
                  <a:pt x="173" y="254"/>
                  <a:pt x="173" y="254"/>
                  <a:pt x="173" y="254"/>
                </a:cubicBezTo>
                <a:cubicBezTo>
                  <a:pt x="173" y="254"/>
                  <a:pt x="173" y="254"/>
                  <a:pt x="173" y="254"/>
                </a:cubicBezTo>
                <a:cubicBezTo>
                  <a:pt x="173" y="254"/>
                  <a:pt x="173" y="254"/>
                  <a:pt x="173" y="254"/>
                </a:cubicBezTo>
                <a:cubicBezTo>
                  <a:pt x="169" y="276"/>
                  <a:pt x="169" y="276"/>
                  <a:pt x="169" y="276"/>
                </a:cubicBezTo>
                <a:cubicBezTo>
                  <a:pt x="166" y="279"/>
                  <a:pt x="166" y="279"/>
                  <a:pt x="166" y="279"/>
                </a:cubicBezTo>
                <a:cubicBezTo>
                  <a:pt x="163" y="281"/>
                  <a:pt x="160" y="281"/>
                  <a:pt x="157" y="279"/>
                </a:cubicBezTo>
                <a:cubicBezTo>
                  <a:pt x="156" y="279"/>
                  <a:pt x="156" y="279"/>
                  <a:pt x="156" y="279"/>
                </a:cubicBezTo>
                <a:cubicBezTo>
                  <a:pt x="150" y="273"/>
                  <a:pt x="150" y="273"/>
                  <a:pt x="150" y="273"/>
                </a:cubicBezTo>
                <a:cubicBezTo>
                  <a:pt x="144" y="275"/>
                  <a:pt x="144" y="275"/>
                  <a:pt x="144" y="275"/>
                </a:cubicBezTo>
                <a:cubicBezTo>
                  <a:pt x="136" y="283"/>
                  <a:pt x="136" y="283"/>
                  <a:pt x="136" y="283"/>
                </a:cubicBezTo>
                <a:cubicBezTo>
                  <a:pt x="128" y="308"/>
                  <a:pt x="128" y="308"/>
                  <a:pt x="128" y="308"/>
                </a:cubicBezTo>
                <a:cubicBezTo>
                  <a:pt x="128" y="309"/>
                  <a:pt x="128" y="309"/>
                  <a:pt x="128" y="309"/>
                </a:cubicBezTo>
                <a:cubicBezTo>
                  <a:pt x="127" y="309"/>
                  <a:pt x="127" y="309"/>
                  <a:pt x="127" y="309"/>
                </a:cubicBezTo>
                <a:cubicBezTo>
                  <a:pt x="119" y="316"/>
                  <a:pt x="119" y="316"/>
                  <a:pt x="119" y="316"/>
                </a:cubicBezTo>
                <a:cubicBezTo>
                  <a:pt x="117" y="316"/>
                  <a:pt x="117" y="316"/>
                  <a:pt x="117" y="316"/>
                </a:cubicBezTo>
                <a:cubicBezTo>
                  <a:pt x="112" y="317"/>
                  <a:pt x="112" y="317"/>
                  <a:pt x="112" y="317"/>
                </a:cubicBezTo>
                <a:cubicBezTo>
                  <a:pt x="103" y="331"/>
                  <a:pt x="103" y="331"/>
                  <a:pt x="103" y="331"/>
                </a:cubicBezTo>
                <a:cubicBezTo>
                  <a:pt x="108" y="340"/>
                  <a:pt x="108" y="340"/>
                  <a:pt x="108" y="340"/>
                </a:cubicBezTo>
                <a:cubicBezTo>
                  <a:pt x="109" y="341"/>
                  <a:pt x="109" y="341"/>
                  <a:pt x="109" y="341"/>
                </a:cubicBezTo>
                <a:cubicBezTo>
                  <a:pt x="121" y="356"/>
                  <a:pt x="121" y="356"/>
                  <a:pt x="121" y="356"/>
                </a:cubicBezTo>
                <a:cubicBezTo>
                  <a:pt x="121" y="357"/>
                  <a:pt x="121" y="357"/>
                  <a:pt x="121" y="357"/>
                </a:cubicBezTo>
                <a:cubicBezTo>
                  <a:pt x="121" y="362"/>
                  <a:pt x="121" y="362"/>
                  <a:pt x="121" y="362"/>
                </a:cubicBezTo>
                <a:cubicBezTo>
                  <a:pt x="134" y="364"/>
                  <a:pt x="134" y="364"/>
                  <a:pt x="134" y="364"/>
                </a:cubicBezTo>
                <a:cubicBezTo>
                  <a:pt x="137" y="376"/>
                  <a:pt x="137" y="376"/>
                  <a:pt x="137" y="376"/>
                </a:cubicBezTo>
                <a:cubicBezTo>
                  <a:pt x="137" y="376"/>
                  <a:pt x="137" y="376"/>
                  <a:pt x="137" y="376"/>
                </a:cubicBezTo>
                <a:cubicBezTo>
                  <a:pt x="139" y="391"/>
                  <a:pt x="139" y="391"/>
                  <a:pt x="139" y="391"/>
                </a:cubicBezTo>
                <a:cubicBezTo>
                  <a:pt x="142" y="394"/>
                  <a:pt x="142" y="394"/>
                  <a:pt x="142" y="394"/>
                </a:cubicBezTo>
                <a:cubicBezTo>
                  <a:pt x="154" y="390"/>
                  <a:pt x="154" y="390"/>
                  <a:pt x="154" y="390"/>
                </a:cubicBezTo>
                <a:cubicBezTo>
                  <a:pt x="166" y="384"/>
                  <a:pt x="166" y="384"/>
                  <a:pt x="166" y="384"/>
                </a:cubicBezTo>
                <a:cubicBezTo>
                  <a:pt x="168" y="383"/>
                  <a:pt x="168" y="383"/>
                  <a:pt x="168" y="383"/>
                </a:cubicBezTo>
                <a:cubicBezTo>
                  <a:pt x="172" y="403"/>
                  <a:pt x="172" y="403"/>
                  <a:pt x="172" y="403"/>
                </a:cubicBezTo>
                <a:cubicBezTo>
                  <a:pt x="177" y="411"/>
                  <a:pt x="177" y="411"/>
                  <a:pt x="177" y="411"/>
                </a:cubicBezTo>
                <a:cubicBezTo>
                  <a:pt x="179" y="412"/>
                  <a:pt x="179" y="412"/>
                  <a:pt x="179" y="412"/>
                </a:cubicBezTo>
                <a:cubicBezTo>
                  <a:pt x="183" y="420"/>
                  <a:pt x="183" y="420"/>
                  <a:pt x="183" y="420"/>
                </a:cubicBezTo>
                <a:cubicBezTo>
                  <a:pt x="192" y="427"/>
                  <a:pt x="192" y="427"/>
                  <a:pt x="192" y="427"/>
                </a:cubicBezTo>
                <a:cubicBezTo>
                  <a:pt x="193" y="429"/>
                  <a:pt x="196" y="429"/>
                  <a:pt x="199" y="429"/>
                </a:cubicBezTo>
                <a:cubicBezTo>
                  <a:pt x="202" y="430"/>
                  <a:pt x="202" y="430"/>
                  <a:pt x="202" y="430"/>
                </a:cubicBezTo>
                <a:cubicBezTo>
                  <a:pt x="208" y="427"/>
                  <a:pt x="208" y="427"/>
                  <a:pt x="208" y="427"/>
                </a:cubicBezTo>
                <a:cubicBezTo>
                  <a:pt x="212" y="426"/>
                  <a:pt x="216" y="424"/>
                  <a:pt x="221" y="423"/>
                </a:cubicBezTo>
                <a:cubicBezTo>
                  <a:pt x="225" y="421"/>
                  <a:pt x="225" y="421"/>
                  <a:pt x="225" y="421"/>
                </a:cubicBezTo>
                <a:cubicBezTo>
                  <a:pt x="233" y="421"/>
                  <a:pt x="233" y="421"/>
                  <a:pt x="233" y="421"/>
                </a:cubicBezTo>
                <a:cubicBezTo>
                  <a:pt x="236" y="421"/>
                  <a:pt x="237" y="421"/>
                  <a:pt x="239" y="423"/>
                </a:cubicBezTo>
                <a:cubicBezTo>
                  <a:pt x="251" y="415"/>
                  <a:pt x="251" y="415"/>
                  <a:pt x="251" y="415"/>
                </a:cubicBezTo>
                <a:cubicBezTo>
                  <a:pt x="253" y="415"/>
                  <a:pt x="253" y="415"/>
                  <a:pt x="253" y="415"/>
                </a:cubicBezTo>
                <a:cubicBezTo>
                  <a:pt x="254" y="416"/>
                  <a:pt x="254" y="416"/>
                  <a:pt x="254" y="416"/>
                </a:cubicBezTo>
                <a:cubicBezTo>
                  <a:pt x="254" y="415"/>
                  <a:pt x="254" y="415"/>
                  <a:pt x="254" y="415"/>
                </a:cubicBezTo>
                <a:cubicBezTo>
                  <a:pt x="256" y="417"/>
                  <a:pt x="256" y="417"/>
                  <a:pt x="256" y="417"/>
                </a:cubicBezTo>
                <a:cubicBezTo>
                  <a:pt x="261" y="422"/>
                  <a:pt x="263" y="427"/>
                  <a:pt x="263" y="429"/>
                </a:cubicBezTo>
                <a:cubicBezTo>
                  <a:pt x="268" y="438"/>
                  <a:pt x="268" y="438"/>
                  <a:pt x="268" y="438"/>
                </a:cubicBezTo>
                <a:cubicBezTo>
                  <a:pt x="273" y="440"/>
                  <a:pt x="273" y="440"/>
                  <a:pt x="273" y="440"/>
                </a:cubicBezTo>
                <a:cubicBezTo>
                  <a:pt x="273" y="440"/>
                  <a:pt x="273" y="440"/>
                  <a:pt x="273" y="440"/>
                </a:cubicBezTo>
                <a:cubicBezTo>
                  <a:pt x="274" y="440"/>
                  <a:pt x="274" y="440"/>
                  <a:pt x="274" y="440"/>
                </a:cubicBezTo>
                <a:cubicBezTo>
                  <a:pt x="273" y="438"/>
                  <a:pt x="273" y="438"/>
                  <a:pt x="273" y="438"/>
                </a:cubicBezTo>
                <a:cubicBezTo>
                  <a:pt x="272" y="435"/>
                  <a:pt x="272" y="434"/>
                  <a:pt x="273" y="432"/>
                </a:cubicBezTo>
                <a:cubicBezTo>
                  <a:pt x="274" y="431"/>
                  <a:pt x="276" y="429"/>
                  <a:pt x="280" y="429"/>
                </a:cubicBezTo>
                <a:cubicBezTo>
                  <a:pt x="302" y="429"/>
                  <a:pt x="302" y="429"/>
                  <a:pt x="302" y="429"/>
                </a:cubicBezTo>
                <a:cubicBezTo>
                  <a:pt x="303" y="428"/>
                  <a:pt x="303" y="428"/>
                  <a:pt x="303" y="428"/>
                </a:cubicBezTo>
                <a:cubicBezTo>
                  <a:pt x="304" y="428"/>
                  <a:pt x="304" y="428"/>
                  <a:pt x="304" y="428"/>
                </a:cubicBezTo>
                <a:cubicBezTo>
                  <a:pt x="304" y="429"/>
                  <a:pt x="304" y="429"/>
                  <a:pt x="304" y="429"/>
                </a:cubicBezTo>
                <a:cubicBezTo>
                  <a:pt x="305" y="429"/>
                  <a:pt x="305" y="429"/>
                  <a:pt x="305" y="429"/>
                </a:cubicBezTo>
                <a:cubicBezTo>
                  <a:pt x="312" y="442"/>
                  <a:pt x="312" y="442"/>
                  <a:pt x="312" y="442"/>
                </a:cubicBezTo>
                <a:cubicBezTo>
                  <a:pt x="312" y="449"/>
                  <a:pt x="312" y="449"/>
                  <a:pt x="312" y="449"/>
                </a:cubicBezTo>
                <a:cubicBezTo>
                  <a:pt x="311" y="449"/>
                  <a:pt x="311" y="449"/>
                  <a:pt x="311" y="449"/>
                </a:cubicBezTo>
                <a:cubicBezTo>
                  <a:pt x="319" y="451"/>
                  <a:pt x="319" y="451"/>
                  <a:pt x="319" y="451"/>
                </a:cubicBezTo>
                <a:cubicBezTo>
                  <a:pt x="320" y="451"/>
                  <a:pt x="320" y="451"/>
                  <a:pt x="320" y="451"/>
                </a:cubicBezTo>
                <a:cubicBezTo>
                  <a:pt x="319" y="449"/>
                  <a:pt x="319" y="448"/>
                  <a:pt x="321" y="446"/>
                </a:cubicBezTo>
                <a:cubicBezTo>
                  <a:pt x="324" y="446"/>
                  <a:pt x="324" y="446"/>
                  <a:pt x="324" y="446"/>
                </a:cubicBezTo>
                <a:cubicBezTo>
                  <a:pt x="344" y="460"/>
                  <a:pt x="344" y="460"/>
                  <a:pt x="344" y="460"/>
                </a:cubicBezTo>
                <a:cubicBezTo>
                  <a:pt x="346" y="461"/>
                  <a:pt x="347" y="464"/>
                  <a:pt x="347" y="467"/>
                </a:cubicBezTo>
                <a:cubicBezTo>
                  <a:pt x="348" y="475"/>
                  <a:pt x="348" y="475"/>
                  <a:pt x="348" y="475"/>
                </a:cubicBezTo>
                <a:cubicBezTo>
                  <a:pt x="355" y="477"/>
                  <a:pt x="355" y="477"/>
                  <a:pt x="355" y="477"/>
                </a:cubicBezTo>
                <a:cubicBezTo>
                  <a:pt x="359" y="469"/>
                  <a:pt x="359" y="469"/>
                  <a:pt x="359" y="469"/>
                </a:cubicBezTo>
                <a:cubicBezTo>
                  <a:pt x="357" y="466"/>
                  <a:pt x="356" y="462"/>
                  <a:pt x="356" y="460"/>
                </a:cubicBezTo>
                <a:cubicBezTo>
                  <a:pt x="357" y="457"/>
                  <a:pt x="358" y="455"/>
                  <a:pt x="360" y="454"/>
                </a:cubicBezTo>
                <a:cubicBezTo>
                  <a:pt x="362" y="452"/>
                  <a:pt x="362" y="452"/>
                  <a:pt x="362" y="452"/>
                </a:cubicBezTo>
                <a:cubicBezTo>
                  <a:pt x="362" y="451"/>
                  <a:pt x="363" y="451"/>
                  <a:pt x="364" y="450"/>
                </a:cubicBezTo>
                <a:cubicBezTo>
                  <a:pt x="369" y="451"/>
                  <a:pt x="369" y="451"/>
                  <a:pt x="369" y="451"/>
                </a:cubicBezTo>
                <a:cubicBezTo>
                  <a:pt x="372" y="452"/>
                  <a:pt x="375" y="458"/>
                  <a:pt x="376" y="469"/>
                </a:cubicBezTo>
                <a:cubicBezTo>
                  <a:pt x="376" y="470"/>
                  <a:pt x="376" y="470"/>
                  <a:pt x="376" y="470"/>
                </a:cubicBezTo>
                <a:cubicBezTo>
                  <a:pt x="377" y="471"/>
                  <a:pt x="377" y="471"/>
                  <a:pt x="377" y="471"/>
                </a:cubicBezTo>
                <a:cubicBezTo>
                  <a:pt x="378" y="473"/>
                  <a:pt x="381" y="475"/>
                  <a:pt x="387" y="477"/>
                </a:cubicBezTo>
                <a:cubicBezTo>
                  <a:pt x="387" y="477"/>
                  <a:pt x="387" y="477"/>
                  <a:pt x="387" y="477"/>
                </a:cubicBezTo>
                <a:cubicBezTo>
                  <a:pt x="388" y="477"/>
                  <a:pt x="388" y="477"/>
                  <a:pt x="388" y="477"/>
                </a:cubicBezTo>
                <a:cubicBezTo>
                  <a:pt x="407" y="497"/>
                  <a:pt x="407" y="497"/>
                  <a:pt x="407" y="497"/>
                </a:cubicBezTo>
                <a:cubicBezTo>
                  <a:pt x="407" y="497"/>
                  <a:pt x="407" y="497"/>
                  <a:pt x="407" y="497"/>
                </a:cubicBezTo>
                <a:cubicBezTo>
                  <a:pt x="417" y="494"/>
                  <a:pt x="417" y="494"/>
                  <a:pt x="417" y="494"/>
                </a:cubicBezTo>
                <a:cubicBezTo>
                  <a:pt x="415" y="491"/>
                  <a:pt x="415" y="491"/>
                  <a:pt x="415" y="491"/>
                </a:cubicBezTo>
                <a:cubicBezTo>
                  <a:pt x="413" y="488"/>
                  <a:pt x="412" y="485"/>
                  <a:pt x="412" y="483"/>
                </a:cubicBezTo>
                <a:cubicBezTo>
                  <a:pt x="412" y="479"/>
                  <a:pt x="415" y="475"/>
                  <a:pt x="421" y="471"/>
                </a:cubicBezTo>
                <a:cubicBezTo>
                  <a:pt x="432" y="461"/>
                  <a:pt x="432" y="461"/>
                  <a:pt x="432" y="461"/>
                </a:cubicBezTo>
                <a:cubicBezTo>
                  <a:pt x="444" y="470"/>
                  <a:pt x="444" y="470"/>
                  <a:pt x="444" y="470"/>
                </a:cubicBezTo>
                <a:cubicBezTo>
                  <a:pt x="446" y="470"/>
                  <a:pt x="446" y="470"/>
                  <a:pt x="446" y="470"/>
                </a:cubicBezTo>
                <a:cubicBezTo>
                  <a:pt x="449" y="457"/>
                  <a:pt x="449" y="457"/>
                  <a:pt x="449" y="457"/>
                </a:cubicBezTo>
                <a:cubicBezTo>
                  <a:pt x="449" y="454"/>
                  <a:pt x="449" y="454"/>
                  <a:pt x="449" y="454"/>
                </a:cubicBezTo>
                <a:cubicBezTo>
                  <a:pt x="451" y="454"/>
                  <a:pt x="451" y="454"/>
                  <a:pt x="451" y="454"/>
                </a:cubicBezTo>
                <a:cubicBezTo>
                  <a:pt x="461" y="455"/>
                  <a:pt x="461" y="455"/>
                  <a:pt x="461" y="455"/>
                </a:cubicBezTo>
                <a:cubicBezTo>
                  <a:pt x="463" y="457"/>
                  <a:pt x="464" y="458"/>
                  <a:pt x="464" y="461"/>
                </a:cubicBezTo>
                <a:cubicBezTo>
                  <a:pt x="464" y="464"/>
                  <a:pt x="462" y="467"/>
                  <a:pt x="460" y="469"/>
                </a:cubicBezTo>
                <a:cubicBezTo>
                  <a:pt x="462" y="471"/>
                  <a:pt x="462" y="471"/>
                  <a:pt x="462" y="471"/>
                </a:cubicBezTo>
                <a:cubicBezTo>
                  <a:pt x="468" y="474"/>
                  <a:pt x="473" y="476"/>
                  <a:pt x="477" y="477"/>
                </a:cubicBezTo>
                <a:cubicBezTo>
                  <a:pt x="477" y="477"/>
                  <a:pt x="477" y="477"/>
                  <a:pt x="477" y="477"/>
                </a:cubicBezTo>
                <a:cubicBezTo>
                  <a:pt x="477" y="477"/>
                  <a:pt x="477" y="477"/>
                  <a:pt x="477" y="477"/>
                </a:cubicBezTo>
                <a:cubicBezTo>
                  <a:pt x="485" y="481"/>
                  <a:pt x="485" y="481"/>
                  <a:pt x="485" y="481"/>
                </a:cubicBezTo>
                <a:cubicBezTo>
                  <a:pt x="491" y="480"/>
                  <a:pt x="491" y="480"/>
                  <a:pt x="491" y="480"/>
                </a:cubicBezTo>
                <a:cubicBezTo>
                  <a:pt x="482" y="436"/>
                  <a:pt x="482" y="436"/>
                  <a:pt x="482" y="436"/>
                </a:cubicBezTo>
                <a:cubicBezTo>
                  <a:pt x="476" y="432"/>
                  <a:pt x="471" y="425"/>
                  <a:pt x="465" y="417"/>
                </a:cubicBezTo>
                <a:cubicBezTo>
                  <a:pt x="461" y="409"/>
                  <a:pt x="463" y="399"/>
                  <a:pt x="473" y="387"/>
                </a:cubicBezTo>
                <a:cubicBezTo>
                  <a:pt x="478" y="381"/>
                  <a:pt x="485" y="375"/>
                  <a:pt x="492" y="369"/>
                </a:cubicBezTo>
                <a:cubicBezTo>
                  <a:pt x="492" y="369"/>
                  <a:pt x="492" y="369"/>
                  <a:pt x="492" y="369"/>
                </a:cubicBezTo>
                <a:cubicBezTo>
                  <a:pt x="493" y="367"/>
                  <a:pt x="493" y="367"/>
                  <a:pt x="493" y="367"/>
                </a:cubicBezTo>
                <a:cubicBezTo>
                  <a:pt x="502" y="367"/>
                  <a:pt x="502" y="367"/>
                  <a:pt x="502" y="367"/>
                </a:cubicBezTo>
                <a:cubicBezTo>
                  <a:pt x="502" y="369"/>
                  <a:pt x="502" y="369"/>
                  <a:pt x="502" y="369"/>
                </a:cubicBezTo>
                <a:cubicBezTo>
                  <a:pt x="509" y="372"/>
                  <a:pt x="509" y="372"/>
                  <a:pt x="509" y="372"/>
                </a:cubicBezTo>
                <a:cubicBezTo>
                  <a:pt x="525" y="372"/>
                  <a:pt x="525" y="372"/>
                  <a:pt x="525" y="372"/>
                </a:cubicBezTo>
                <a:cubicBezTo>
                  <a:pt x="531" y="369"/>
                  <a:pt x="536" y="359"/>
                  <a:pt x="542" y="345"/>
                </a:cubicBezTo>
                <a:cubicBezTo>
                  <a:pt x="546" y="336"/>
                  <a:pt x="546" y="319"/>
                  <a:pt x="543" y="292"/>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8" name="Freeform 32"/>
          <p:cNvSpPr/>
          <p:nvPr/>
        </p:nvSpPr>
        <p:spPr bwMode="auto">
          <a:xfrm>
            <a:off x="5316597" y="3541838"/>
            <a:ext cx="866797" cy="543998"/>
          </a:xfrm>
          <a:custGeom>
            <a:avLst/>
            <a:gdLst>
              <a:gd name="T0" fmla="*/ 750060 w 330"/>
              <a:gd name="T1" fmla="*/ 17447 h 207"/>
              <a:gd name="T2" fmla="*/ 677795 w 330"/>
              <a:gd name="T3" fmla="*/ 24925 h 207"/>
              <a:gd name="T4" fmla="*/ 513330 w 330"/>
              <a:gd name="T5" fmla="*/ 82251 h 207"/>
              <a:gd name="T6" fmla="*/ 515822 w 330"/>
              <a:gd name="T7" fmla="*/ 117145 h 207"/>
              <a:gd name="T8" fmla="*/ 406179 w 330"/>
              <a:gd name="T9" fmla="*/ 99698 h 207"/>
              <a:gd name="T10" fmla="*/ 321454 w 330"/>
              <a:gd name="T11" fmla="*/ 2492 h 207"/>
              <a:gd name="T12" fmla="*/ 286568 w 330"/>
              <a:gd name="T13" fmla="*/ 39879 h 207"/>
              <a:gd name="T14" fmla="*/ 244206 w 330"/>
              <a:gd name="T15" fmla="*/ 17447 h 207"/>
              <a:gd name="T16" fmla="*/ 226762 w 330"/>
              <a:gd name="T17" fmla="*/ 39879 h 207"/>
              <a:gd name="T18" fmla="*/ 194368 w 330"/>
              <a:gd name="T19" fmla="*/ 49849 h 207"/>
              <a:gd name="T20" fmla="*/ 27411 w 330"/>
              <a:gd name="T21" fmla="*/ 244261 h 207"/>
              <a:gd name="T22" fmla="*/ 42362 w 330"/>
              <a:gd name="T23" fmla="*/ 289125 h 207"/>
              <a:gd name="T24" fmla="*/ 42362 w 330"/>
              <a:gd name="T25" fmla="*/ 289125 h 207"/>
              <a:gd name="T26" fmla="*/ 67281 w 330"/>
              <a:gd name="T27" fmla="*/ 393808 h 207"/>
              <a:gd name="T28" fmla="*/ 0 w 330"/>
              <a:gd name="T29" fmla="*/ 436179 h 207"/>
              <a:gd name="T30" fmla="*/ 32395 w 330"/>
              <a:gd name="T31" fmla="*/ 463596 h 207"/>
              <a:gd name="T32" fmla="*/ 34887 w 330"/>
              <a:gd name="T33" fmla="*/ 473566 h 207"/>
              <a:gd name="T34" fmla="*/ 124595 w 330"/>
              <a:gd name="T35" fmla="*/ 515938 h 207"/>
              <a:gd name="T36" fmla="*/ 159481 w 330"/>
              <a:gd name="T37" fmla="*/ 481044 h 207"/>
              <a:gd name="T38" fmla="*/ 219287 w 330"/>
              <a:gd name="T39" fmla="*/ 453627 h 207"/>
              <a:gd name="T40" fmla="*/ 224270 w 330"/>
              <a:gd name="T41" fmla="*/ 461104 h 207"/>
              <a:gd name="T42" fmla="*/ 224270 w 330"/>
              <a:gd name="T43" fmla="*/ 463596 h 207"/>
              <a:gd name="T44" fmla="*/ 284076 w 330"/>
              <a:gd name="T45" fmla="*/ 500983 h 207"/>
              <a:gd name="T46" fmla="*/ 351357 w 330"/>
              <a:gd name="T47" fmla="*/ 478551 h 207"/>
              <a:gd name="T48" fmla="*/ 406179 w 330"/>
              <a:gd name="T49" fmla="*/ 473566 h 207"/>
              <a:gd name="T50" fmla="*/ 408671 w 330"/>
              <a:gd name="T51" fmla="*/ 471074 h 207"/>
              <a:gd name="T52" fmla="*/ 451033 w 330"/>
              <a:gd name="T53" fmla="*/ 418732 h 207"/>
              <a:gd name="T54" fmla="*/ 473460 w 330"/>
              <a:gd name="T55" fmla="*/ 403778 h 207"/>
              <a:gd name="T56" fmla="*/ 478444 w 330"/>
              <a:gd name="T57" fmla="*/ 406270 h 207"/>
              <a:gd name="T58" fmla="*/ 490903 w 330"/>
              <a:gd name="T59" fmla="*/ 408762 h 207"/>
              <a:gd name="T60" fmla="*/ 508346 w 330"/>
              <a:gd name="T61" fmla="*/ 336481 h 207"/>
              <a:gd name="T62" fmla="*/ 533265 w 330"/>
              <a:gd name="T63" fmla="*/ 329004 h 207"/>
              <a:gd name="T64" fmla="*/ 563168 w 330"/>
              <a:gd name="T65" fmla="*/ 264200 h 207"/>
              <a:gd name="T66" fmla="*/ 573136 w 330"/>
              <a:gd name="T67" fmla="*/ 226813 h 207"/>
              <a:gd name="T68" fmla="*/ 610514 w 330"/>
              <a:gd name="T69" fmla="*/ 211859 h 207"/>
              <a:gd name="T70" fmla="*/ 613006 w 330"/>
              <a:gd name="T71" fmla="*/ 209366 h 207"/>
              <a:gd name="T72" fmla="*/ 640417 w 330"/>
              <a:gd name="T73" fmla="*/ 181949 h 207"/>
              <a:gd name="T74" fmla="*/ 622973 w 330"/>
              <a:gd name="T75" fmla="*/ 181949 h 207"/>
              <a:gd name="T76" fmla="*/ 625465 w 330"/>
              <a:gd name="T77" fmla="*/ 169487 h 207"/>
              <a:gd name="T78" fmla="*/ 630449 w 330"/>
              <a:gd name="T79" fmla="*/ 166994 h 207"/>
              <a:gd name="T80" fmla="*/ 670319 w 330"/>
              <a:gd name="T81" fmla="*/ 147055 h 207"/>
              <a:gd name="T82" fmla="*/ 767503 w 330"/>
              <a:gd name="T83" fmla="*/ 79759 h 207"/>
              <a:gd name="T84" fmla="*/ 809866 w 330"/>
              <a:gd name="T85" fmla="*/ 92221 h 207"/>
              <a:gd name="T86" fmla="*/ 802390 w 330"/>
              <a:gd name="T87" fmla="*/ 57326 h 207"/>
              <a:gd name="T88" fmla="*/ 804882 w 330"/>
              <a:gd name="T89" fmla="*/ 54834 h 207"/>
              <a:gd name="T90" fmla="*/ 817341 w 330"/>
              <a:gd name="T91" fmla="*/ 24925 h 207"/>
              <a:gd name="T92" fmla="*/ 807374 w 330"/>
              <a:gd name="T93" fmla="*/ 27417 h 207"/>
              <a:gd name="T94" fmla="*/ 774979 w 330"/>
              <a:gd name="T95" fmla="*/ 32402 h 207"/>
              <a:gd name="T96" fmla="*/ 767503 w 330"/>
              <a:gd name="T97" fmla="*/ 32402 h 207"/>
              <a:gd name="T98" fmla="*/ 765011 w 330"/>
              <a:gd name="T99" fmla="*/ 27417 h 207"/>
              <a:gd name="T100" fmla="*/ 752552 w 330"/>
              <a:gd name="T101" fmla="*/ 14955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30" h="207">
                <a:moveTo>
                  <a:pt x="302" y="6"/>
                </a:moveTo>
                <a:cubicBezTo>
                  <a:pt x="301" y="7"/>
                  <a:pt x="301" y="7"/>
                  <a:pt x="301" y="7"/>
                </a:cubicBezTo>
                <a:cubicBezTo>
                  <a:pt x="301" y="10"/>
                  <a:pt x="299" y="12"/>
                  <a:pt x="296" y="12"/>
                </a:cubicBezTo>
                <a:cubicBezTo>
                  <a:pt x="272" y="10"/>
                  <a:pt x="272" y="10"/>
                  <a:pt x="272" y="10"/>
                </a:cubicBezTo>
                <a:cubicBezTo>
                  <a:pt x="256" y="6"/>
                  <a:pt x="245" y="4"/>
                  <a:pt x="240" y="1"/>
                </a:cubicBezTo>
                <a:cubicBezTo>
                  <a:pt x="206" y="33"/>
                  <a:pt x="206" y="33"/>
                  <a:pt x="206" y="33"/>
                </a:cubicBezTo>
                <a:cubicBezTo>
                  <a:pt x="207" y="46"/>
                  <a:pt x="207" y="46"/>
                  <a:pt x="207" y="46"/>
                </a:cubicBezTo>
                <a:cubicBezTo>
                  <a:pt x="207" y="47"/>
                  <a:pt x="207" y="47"/>
                  <a:pt x="207" y="47"/>
                </a:cubicBezTo>
                <a:cubicBezTo>
                  <a:pt x="204" y="48"/>
                  <a:pt x="204" y="48"/>
                  <a:pt x="204" y="48"/>
                </a:cubicBezTo>
                <a:cubicBezTo>
                  <a:pt x="178" y="51"/>
                  <a:pt x="164" y="49"/>
                  <a:pt x="163" y="40"/>
                </a:cubicBezTo>
                <a:cubicBezTo>
                  <a:pt x="160" y="3"/>
                  <a:pt x="160" y="3"/>
                  <a:pt x="160" y="3"/>
                </a:cubicBezTo>
                <a:cubicBezTo>
                  <a:pt x="129" y="1"/>
                  <a:pt x="129" y="1"/>
                  <a:pt x="129" y="1"/>
                </a:cubicBezTo>
                <a:cubicBezTo>
                  <a:pt x="116" y="28"/>
                  <a:pt x="116" y="28"/>
                  <a:pt x="116" y="28"/>
                </a:cubicBezTo>
                <a:cubicBezTo>
                  <a:pt x="115" y="16"/>
                  <a:pt x="115" y="16"/>
                  <a:pt x="115" y="16"/>
                </a:cubicBezTo>
                <a:cubicBezTo>
                  <a:pt x="115" y="7"/>
                  <a:pt x="113" y="2"/>
                  <a:pt x="111" y="0"/>
                </a:cubicBezTo>
                <a:cubicBezTo>
                  <a:pt x="98" y="7"/>
                  <a:pt x="98" y="7"/>
                  <a:pt x="98" y="7"/>
                </a:cubicBezTo>
                <a:cubicBezTo>
                  <a:pt x="92" y="15"/>
                  <a:pt x="92" y="15"/>
                  <a:pt x="92" y="15"/>
                </a:cubicBezTo>
                <a:cubicBezTo>
                  <a:pt x="91" y="16"/>
                  <a:pt x="91" y="16"/>
                  <a:pt x="91" y="16"/>
                </a:cubicBezTo>
                <a:cubicBezTo>
                  <a:pt x="90" y="16"/>
                  <a:pt x="90" y="16"/>
                  <a:pt x="90" y="16"/>
                </a:cubicBezTo>
                <a:cubicBezTo>
                  <a:pt x="78" y="20"/>
                  <a:pt x="78" y="20"/>
                  <a:pt x="78" y="20"/>
                </a:cubicBezTo>
                <a:cubicBezTo>
                  <a:pt x="65" y="31"/>
                  <a:pt x="53" y="42"/>
                  <a:pt x="43" y="54"/>
                </a:cubicBezTo>
                <a:cubicBezTo>
                  <a:pt x="11" y="98"/>
                  <a:pt x="11" y="98"/>
                  <a:pt x="11" y="98"/>
                </a:cubicBezTo>
                <a:cubicBezTo>
                  <a:pt x="17" y="113"/>
                  <a:pt x="17" y="113"/>
                  <a:pt x="17" y="113"/>
                </a:cubicBezTo>
                <a:cubicBezTo>
                  <a:pt x="17" y="116"/>
                  <a:pt x="17" y="116"/>
                  <a:pt x="17" y="116"/>
                </a:cubicBezTo>
                <a:cubicBezTo>
                  <a:pt x="17" y="116"/>
                  <a:pt x="17" y="116"/>
                  <a:pt x="17" y="116"/>
                </a:cubicBezTo>
                <a:cubicBezTo>
                  <a:pt x="17" y="116"/>
                  <a:pt x="17" y="116"/>
                  <a:pt x="17" y="116"/>
                </a:cubicBezTo>
                <a:cubicBezTo>
                  <a:pt x="14" y="120"/>
                  <a:pt x="16" y="125"/>
                  <a:pt x="19" y="132"/>
                </a:cubicBezTo>
                <a:cubicBezTo>
                  <a:pt x="24" y="139"/>
                  <a:pt x="27" y="148"/>
                  <a:pt x="27" y="158"/>
                </a:cubicBezTo>
                <a:cubicBezTo>
                  <a:pt x="27" y="159"/>
                  <a:pt x="27" y="159"/>
                  <a:pt x="27" y="159"/>
                </a:cubicBezTo>
                <a:cubicBezTo>
                  <a:pt x="0" y="175"/>
                  <a:pt x="0" y="175"/>
                  <a:pt x="0" y="175"/>
                </a:cubicBezTo>
                <a:cubicBezTo>
                  <a:pt x="0" y="181"/>
                  <a:pt x="0" y="181"/>
                  <a:pt x="0" y="181"/>
                </a:cubicBezTo>
                <a:cubicBezTo>
                  <a:pt x="13" y="186"/>
                  <a:pt x="13" y="186"/>
                  <a:pt x="13" y="186"/>
                </a:cubicBezTo>
                <a:cubicBezTo>
                  <a:pt x="14" y="187"/>
                  <a:pt x="14" y="188"/>
                  <a:pt x="14" y="189"/>
                </a:cubicBezTo>
                <a:cubicBezTo>
                  <a:pt x="14" y="190"/>
                  <a:pt x="14" y="190"/>
                  <a:pt x="14" y="190"/>
                </a:cubicBezTo>
                <a:cubicBezTo>
                  <a:pt x="14" y="193"/>
                  <a:pt x="19" y="197"/>
                  <a:pt x="28" y="201"/>
                </a:cubicBezTo>
                <a:cubicBezTo>
                  <a:pt x="50" y="207"/>
                  <a:pt x="50" y="207"/>
                  <a:pt x="50" y="207"/>
                </a:cubicBezTo>
                <a:cubicBezTo>
                  <a:pt x="57" y="203"/>
                  <a:pt x="57" y="203"/>
                  <a:pt x="57" y="203"/>
                </a:cubicBezTo>
                <a:cubicBezTo>
                  <a:pt x="64" y="193"/>
                  <a:pt x="64" y="193"/>
                  <a:pt x="64" y="193"/>
                </a:cubicBezTo>
                <a:cubicBezTo>
                  <a:pt x="70" y="175"/>
                  <a:pt x="70" y="175"/>
                  <a:pt x="70" y="175"/>
                </a:cubicBezTo>
                <a:cubicBezTo>
                  <a:pt x="88" y="182"/>
                  <a:pt x="88" y="182"/>
                  <a:pt x="88" y="182"/>
                </a:cubicBezTo>
                <a:cubicBezTo>
                  <a:pt x="90" y="184"/>
                  <a:pt x="90" y="184"/>
                  <a:pt x="90" y="184"/>
                </a:cubicBezTo>
                <a:cubicBezTo>
                  <a:pt x="90" y="185"/>
                  <a:pt x="90" y="185"/>
                  <a:pt x="90" y="185"/>
                </a:cubicBezTo>
                <a:cubicBezTo>
                  <a:pt x="90" y="185"/>
                  <a:pt x="90" y="185"/>
                  <a:pt x="90" y="185"/>
                </a:cubicBezTo>
                <a:cubicBezTo>
                  <a:pt x="90" y="186"/>
                  <a:pt x="90" y="186"/>
                  <a:pt x="90" y="186"/>
                </a:cubicBezTo>
                <a:cubicBezTo>
                  <a:pt x="87" y="193"/>
                  <a:pt x="89" y="198"/>
                  <a:pt x="95" y="201"/>
                </a:cubicBezTo>
                <a:cubicBezTo>
                  <a:pt x="114" y="201"/>
                  <a:pt x="114" y="201"/>
                  <a:pt x="114" y="201"/>
                </a:cubicBezTo>
                <a:cubicBezTo>
                  <a:pt x="121" y="200"/>
                  <a:pt x="126" y="198"/>
                  <a:pt x="130" y="195"/>
                </a:cubicBezTo>
                <a:cubicBezTo>
                  <a:pt x="132" y="192"/>
                  <a:pt x="136" y="191"/>
                  <a:pt x="141" y="192"/>
                </a:cubicBezTo>
                <a:cubicBezTo>
                  <a:pt x="148" y="193"/>
                  <a:pt x="154" y="195"/>
                  <a:pt x="158" y="201"/>
                </a:cubicBezTo>
                <a:cubicBezTo>
                  <a:pt x="163" y="190"/>
                  <a:pt x="163" y="190"/>
                  <a:pt x="163" y="190"/>
                </a:cubicBezTo>
                <a:cubicBezTo>
                  <a:pt x="164" y="189"/>
                  <a:pt x="164" y="189"/>
                  <a:pt x="164" y="189"/>
                </a:cubicBezTo>
                <a:cubicBezTo>
                  <a:pt x="164" y="189"/>
                  <a:pt x="164" y="189"/>
                  <a:pt x="164" y="189"/>
                </a:cubicBezTo>
                <a:cubicBezTo>
                  <a:pt x="167" y="187"/>
                  <a:pt x="169" y="184"/>
                  <a:pt x="172" y="179"/>
                </a:cubicBezTo>
                <a:cubicBezTo>
                  <a:pt x="173" y="175"/>
                  <a:pt x="177" y="171"/>
                  <a:pt x="181" y="168"/>
                </a:cubicBezTo>
                <a:cubicBezTo>
                  <a:pt x="190" y="163"/>
                  <a:pt x="190" y="163"/>
                  <a:pt x="190" y="163"/>
                </a:cubicBezTo>
                <a:cubicBezTo>
                  <a:pt x="190" y="162"/>
                  <a:pt x="190" y="162"/>
                  <a:pt x="190" y="162"/>
                </a:cubicBezTo>
                <a:cubicBezTo>
                  <a:pt x="191" y="163"/>
                  <a:pt x="191" y="163"/>
                  <a:pt x="191" y="163"/>
                </a:cubicBezTo>
                <a:cubicBezTo>
                  <a:pt x="192" y="163"/>
                  <a:pt x="192" y="163"/>
                  <a:pt x="192" y="163"/>
                </a:cubicBezTo>
                <a:cubicBezTo>
                  <a:pt x="197" y="164"/>
                  <a:pt x="197" y="164"/>
                  <a:pt x="197" y="164"/>
                </a:cubicBezTo>
                <a:cubicBezTo>
                  <a:pt x="197" y="164"/>
                  <a:pt x="197" y="164"/>
                  <a:pt x="197" y="164"/>
                </a:cubicBezTo>
                <a:cubicBezTo>
                  <a:pt x="198" y="165"/>
                  <a:pt x="198" y="165"/>
                  <a:pt x="198" y="165"/>
                </a:cubicBezTo>
                <a:cubicBezTo>
                  <a:pt x="204" y="135"/>
                  <a:pt x="204" y="135"/>
                  <a:pt x="204" y="135"/>
                </a:cubicBezTo>
                <a:cubicBezTo>
                  <a:pt x="204" y="134"/>
                  <a:pt x="204" y="134"/>
                  <a:pt x="204" y="134"/>
                </a:cubicBezTo>
                <a:cubicBezTo>
                  <a:pt x="214" y="132"/>
                  <a:pt x="214" y="132"/>
                  <a:pt x="214" y="132"/>
                </a:cubicBezTo>
                <a:cubicBezTo>
                  <a:pt x="224" y="125"/>
                  <a:pt x="229" y="120"/>
                  <a:pt x="228" y="115"/>
                </a:cubicBezTo>
                <a:cubicBezTo>
                  <a:pt x="226" y="106"/>
                  <a:pt x="226" y="106"/>
                  <a:pt x="226" y="106"/>
                </a:cubicBezTo>
                <a:cubicBezTo>
                  <a:pt x="224" y="100"/>
                  <a:pt x="224" y="96"/>
                  <a:pt x="225" y="94"/>
                </a:cubicBezTo>
                <a:cubicBezTo>
                  <a:pt x="227" y="92"/>
                  <a:pt x="228" y="91"/>
                  <a:pt x="230" y="91"/>
                </a:cubicBezTo>
                <a:cubicBezTo>
                  <a:pt x="234" y="91"/>
                  <a:pt x="239" y="93"/>
                  <a:pt x="244" y="95"/>
                </a:cubicBezTo>
                <a:cubicBezTo>
                  <a:pt x="245" y="85"/>
                  <a:pt x="245" y="85"/>
                  <a:pt x="245" y="85"/>
                </a:cubicBezTo>
                <a:cubicBezTo>
                  <a:pt x="245" y="84"/>
                  <a:pt x="245" y="84"/>
                  <a:pt x="245" y="84"/>
                </a:cubicBezTo>
                <a:cubicBezTo>
                  <a:pt x="246" y="84"/>
                  <a:pt x="246" y="84"/>
                  <a:pt x="246" y="84"/>
                </a:cubicBezTo>
                <a:cubicBezTo>
                  <a:pt x="256" y="79"/>
                  <a:pt x="256" y="79"/>
                  <a:pt x="256" y="79"/>
                </a:cubicBezTo>
                <a:cubicBezTo>
                  <a:pt x="257" y="73"/>
                  <a:pt x="257" y="73"/>
                  <a:pt x="257" y="73"/>
                </a:cubicBezTo>
                <a:cubicBezTo>
                  <a:pt x="251" y="73"/>
                  <a:pt x="251" y="73"/>
                  <a:pt x="251" y="73"/>
                </a:cubicBezTo>
                <a:cubicBezTo>
                  <a:pt x="250" y="73"/>
                  <a:pt x="250" y="73"/>
                  <a:pt x="250" y="73"/>
                </a:cubicBezTo>
                <a:cubicBezTo>
                  <a:pt x="251" y="70"/>
                  <a:pt x="251" y="70"/>
                  <a:pt x="251" y="70"/>
                </a:cubicBezTo>
                <a:cubicBezTo>
                  <a:pt x="251" y="68"/>
                  <a:pt x="251" y="68"/>
                  <a:pt x="251" y="68"/>
                </a:cubicBezTo>
                <a:cubicBezTo>
                  <a:pt x="251" y="67"/>
                  <a:pt x="251" y="67"/>
                  <a:pt x="251" y="67"/>
                </a:cubicBezTo>
                <a:cubicBezTo>
                  <a:pt x="253" y="67"/>
                  <a:pt x="253" y="67"/>
                  <a:pt x="253" y="67"/>
                </a:cubicBezTo>
                <a:cubicBezTo>
                  <a:pt x="254" y="67"/>
                  <a:pt x="254" y="67"/>
                  <a:pt x="254" y="67"/>
                </a:cubicBezTo>
                <a:cubicBezTo>
                  <a:pt x="258" y="67"/>
                  <a:pt x="263" y="64"/>
                  <a:pt x="269" y="59"/>
                </a:cubicBezTo>
                <a:cubicBezTo>
                  <a:pt x="307" y="32"/>
                  <a:pt x="307" y="32"/>
                  <a:pt x="307" y="32"/>
                </a:cubicBezTo>
                <a:cubicBezTo>
                  <a:pt x="308" y="32"/>
                  <a:pt x="308" y="32"/>
                  <a:pt x="308" y="32"/>
                </a:cubicBezTo>
                <a:cubicBezTo>
                  <a:pt x="320" y="37"/>
                  <a:pt x="320" y="37"/>
                  <a:pt x="320" y="37"/>
                </a:cubicBezTo>
                <a:cubicBezTo>
                  <a:pt x="325" y="37"/>
                  <a:pt x="325" y="37"/>
                  <a:pt x="325" y="37"/>
                </a:cubicBezTo>
                <a:cubicBezTo>
                  <a:pt x="322" y="24"/>
                  <a:pt x="322" y="24"/>
                  <a:pt x="322" y="24"/>
                </a:cubicBezTo>
                <a:cubicBezTo>
                  <a:pt x="322" y="23"/>
                  <a:pt x="322" y="23"/>
                  <a:pt x="322" y="23"/>
                </a:cubicBezTo>
                <a:cubicBezTo>
                  <a:pt x="323" y="22"/>
                  <a:pt x="323" y="22"/>
                  <a:pt x="323" y="22"/>
                </a:cubicBezTo>
                <a:cubicBezTo>
                  <a:pt x="323" y="22"/>
                  <a:pt x="323" y="22"/>
                  <a:pt x="323" y="22"/>
                </a:cubicBezTo>
                <a:cubicBezTo>
                  <a:pt x="330" y="11"/>
                  <a:pt x="330" y="11"/>
                  <a:pt x="330" y="11"/>
                </a:cubicBezTo>
                <a:cubicBezTo>
                  <a:pt x="328" y="10"/>
                  <a:pt x="328" y="10"/>
                  <a:pt x="328" y="10"/>
                </a:cubicBezTo>
                <a:cubicBezTo>
                  <a:pt x="324" y="11"/>
                  <a:pt x="324" y="11"/>
                  <a:pt x="324" y="11"/>
                </a:cubicBezTo>
                <a:cubicBezTo>
                  <a:pt x="324" y="11"/>
                  <a:pt x="324" y="11"/>
                  <a:pt x="324" y="11"/>
                </a:cubicBezTo>
                <a:cubicBezTo>
                  <a:pt x="323" y="11"/>
                  <a:pt x="323" y="11"/>
                  <a:pt x="323" y="11"/>
                </a:cubicBezTo>
                <a:cubicBezTo>
                  <a:pt x="311" y="13"/>
                  <a:pt x="311" y="13"/>
                  <a:pt x="311" y="13"/>
                </a:cubicBezTo>
                <a:cubicBezTo>
                  <a:pt x="308" y="13"/>
                  <a:pt x="308" y="13"/>
                  <a:pt x="308" y="13"/>
                </a:cubicBezTo>
                <a:cubicBezTo>
                  <a:pt x="308" y="13"/>
                  <a:pt x="308" y="13"/>
                  <a:pt x="308" y="13"/>
                </a:cubicBezTo>
                <a:cubicBezTo>
                  <a:pt x="308" y="13"/>
                  <a:pt x="308" y="13"/>
                  <a:pt x="308" y="13"/>
                </a:cubicBezTo>
                <a:cubicBezTo>
                  <a:pt x="307" y="11"/>
                  <a:pt x="307" y="11"/>
                  <a:pt x="307" y="11"/>
                </a:cubicBezTo>
                <a:cubicBezTo>
                  <a:pt x="305" y="6"/>
                  <a:pt x="305" y="6"/>
                  <a:pt x="305" y="6"/>
                </a:cubicBezTo>
                <a:lnTo>
                  <a:pt x="302" y="6"/>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29" name="Freeform 33"/>
          <p:cNvSpPr/>
          <p:nvPr/>
        </p:nvSpPr>
        <p:spPr bwMode="auto">
          <a:xfrm>
            <a:off x="5495644" y="3988755"/>
            <a:ext cx="749662" cy="580821"/>
          </a:xfrm>
          <a:custGeom>
            <a:avLst/>
            <a:gdLst>
              <a:gd name="T0" fmla="*/ 455069 w 286"/>
              <a:gd name="T1" fmla="*/ 84748 h 221"/>
              <a:gd name="T2" fmla="*/ 320786 w 286"/>
              <a:gd name="T3" fmla="*/ 32404 h 221"/>
              <a:gd name="T4" fmla="*/ 320786 w 286"/>
              <a:gd name="T5" fmla="*/ 4985 h 221"/>
              <a:gd name="T6" fmla="*/ 308352 w 286"/>
              <a:gd name="T7" fmla="*/ 0 h 221"/>
              <a:gd name="T8" fmla="*/ 251158 w 286"/>
              <a:gd name="T9" fmla="*/ 59822 h 221"/>
              <a:gd name="T10" fmla="*/ 216344 w 286"/>
              <a:gd name="T11" fmla="*/ 89733 h 221"/>
              <a:gd name="T12" fmla="*/ 179043 w 286"/>
              <a:gd name="T13" fmla="*/ 69792 h 221"/>
              <a:gd name="T14" fmla="*/ 116876 w 286"/>
              <a:gd name="T15" fmla="*/ 94718 h 221"/>
              <a:gd name="T16" fmla="*/ 37301 w 286"/>
              <a:gd name="T17" fmla="*/ 42374 h 221"/>
              <a:gd name="T18" fmla="*/ 4973 w 286"/>
              <a:gd name="T19" fmla="*/ 64807 h 221"/>
              <a:gd name="T20" fmla="*/ 4973 w 286"/>
              <a:gd name="T21" fmla="*/ 64807 h 221"/>
              <a:gd name="T22" fmla="*/ 0 w 286"/>
              <a:gd name="T23" fmla="*/ 74778 h 221"/>
              <a:gd name="T24" fmla="*/ 17407 w 286"/>
              <a:gd name="T25" fmla="*/ 77270 h 221"/>
              <a:gd name="T26" fmla="*/ 17407 w 286"/>
              <a:gd name="T27" fmla="*/ 79763 h 221"/>
              <a:gd name="T28" fmla="*/ 129309 w 286"/>
              <a:gd name="T29" fmla="*/ 162018 h 221"/>
              <a:gd name="T30" fmla="*/ 236238 w 286"/>
              <a:gd name="T31" fmla="*/ 281662 h 221"/>
              <a:gd name="T32" fmla="*/ 338193 w 286"/>
              <a:gd name="T33" fmla="*/ 271692 h 221"/>
              <a:gd name="T34" fmla="*/ 343166 w 286"/>
              <a:gd name="T35" fmla="*/ 269200 h 221"/>
              <a:gd name="T36" fmla="*/ 373007 w 286"/>
              <a:gd name="T37" fmla="*/ 276677 h 221"/>
              <a:gd name="T38" fmla="*/ 375494 w 286"/>
              <a:gd name="T39" fmla="*/ 281662 h 221"/>
              <a:gd name="T40" fmla="*/ 350627 w 286"/>
              <a:gd name="T41" fmla="*/ 348962 h 221"/>
              <a:gd name="T42" fmla="*/ 315813 w 286"/>
              <a:gd name="T43" fmla="*/ 351455 h 221"/>
              <a:gd name="T44" fmla="*/ 278512 w 286"/>
              <a:gd name="T45" fmla="*/ 438696 h 221"/>
              <a:gd name="T46" fmla="*/ 335706 w 286"/>
              <a:gd name="T47" fmla="*/ 478577 h 221"/>
              <a:gd name="T48" fmla="*/ 350627 w 286"/>
              <a:gd name="T49" fmla="*/ 503503 h 221"/>
              <a:gd name="T50" fmla="*/ 375494 w 286"/>
              <a:gd name="T51" fmla="*/ 501010 h 221"/>
              <a:gd name="T52" fmla="*/ 432688 w 286"/>
              <a:gd name="T53" fmla="*/ 523444 h 221"/>
              <a:gd name="T54" fmla="*/ 447608 w 286"/>
              <a:gd name="T55" fmla="*/ 540892 h 221"/>
              <a:gd name="T56" fmla="*/ 497343 w 286"/>
              <a:gd name="T57" fmla="*/ 543384 h 221"/>
              <a:gd name="T58" fmla="*/ 574431 w 286"/>
              <a:gd name="T59" fmla="*/ 538399 h 221"/>
              <a:gd name="T60" fmla="*/ 599298 w 286"/>
              <a:gd name="T61" fmla="*/ 523444 h 221"/>
              <a:gd name="T62" fmla="*/ 596811 w 286"/>
              <a:gd name="T63" fmla="*/ 493532 h 221"/>
              <a:gd name="T64" fmla="*/ 611731 w 286"/>
              <a:gd name="T65" fmla="*/ 451158 h 221"/>
              <a:gd name="T66" fmla="*/ 639085 w 286"/>
              <a:gd name="T67" fmla="*/ 421247 h 221"/>
              <a:gd name="T68" fmla="*/ 701253 w 286"/>
              <a:gd name="T69" fmla="*/ 421247 h 221"/>
              <a:gd name="T70" fmla="*/ 681359 w 286"/>
              <a:gd name="T71" fmla="*/ 368903 h 221"/>
              <a:gd name="T72" fmla="*/ 654006 w 286"/>
              <a:gd name="T73" fmla="*/ 366410 h 221"/>
              <a:gd name="T74" fmla="*/ 654006 w 286"/>
              <a:gd name="T75" fmla="*/ 363918 h 221"/>
              <a:gd name="T76" fmla="*/ 586864 w 286"/>
              <a:gd name="T77" fmla="*/ 324036 h 221"/>
              <a:gd name="T78" fmla="*/ 554537 w 286"/>
              <a:gd name="T79" fmla="*/ 311574 h 221"/>
              <a:gd name="T80" fmla="*/ 497343 w 286"/>
              <a:gd name="T81" fmla="*/ 159526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86" h="221">
                <a:moveTo>
                  <a:pt x="200" y="64"/>
                </a:moveTo>
                <a:cubicBezTo>
                  <a:pt x="194" y="59"/>
                  <a:pt x="188" y="49"/>
                  <a:pt x="183" y="34"/>
                </a:cubicBezTo>
                <a:cubicBezTo>
                  <a:pt x="165" y="34"/>
                  <a:pt x="155" y="31"/>
                  <a:pt x="150" y="25"/>
                </a:cubicBezTo>
                <a:cubicBezTo>
                  <a:pt x="146" y="19"/>
                  <a:pt x="139" y="16"/>
                  <a:pt x="129" y="13"/>
                </a:cubicBezTo>
                <a:cubicBezTo>
                  <a:pt x="126" y="12"/>
                  <a:pt x="126" y="12"/>
                  <a:pt x="126" y="12"/>
                </a:cubicBezTo>
                <a:cubicBezTo>
                  <a:pt x="129" y="2"/>
                  <a:pt x="129" y="2"/>
                  <a:pt x="129" y="2"/>
                </a:cubicBezTo>
                <a:cubicBezTo>
                  <a:pt x="127" y="0"/>
                  <a:pt x="127" y="0"/>
                  <a:pt x="127" y="0"/>
                </a:cubicBezTo>
                <a:cubicBezTo>
                  <a:pt x="124" y="0"/>
                  <a:pt x="124" y="0"/>
                  <a:pt x="124" y="0"/>
                </a:cubicBezTo>
                <a:cubicBezTo>
                  <a:pt x="116" y="3"/>
                  <a:pt x="112" y="7"/>
                  <a:pt x="110" y="12"/>
                </a:cubicBezTo>
                <a:cubicBezTo>
                  <a:pt x="107" y="17"/>
                  <a:pt x="104" y="21"/>
                  <a:pt x="101" y="24"/>
                </a:cubicBezTo>
                <a:cubicBezTo>
                  <a:pt x="98" y="34"/>
                  <a:pt x="95" y="39"/>
                  <a:pt x="92" y="39"/>
                </a:cubicBezTo>
                <a:cubicBezTo>
                  <a:pt x="90" y="39"/>
                  <a:pt x="88" y="38"/>
                  <a:pt x="87" y="36"/>
                </a:cubicBezTo>
                <a:cubicBezTo>
                  <a:pt x="82" y="32"/>
                  <a:pt x="82" y="32"/>
                  <a:pt x="82" y="32"/>
                </a:cubicBezTo>
                <a:cubicBezTo>
                  <a:pt x="79" y="30"/>
                  <a:pt x="75" y="28"/>
                  <a:pt x="72" y="28"/>
                </a:cubicBezTo>
                <a:cubicBezTo>
                  <a:pt x="66" y="30"/>
                  <a:pt x="66" y="30"/>
                  <a:pt x="66" y="30"/>
                </a:cubicBezTo>
                <a:cubicBezTo>
                  <a:pt x="62" y="34"/>
                  <a:pt x="56" y="37"/>
                  <a:pt x="47" y="38"/>
                </a:cubicBezTo>
                <a:cubicBezTo>
                  <a:pt x="24" y="37"/>
                  <a:pt x="24" y="37"/>
                  <a:pt x="24" y="37"/>
                </a:cubicBezTo>
                <a:cubicBezTo>
                  <a:pt x="16" y="33"/>
                  <a:pt x="13" y="26"/>
                  <a:pt x="15" y="17"/>
                </a:cubicBezTo>
                <a:cubicBezTo>
                  <a:pt x="7" y="14"/>
                  <a:pt x="7" y="14"/>
                  <a:pt x="7" y="14"/>
                </a:cubicBezTo>
                <a:cubicBezTo>
                  <a:pt x="2" y="26"/>
                  <a:pt x="2" y="26"/>
                  <a:pt x="2" y="26"/>
                </a:cubicBezTo>
                <a:cubicBezTo>
                  <a:pt x="2" y="26"/>
                  <a:pt x="2" y="26"/>
                  <a:pt x="2" y="26"/>
                </a:cubicBezTo>
                <a:cubicBezTo>
                  <a:pt x="2" y="26"/>
                  <a:pt x="2" y="26"/>
                  <a:pt x="2" y="26"/>
                </a:cubicBezTo>
                <a:cubicBezTo>
                  <a:pt x="2" y="27"/>
                  <a:pt x="2" y="27"/>
                  <a:pt x="2" y="27"/>
                </a:cubicBezTo>
                <a:cubicBezTo>
                  <a:pt x="0" y="30"/>
                  <a:pt x="0" y="30"/>
                  <a:pt x="0" y="30"/>
                </a:cubicBezTo>
                <a:cubicBezTo>
                  <a:pt x="5" y="31"/>
                  <a:pt x="5" y="31"/>
                  <a:pt x="5" y="31"/>
                </a:cubicBezTo>
                <a:cubicBezTo>
                  <a:pt x="7" y="31"/>
                  <a:pt x="7" y="31"/>
                  <a:pt x="7" y="31"/>
                </a:cubicBezTo>
                <a:cubicBezTo>
                  <a:pt x="7" y="31"/>
                  <a:pt x="7" y="31"/>
                  <a:pt x="7" y="31"/>
                </a:cubicBezTo>
                <a:cubicBezTo>
                  <a:pt x="7" y="32"/>
                  <a:pt x="7" y="32"/>
                  <a:pt x="7" y="32"/>
                </a:cubicBezTo>
                <a:cubicBezTo>
                  <a:pt x="17" y="46"/>
                  <a:pt x="25" y="55"/>
                  <a:pt x="30" y="57"/>
                </a:cubicBezTo>
                <a:cubicBezTo>
                  <a:pt x="32" y="59"/>
                  <a:pt x="39" y="61"/>
                  <a:pt x="52" y="65"/>
                </a:cubicBezTo>
                <a:cubicBezTo>
                  <a:pt x="74" y="73"/>
                  <a:pt x="74" y="73"/>
                  <a:pt x="74" y="73"/>
                </a:cubicBezTo>
                <a:cubicBezTo>
                  <a:pt x="81" y="76"/>
                  <a:pt x="87" y="89"/>
                  <a:pt x="95" y="113"/>
                </a:cubicBezTo>
                <a:cubicBezTo>
                  <a:pt x="104" y="119"/>
                  <a:pt x="110" y="122"/>
                  <a:pt x="115" y="122"/>
                </a:cubicBezTo>
                <a:cubicBezTo>
                  <a:pt x="119" y="120"/>
                  <a:pt x="126" y="116"/>
                  <a:pt x="136" y="109"/>
                </a:cubicBezTo>
                <a:cubicBezTo>
                  <a:pt x="137" y="108"/>
                  <a:pt x="137" y="108"/>
                  <a:pt x="137" y="108"/>
                </a:cubicBezTo>
                <a:cubicBezTo>
                  <a:pt x="138" y="108"/>
                  <a:pt x="138" y="108"/>
                  <a:pt x="138" y="108"/>
                </a:cubicBezTo>
                <a:cubicBezTo>
                  <a:pt x="139" y="108"/>
                  <a:pt x="139" y="108"/>
                  <a:pt x="139" y="108"/>
                </a:cubicBezTo>
                <a:cubicBezTo>
                  <a:pt x="150" y="111"/>
                  <a:pt x="150" y="111"/>
                  <a:pt x="150" y="111"/>
                </a:cubicBezTo>
                <a:cubicBezTo>
                  <a:pt x="151" y="111"/>
                  <a:pt x="151" y="111"/>
                  <a:pt x="151" y="111"/>
                </a:cubicBezTo>
                <a:cubicBezTo>
                  <a:pt x="151" y="113"/>
                  <a:pt x="151" y="113"/>
                  <a:pt x="151" y="113"/>
                </a:cubicBezTo>
                <a:cubicBezTo>
                  <a:pt x="150" y="115"/>
                  <a:pt x="150" y="115"/>
                  <a:pt x="150" y="115"/>
                </a:cubicBezTo>
                <a:cubicBezTo>
                  <a:pt x="147" y="129"/>
                  <a:pt x="144" y="138"/>
                  <a:pt x="141" y="140"/>
                </a:cubicBezTo>
                <a:cubicBezTo>
                  <a:pt x="127" y="141"/>
                  <a:pt x="127" y="141"/>
                  <a:pt x="127" y="141"/>
                </a:cubicBezTo>
                <a:cubicBezTo>
                  <a:pt x="127" y="141"/>
                  <a:pt x="127" y="141"/>
                  <a:pt x="127" y="141"/>
                </a:cubicBezTo>
                <a:cubicBezTo>
                  <a:pt x="127" y="147"/>
                  <a:pt x="122" y="156"/>
                  <a:pt x="115" y="168"/>
                </a:cubicBezTo>
                <a:cubicBezTo>
                  <a:pt x="112" y="172"/>
                  <a:pt x="112" y="175"/>
                  <a:pt x="112" y="176"/>
                </a:cubicBezTo>
                <a:cubicBezTo>
                  <a:pt x="126" y="186"/>
                  <a:pt x="126" y="186"/>
                  <a:pt x="126" y="186"/>
                </a:cubicBezTo>
                <a:cubicBezTo>
                  <a:pt x="129" y="190"/>
                  <a:pt x="132" y="192"/>
                  <a:pt x="135" y="192"/>
                </a:cubicBezTo>
                <a:cubicBezTo>
                  <a:pt x="138" y="192"/>
                  <a:pt x="138" y="192"/>
                  <a:pt x="138" y="192"/>
                </a:cubicBezTo>
                <a:cubicBezTo>
                  <a:pt x="141" y="202"/>
                  <a:pt x="141" y="202"/>
                  <a:pt x="141" y="202"/>
                </a:cubicBezTo>
                <a:cubicBezTo>
                  <a:pt x="147" y="204"/>
                  <a:pt x="147" y="204"/>
                  <a:pt x="147" y="204"/>
                </a:cubicBezTo>
                <a:cubicBezTo>
                  <a:pt x="151" y="201"/>
                  <a:pt x="151" y="201"/>
                  <a:pt x="151" y="201"/>
                </a:cubicBezTo>
                <a:cubicBezTo>
                  <a:pt x="153" y="199"/>
                  <a:pt x="155" y="198"/>
                  <a:pt x="157" y="198"/>
                </a:cubicBezTo>
                <a:cubicBezTo>
                  <a:pt x="163" y="198"/>
                  <a:pt x="168" y="202"/>
                  <a:pt x="174" y="210"/>
                </a:cubicBezTo>
                <a:cubicBezTo>
                  <a:pt x="174" y="210"/>
                  <a:pt x="174" y="210"/>
                  <a:pt x="174" y="210"/>
                </a:cubicBezTo>
                <a:cubicBezTo>
                  <a:pt x="180" y="217"/>
                  <a:pt x="180" y="217"/>
                  <a:pt x="180" y="217"/>
                </a:cubicBezTo>
                <a:cubicBezTo>
                  <a:pt x="180" y="216"/>
                  <a:pt x="180" y="216"/>
                  <a:pt x="180" y="216"/>
                </a:cubicBezTo>
                <a:cubicBezTo>
                  <a:pt x="184" y="214"/>
                  <a:pt x="190" y="215"/>
                  <a:pt x="200" y="218"/>
                </a:cubicBezTo>
                <a:cubicBezTo>
                  <a:pt x="216" y="221"/>
                  <a:pt x="216" y="221"/>
                  <a:pt x="216" y="221"/>
                </a:cubicBezTo>
                <a:cubicBezTo>
                  <a:pt x="231" y="216"/>
                  <a:pt x="231" y="216"/>
                  <a:pt x="231" y="216"/>
                </a:cubicBezTo>
                <a:cubicBezTo>
                  <a:pt x="237" y="213"/>
                  <a:pt x="237" y="213"/>
                  <a:pt x="237" y="213"/>
                </a:cubicBezTo>
                <a:cubicBezTo>
                  <a:pt x="241" y="210"/>
                  <a:pt x="241" y="210"/>
                  <a:pt x="241" y="210"/>
                </a:cubicBezTo>
                <a:cubicBezTo>
                  <a:pt x="237" y="206"/>
                  <a:pt x="237" y="206"/>
                  <a:pt x="237" y="206"/>
                </a:cubicBezTo>
                <a:cubicBezTo>
                  <a:pt x="236" y="204"/>
                  <a:pt x="237" y="201"/>
                  <a:pt x="240" y="198"/>
                </a:cubicBezTo>
                <a:cubicBezTo>
                  <a:pt x="244" y="195"/>
                  <a:pt x="246" y="192"/>
                  <a:pt x="246" y="188"/>
                </a:cubicBezTo>
                <a:cubicBezTo>
                  <a:pt x="246" y="181"/>
                  <a:pt x="246" y="181"/>
                  <a:pt x="246" y="181"/>
                </a:cubicBezTo>
                <a:cubicBezTo>
                  <a:pt x="245" y="177"/>
                  <a:pt x="246" y="175"/>
                  <a:pt x="247" y="173"/>
                </a:cubicBezTo>
                <a:cubicBezTo>
                  <a:pt x="248" y="171"/>
                  <a:pt x="252" y="170"/>
                  <a:pt x="257" y="169"/>
                </a:cubicBezTo>
                <a:cubicBezTo>
                  <a:pt x="265" y="167"/>
                  <a:pt x="275" y="171"/>
                  <a:pt x="286" y="181"/>
                </a:cubicBezTo>
                <a:cubicBezTo>
                  <a:pt x="282" y="169"/>
                  <a:pt x="282" y="169"/>
                  <a:pt x="282" y="169"/>
                </a:cubicBezTo>
                <a:cubicBezTo>
                  <a:pt x="275" y="159"/>
                  <a:pt x="275" y="159"/>
                  <a:pt x="275" y="159"/>
                </a:cubicBezTo>
                <a:cubicBezTo>
                  <a:pt x="274" y="148"/>
                  <a:pt x="274" y="148"/>
                  <a:pt x="274" y="148"/>
                </a:cubicBezTo>
                <a:cubicBezTo>
                  <a:pt x="264" y="147"/>
                  <a:pt x="264" y="147"/>
                  <a:pt x="264" y="147"/>
                </a:cubicBezTo>
                <a:cubicBezTo>
                  <a:pt x="263" y="147"/>
                  <a:pt x="263" y="147"/>
                  <a:pt x="263" y="147"/>
                </a:cubicBezTo>
                <a:cubicBezTo>
                  <a:pt x="263" y="146"/>
                  <a:pt x="263" y="146"/>
                  <a:pt x="263" y="146"/>
                </a:cubicBezTo>
                <a:cubicBezTo>
                  <a:pt x="263" y="146"/>
                  <a:pt x="263" y="146"/>
                  <a:pt x="263" y="146"/>
                </a:cubicBezTo>
                <a:cubicBezTo>
                  <a:pt x="263" y="146"/>
                  <a:pt x="263" y="146"/>
                  <a:pt x="263" y="146"/>
                </a:cubicBezTo>
                <a:cubicBezTo>
                  <a:pt x="236" y="130"/>
                  <a:pt x="236" y="130"/>
                  <a:pt x="236" y="130"/>
                </a:cubicBezTo>
                <a:cubicBezTo>
                  <a:pt x="223" y="128"/>
                  <a:pt x="223" y="128"/>
                  <a:pt x="223" y="128"/>
                </a:cubicBezTo>
                <a:cubicBezTo>
                  <a:pt x="223" y="125"/>
                  <a:pt x="223" y="125"/>
                  <a:pt x="223" y="125"/>
                </a:cubicBezTo>
                <a:cubicBezTo>
                  <a:pt x="222" y="111"/>
                  <a:pt x="222" y="111"/>
                  <a:pt x="222" y="111"/>
                </a:cubicBezTo>
                <a:cubicBezTo>
                  <a:pt x="213" y="85"/>
                  <a:pt x="206" y="70"/>
                  <a:pt x="200" y="64"/>
                </a:cubicBez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0" name="Freeform 34"/>
          <p:cNvSpPr/>
          <p:nvPr/>
        </p:nvSpPr>
        <p:spPr bwMode="auto">
          <a:xfrm>
            <a:off x="5102408" y="2875653"/>
            <a:ext cx="697788" cy="1000955"/>
          </a:xfrm>
          <a:custGeom>
            <a:avLst/>
            <a:gdLst>
              <a:gd name="T0" fmla="*/ 597282 w 266"/>
              <a:gd name="T1" fmla="*/ 279067 h 381"/>
              <a:gd name="T2" fmla="*/ 527599 w 266"/>
              <a:gd name="T3" fmla="*/ 261625 h 381"/>
              <a:gd name="T4" fmla="*/ 525110 w 266"/>
              <a:gd name="T5" fmla="*/ 194350 h 381"/>
              <a:gd name="T6" fmla="*/ 505201 w 266"/>
              <a:gd name="T7" fmla="*/ 171925 h 381"/>
              <a:gd name="T8" fmla="*/ 440495 w 266"/>
              <a:gd name="T9" fmla="*/ 144517 h 381"/>
              <a:gd name="T10" fmla="*/ 442984 w 266"/>
              <a:gd name="T11" fmla="*/ 89700 h 381"/>
              <a:gd name="T12" fmla="*/ 428052 w 266"/>
              <a:gd name="T13" fmla="*/ 74750 h 381"/>
              <a:gd name="T14" fmla="*/ 393210 w 266"/>
              <a:gd name="T15" fmla="*/ 57308 h 381"/>
              <a:gd name="T16" fmla="*/ 375790 w 266"/>
              <a:gd name="T17" fmla="*/ 0 h 381"/>
              <a:gd name="T18" fmla="*/ 335971 w 266"/>
              <a:gd name="T19" fmla="*/ 29900 h 381"/>
              <a:gd name="T20" fmla="*/ 293663 w 266"/>
              <a:gd name="T21" fmla="*/ 89700 h 381"/>
              <a:gd name="T22" fmla="*/ 268777 w 266"/>
              <a:gd name="T23" fmla="*/ 124583 h 381"/>
              <a:gd name="T24" fmla="*/ 221492 w 266"/>
              <a:gd name="T25" fmla="*/ 149500 h 381"/>
              <a:gd name="T26" fmla="*/ 166741 w 266"/>
              <a:gd name="T27" fmla="*/ 149500 h 381"/>
              <a:gd name="T28" fmla="*/ 119456 w 266"/>
              <a:gd name="T29" fmla="*/ 186875 h 381"/>
              <a:gd name="T30" fmla="*/ 89592 w 266"/>
              <a:gd name="T31" fmla="*/ 171925 h 381"/>
              <a:gd name="T32" fmla="*/ 62217 w 266"/>
              <a:gd name="T33" fmla="*/ 122092 h 381"/>
              <a:gd name="T34" fmla="*/ 27375 w 266"/>
              <a:gd name="T35" fmla="*/ 179400 h 381"/>
              <a:gd name="T36" fmla="*/ 27375 w 266"/>
              <a:gd name="T37" fmla="*/ 184383 h 381"/>
              <a:gd name="T38" fmla="*/ 54751 w 266"/>
              <a:gd name="T39" fmla="*/ 316442 h 381"/>
              <a:gd name="T40" fmla="*/ 67194 w 266"/>
              <a:gd name="T41" fmla="*/ 353817 h 381"/>
              <a:gd name="T42" fmla="*/ 19909 w 266"/>
              <a:gd name="T43" fmla="*/ 378733 h 381"/>
              <a:gd name="T44" fmla="*/ 89592 w 266"/>
              <a:gd name="T45" fmla="*/ 453483 h 381"/>
              <a:gd name="T46" fmla="*/ 89592 w 266"/>
              <a:gd name="T47" fmla="*/ 455975 h 381"/>
              <a:gd name="T48" fmla="*/ 69683 w 266"/>
              <a:gd name="T49" fmla="*/ 530725 h 381"/>
              <a:gd name="T50" fmla="*/ 27375 w 266"/>
              <a:gd name="T51" fmla="*/ 555642 h 381"/>
              <a:gd name="T52" fmla="*/ 67194 w 266"/>
              <a:gd name="T53" fmla="*/ 677733 h 381"/>
              <a:gd name="T54" fmla="*/ 89592 w 266"/>
              <a:gd name="T55" fmla="*/ 715108 h 381"/>
              <a:gd name="T56" fmla="*/ 59728 w 266"/>
              <a:gd name="T57" fmla="*/ 784875 h 381"/>
              <a:gd name="T58" fmla="*/ 37330 w 266"/>
              <a:gd name="T59" fmla="*/ 852150 h 381"/>
              <a:gd name="T60" fmla="*/ 39819 w 266"/>
              <a:gd name="T61" fmla="*/ 899492 h 381"/>
              <a:gd name="T62" fmla="*/ 49773 w 266"/>
              <a:gd name="T63" fmla="*/ 909458 h 381"/>
              <a:gd name="T64" fmla="*/ 52262 w 266"/>
              <a:gd name="T65" fmla="*/ 921917 h 381"/>
              <a:gd name="T66" fmla="*/ 52262 w 266"/>
              <a:gd name="T67" fmla="*/ 921917 h 381"/>
              <a:gd name="T68" fmla="*/ 174207 w 266"/>
              <a:gd name="T69" fmla="*/ 936867 h 381"/>
              <a:gd name="T70" fmla="*/ 211537 w 266"/>
              <a:gd name="T71" fmla="*/ 877067 h 381"/>
              <a:gd name="T72" fmla="*/ 393210 w 266"/>
              <a:gd name="T73" fmla="*/ 667767 h 381"/>
              <a:gd name="T74" fmla="*/ 470359 w 266"/>
              <a:gd name="T75" fmla="*/ 617933 h 381"/>
              <a:gd name="T76" fmla="*/ 440495 w 266"/>
              <a:gd name="T77" fmla="*/ 590525 h 381"/>
              <a:gd name="T78" fmla="*/ 433029 w 266"/>
              <a:gd name="T79" fmla="*/ 555642 h 381"/>
              <a:gd name="T80" fmla="*/ 328505 w 266"/>
              <a:gd name="T81" fmla="*/ 450992 h 381"/>
              <a:gd name="T82" fmla="*/ 228958 w 266"/>
              <a:gd name="T83" fmla="*/ 431058 h 381"/>
              <a:gd name="T84" fmla="*/ 189139 w 266"/>
              <a:gd name="T85" fmla="*/ 376242 h 381"/>
              <a:gd name="T86" fmla="*/ 251356 w 266"/>
              <a:gd name="T87" fmla="*/ 279067 h 381"/>
              <a:gd name="T88" fmla="*/ 266288 w 266"/>
              <a:gd name="T89" fmla="*/ 231725 h 381"/>
              <a:gd name="T90" fmla="*/ 390722 w 266"/>
              <a:gd name="T91" fmla="*/ 251658 h 381"/>
              <a:gd name="T92" fmla="*/ 383256 w 266"/>
              <a:gd name="T93" fmla="*/ 301492 h 381"/>
              <a:gd name="T94" fmla="*/ 450450 w 266"/>
              <a:gd name="T95" fmla="*/ 361292 h 381"/>
              <a:gd name="T96" fmla="*/ 564929 w 266"/>
              <a:gd name="T97" fmla="*/ 460958 h 381"/>
              <a:gd name="T98" fmla="*/ 624657 w 266"/>
              <a:gd name="T99" fmla="*/ 386208 h 381"/>
              <a:gd name="T100" fmla="*/ 634612 w 266"/>
              <a:gd name="T101" fmla="*/ 348833 h 381"/>
              <a:gd name="T102" fmla="*/ 661987 w 266"/>
              <a:gd name="T103" fmla="*/ 328900 h 381"/>
              <a:gd name="T104" fmla="*/ 612214 w 266"/>
              <a:gd name="T105" fmla="*/ 294017 h 3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6" h="381">
                <a:moveTo>
                  <a:pt x="245" y="115"/>
                </a:moveTo>
                <a:cubicBezTo>
                  <a:pt x="240" y="112"/>
                  <a:pt x="240" y="112"/>
                  <a:pt x="240" y="112"/>
                </a:cubicBezTo>
                <a:cubicBezTo>
                  <a:pt x="240" y="112"/>
                  <a:pt x="240" y="112"/>
                  <a:pt x="240" y="112"/>
                </a:cubicBezTo>
                <a:cubicBezTo>
                  <a:pt x="240" y="112"/>
                  <a:pt x="240" y="112"/>
                  <a:pt x="240" y="112"/>
                </a:cubicBezTo>
                <a:cubicBezTo>
                  <a:pt x="236" y="109"/>
                  <a:pt x="236" y="109"/>
                  <a:pt x="236" y="109"/>
                </a:cubicBezTo>
                <a:cubicBezTo>
                  <a:pt x="219" y="104"/>
                  <a:pt x="219" y="104"/>
                  <a:pt x="219" y="104"/>
                </a:cubicBezTo>
                <a:cubicBezTo>
                  <a:pt x="215" y="104"/>
                  <a:pt x="215" y="104"/>
                  <a:pt x="215" y="104"/>
                </a:cubicBezTo>
                <a:cubicBezTo>
                  <a:pt x="212" y="105"/>
                  <a:pt x="212" y="105"/>
                  <a:pt x="212" y="105"/>
                </a:cubicBezTo>
                <a:cubicBezTo>
                  <a:pt x="205" y="92"/>
                  <a:pt x="205" y="92"/>
                  <a:pt x="205" y="92"/>
                </a:cubicBezTo>
                <a:cubicBezTo>
                  <a:pt x="206" y="92"/>
                  <a:pt x="206" y="92"/>
                  <a:pt x="206" y="92"/>
                </a:cubicBezTo>
                <a:cubicBezTo>
                  <a:pt x="211" y="86"/>
                  <a:pt x="211" y="86"/>
                  <a:pt x="211" y="86"/>
                </a:cubicBezTo>
                <a:cubicBezTo>
                  <a:pt x="211" y="78"/>
                  <a:pt x="211" y="78"/>
                  <a:pt x="211" y="78"/>
                </a:cubicBezTo>
                <a:cubicBezTo>
                  <a:pt x="211" y="77"/>
                  <a:pt x="211" y="77"/>
                  <a:pt x="211" y="77"/>
                </a:cubicBezTo>
                <a:cubicBezTo>
                  <a:pt x="214" y="72"/>
                  <a:pt x="214" y="72"/>
                  <a:pt x="214" y="72"/>
                </a:cubicBezTo>
                <a:cubicBezTo>
                  <a:pt x="212" y="71"/>
                  <a:pt x="212" y="71"/>
                  <a:pt x="212" y="71"/>
                </a:cubicBezTo>
                <a:cubicBezTo>
                  <a:pt x="203" y="69"/>
                  <a:pt x="203" y="69"/>
                  <a:pt x="203" y="69"/>
                </a:cubicBezTo>
                <a:cubicBezTo>
                  <a:pt x="203" y="69"/>
                  <a:pt x="203" y="69"/>
                  <a:pt x="203" y="69"/>
                </a:cubicBezTo>
                <a:cubicBezTo>
                  <a:pt x="187" y="67"/>
                  <a:pt x="187" y="67"/>
                  <a:pt x="187" y="67"/>
                </a:cubicBezTo>
                <a:cubicBezTo>
                  <a:pt x="186" y="67"/>
                  <a:pt x="186" y="67"/>
                  <a:pt x="186" y="67"/>
                </a:cubicBezTo>
                <a:cubicBezTo>
                  <a:pt x="177" y="58"/>
                  <a:pt x="177" y="58"/>
                  <a:pt x="177" y="58"/>
                </a:cubicBezTo>
                <a:cubicBezTo>
                  <a:pt x="177" y="57"/>
                  <a:pt x="177" y="57"/>
                  <a:pt x="177" y="57"/>
                </a:cubicBezTo>
                <a:cubicBezTo>
                  <a:pt x="174" y="51"/>
                  <a:pt x="174" y="51"/>
                  <a:pt x="174" y="51"/>
                </a:cubicBezTo>
                <a:cubicBezTo>
                  <a:pt x="173" y="49"/>
                  <a:pt x="173" y="49"/>
                  <a:pt x="173" y="49"/>
                </a:cubicBezTo>
                <a:cubicBezTo>
                  <a:pt x="178" y="36"/>
                  <a:pt x="178" y="36"/>
                  <a:pt x="178" y="36"/>
                </a:cubicBezTo>
                <a:cubicBezTo>
                  <a:pt x="178" y="27"/>
                  <a:pt x="178" y="27"/>
                  <a:pt x="178" y="27"/>
                </a:cubicBezTo>
                <a:cubicBezTo>
                  <a:pt x="177" y="25"/>
                  <a:pt x="177" y="25"/>
                  <a:pt x="177" y="25"/>
                </a:cubicBezTo>
                <a:cubicBezTo>
                  <a:pt x="172" y="30"/>
                  <a:pt x="172" y="30"/>
                  <a:pt x="172" y="30"/>
                </a:cubicBezTo>
                <a:cubicBezTo>
                  <a:pt x="172" y="30"/>
                  <a:pt x="172" y="30"/>
                  <a:pt x="172" y="30"/>
                </a:cubicBezTo>
                <a:cubicBezTo>
                  <a:pt x="171" y="32"/>
                  <a:pt x="171" y="32"/>
                  <a:pt x="171" y="32"/>
                </a:cubicBezTo>
                <a:cubicBezTo>
                  <a:pt x="169" y="30"/>
                  <a:pt x="169" y="30"/>
                  <a:pt x="169" y="30"/>
                </a:cubicBezTo>
                <a:cubicBezTo>
                  <a:pt x="167" y="30"/>
                  <a:pt x="167" y="30"/>
                  <a:pt x="167" y="30"/>
                </a:cubicBezTo>
                <a:cubicBezTo>
                  <a:pt x="158" y="23"/>
                  <a:pt x="158" y="23"/>
                  <a:pt x="158" y="23"/>
                </a:cubicBezTo>
                <a:cubicBezTo>
                  <a:pt x="157" y="21"/>
                  <a:pt x="157" y="21"/>
                  <a:pt x="157" y="21"/>
                </a:cubicBezTo>
                <a:cubicBezTo>
                  <a:pt x="157" y="20"/>
                  <a:pt x="157" y="20"/>
                  <a:pt x="157" y="20"/>
                </a:cubicBezTo>
                <a:cubicBezTo>
                  <a:pt x="155" y="7"/>
                  <a:pt x="155" y="7"/>
                  <a:pt x="155" y="7"/>
                </a:cubicBezTo>
                <a:cubicBezTo>
                  <a:pt x="151" y="0"/>
                  <a:pt x="151" y="0"/>
                  <a:pt x="151" y="0"/>
                </a:cubicBezTo>
                <a:cubicBezTo>
                  <a:pt x="142" y="1"/>
                  <a:pt x="142" y="1"/>
                  <a:pt x="142" y="1"/>
                </a:cubicBezTo>
                <a:cubicBezTo>
                  <a:pt x="137" y="10"/>
                  <a:pt x="137" y="10"/>
                  <a:pt x="137" y="10"/>
                </a:cubicBezTo>
                <a:cubicBezTo>
                  <a:pt x="136" y="12"/>
                  <a:pt x="136" y="12"/>
                  <a:pt x="136" y="12"/>
                </a:cubicBezTo>
                <a:cubicBezTo>
                  <a:pt x="135" y="12"/>
                  <a:pt x="135" y="12"/>
                  <a:pt x="135" y="12"/>
                </a:cubicBezTo>
                <a:cubicBezTo>
                  <a:pt x="121" y="9"/>
                  <a:pt x="121" y="9"/>
                  <a:pt x="121" y="9"/>
                </a:cubicBezTo>
                <a:cubicBezTo>
                  <a:pt x="118" y="23"/>
                  <a:pt x="118" y="23"/>
                  <a:pt x="118" y="23"/>
                </a:cubicBezTo>
                <a:cubicBezTo>
                  <a:pt x="118" y="36"/>
                  <a:pt x="118" y="36"/>
                  <a:pt x="118" y="36"/>
                </a:cubicBezTo>
                <a:cubicBezTo>
                  <a:pt x="118" y="36"/>
                  <a:pt x="118" y="36"/>
                  <a:pt x="118" y="36"/>
                </a:cubicBezTo>
                <a:cubicBezTo>
                  <a:pt x="110" y="49"/>
                  <a:pt x="110" y="49"/>
                  <a:pt x="110" y="49"/>
                </a:cubicBezTo>
                <a:cubicBezTo>
                  <a:pt x="110" y="50"/>
                  <a:pt x="110" y="50"/>
                  <a:pt x="110" y="50"/>
                </a:cubicBezTo>
                <a:cubicBezTo>
                  <a:pt x="109" y="50"/>
                  <a:pt x="109" y="50"/>
                  <a:pt x="109" y="50"/>
                </a:cubicBezTo>
                <a:cubicBezTo>
                  <a:pt x="108" y="50"/>
                  <a:pt x="108" y="50"/>
                  <a:pt x="108" y="50"/>
                </a:cubicBezTo>
                <a:cubicBezTo>
                  <a:pt x="99" y="51"/>
                  <a:pt x="99" y="51"/>
                  <a:pt x="99" y="51"/>
                </a:cubicBezTo>
                <a:cubicBezTo>
                  <a:pt x="90" y="58"/>
                  <a:pt x="90" y="58"/>
                  <a:pt x="90" y="58"/>
                </a:cubicBezTo>
                <a:cubicBezTo>
                  <a:pt x="89" y="60"/>
                  <a:pt x="89" y="60"/>
                  <a:pt x="89" y="60"/>
                </a:cubicBezTo>
                <a:cubicBezTo>
                  <a:pt x="89" y="60"/>
                  <a:pt x="89" y="60"/>
                  <a:pt x="89" y="60"/>
                </a:cubicBezTo>
                <a:cubicBezTo>
                  <a:pt x="87" y="60"/>
                  <a:pt x="87" y="60"/>
                  <a:pt x="87" y="60"/>
                </a:cubicBezTo>
                <a:cubicBezTo>
                  <a:pt x="87" y="59"/>
                  <a:pt x="87" y="59"/>
                  <a:pt x="87" y="59"/>
                </a:cubicBezTo>
                <a:cubicBezTo>
                  <a:pt x="70" y="53"/>
                  <a:pt x="70" y="53"/>
                  <a:pt x="70" y="53"/>
                </a:cubicBezTo>
                <a:cubicBezTo>
                  <a:pt x="67" y="60"/>
                  <a:pt x="67" y="60"/>
                  <a:pt x="67" y="60"/>
                </a:cubicBezTo>
                <a:cubicBezTo>
                  <a:pt x="67" y="60"/>
                  <a:pt x="67" y="60"/>
                  <a:pt x="67" y="60"/>
                </a:cubicBezTo>
                <a:cubicBezTo>
                  <a:pt x="60" y="72"/>
                  <a:pt x="60" y="72"/>
                  <a:pt x="60" y="72"/>
                </a:cubicBezTo>
                <a:cubicBezTo>
                  <a:pt x="59" y="75"/>
                  <a:pt x="57" y="76"/>
                  <a:pt x="55" y="77"/>
                </a:cubicBezTo>
                <a:cubicBezTo>
                  <a:pt x="48" y="75"/>
                  <a:pt x="48" y="75"/>
                  <a:pt x="48" y="75"/>
                </a:cubicBezTo>
                <a:cubicBezTo>
                  <a:pt x="38" y="71"/>
                  <a:pt x="38" y="71"/>
                  <a:pt x="38" y="71"/>
                </a:cubicBezTo>
                <a:cubicBezTo>
                  <a:pt x="36" y="70"/>
                  <a:pt x="36" y="70"/>
                  <a:pt x="36" y="70"/>
                </a:cubicBezTo>
                <a:cubicBezTo>
                  <a:pt x="36" y="69"/>
                  <a:pt x="36" y="69"/>
                  <a:pt x="36" y="69"/>
                </a:cubicBezTo>
                <a:cubicBezTo>
                  <a:pt x="36" y="69"/>
                  <a:pt x="36" y="69"/>
                  <a:pt x="36" y="69"/>
                </a:cubicBezTo>
                <a:cubicBezTo>
                  <a:pt x="34" y="54"/>
                  <a:pt x="34" y="54"/>
                  <a:pt x="34" y="54"/>
                </a:cubicBezTo>
                <a:cubicBezTo>
                  <a:pt x="31" y="43"/>
                  <a:pt x="31" y="43"/>
                  <a:pt x="31" y="43"/>
                </a:cubicBezTo>
                <a:cubicBezTo>
                  <a:pt x="29" y="40"/>
                  <a:pt x="29" y="40"/>
                  <a:pt x="29" y="40"/>
                </a:cubicBezTo>
                <a:cubicBezTo>
                  <a:pt x="25" y="49"/>
                  <a:pt x="25" y="49"/>
                  <a:pt x="25" y="49"/>
                </a:cubicBezTo>
                <a:cubicBezTo>
                  <a:pt x="25" y="49"/>
                  <a:pt x="25" y="49"/>
                  <a:pt x="25" y="49"/>
                </a:cubicBezTo>
                <a:cubicBezTo>
                  <a:pt x="25" y="49"/>
                  <a:pt x="25" y="49"/>
                  <a:pt x="25" y="49"/>
                </a:cubicBezTo>
                <a:cubicBezTo>
                  <a:pt x="18" y="58"/>
                  <a:pt x="18" y="58"/>
                  <a:pt x="18" y="58"/>
                </a:cubicBezTo>
                <a:cubicBezTo>
                  <a:pt x="11" y="72"/>
                  <a:pt x="11" y="72"/>
                  <a:pt x="11" y="72"/>
                </a:cubicBezTo>
                <a:cubicBezTo>
                  <a:pt x="11" y="73"/>
                  <a:pt x="11" y="73"/>
                  <a:pt x="11" y="73"/>
                </a:cubicBezTo>
                <a:cubicBezTo>
                  <a:pt x="11" y="73"/>
                  <a:pt x="11" y="73"/>
                  <a:pt x="11" y="73"/>
                </a:cubicBezTo>
                <a:cubicBezTo>
                  <a:pt x="11" y="74"/>
                  <a:pt x="11" y="74"/>
                  <a:pt x="11" y="74"/>
                </a:cubicBezTo>
                <a:cubicBezTo>
                  <a:pt x="11" y="74"/>
                  <a:pt x="11" y="74"/>
                  <a:pt x="11" y="74"/>
                </a:cubicBezTo>
                <a:cubicBezTo>
                  <a:pt x="5" y="81"/>
                  <a:pt x="5" y="81"/>
                  <a:pt x="5" y="81"/>
                </a:cubicBezTo>
                <a:cubicBezTo>
                  <a:pt x="5" y="84"/>
                  <a:pt x="4" y="87"/>
                  <a:pt x="0" y="93"/>
                </a:cubicBezTo>
                <a:cubicBezTo>
                  <a:pt x="4" y="107"/>
                  <a:pt x="4" y="107"/>
                  <a:pt x="4" y="107"/>
                </a:cubicBezTo>
                <a:cubicBezTo>
                  <a:pt x="22" y="127"/>
                  <a:pt x="22" y="127"/>
                  <a:pt x="22" y="127"/>
                </a:cubicBezTo>
                <a:cubicBezTo>
                  <a:pt x="22" y="127"/>
                  <a:pt x="22" y="127"/>
                  <a:pt x="22" y="127"/>
                </a:cubicBezTo>
                <a:cubicBezTo>
                  <a:pt x="28" y="140"/>
                  <a:pt x="28" y="140"/>
                  <a:pt x="28" y="140"/>
                </a:cubicBezTo>
                <a:cubicBezTo>
                  <a:pt x="28" y="141"/>
                  <a:pt x="28" y="141"/>
                  <a:pt x="28" y="141"/>
                </a:cubicBezTo>
                <a:cubicBezTo>
                  <a:pt x="27" y="142"/>
                  <a:pt x="27" y="142"/>
                  <a:pt x="27" y="142"/>
                </a:cubicBezTo>
                <a:cubicBezTo>
                  <a:pt x="27" y="142"/>
                  <a:pt x="27" y="142"/>
                  <a:pt x="27" y="142"/>
                </a:cubicBezTo>
                <a:cubicBezTo>
                  <a:pt x="22" y="148"/>
                  <a:pt x="22" y="148"/>
                  <a:pt x="22" y="148"/>
                </a:cubicBezTo>
                <a:cubicBezTo>
                  <a:pt x="21" y="149"/>
                  <a:pt x="21" y="149"/>
                  <a:pt x="21" y="149"/>
                </a:cubicBezTo>
                <a:cubicBezTo>
                  <a:pt x="8" y="152"/>
                  <a:pt x="8" y="152"/>
                  <a:pt x="8" y="152"/>
                </a:cubicBezTo>
                <a:cubicBezTo>
                  <a:pt x="10" y="162"/>
                  <a:pt x="10" y="162"/>
                  <a:pt x="10" y="162"/>
                </a:cubicBezTo>
                <a:cubicBezTo>
                  <a:pt x="19" y="166"/>
                  <a:pt x="19" y="166"/>
                  <a:pt x="19" y="166"/>
                </a:cubicBezTo>
                <a:cubicBezTo>
                  <a:pt x="32" y="169"/>
                  <a:pt x="32" y="169"/>
                  <a:pt x="32" y="169"/>
                </a:cubicBezTo>
                <a:cubicBezTo>
                  <a:pt x="36" y="182"/>
                  <a:pt x="36" y="182"/>
                  <a:pt x="36" y="182"/>
                </a:cubicBezTo>
                <a:cubicBezTo>
                  <a:pt x="36" y="182"/>
                  <a:pt x="36" y="182"/>
                  <a:pt x="36" y="182"/>
                </a:cubicBezTo>
                <a:cubicBezTo>
                  <a:pt x="36" y="182"/>
                  <a:pt x="36" y="182"/>
                  <a:pt x="36" y="182"/>
                </a:cubicBezTo>
                <a:cubicBezTo>
                  <a:pt x="36" y="182"/>
                  <a:pt x="36" y="182"/>
                  <a:pt x="36" y="182"/>
                </a:cubicBezTo>
                <a:cubicBezTo>
                  <a:pt x="36" y="183"/>
                  <a:pt x="36" y="183"/>
                  <a:pt x="36" y="183"/>
                </a:cubicBezTo>
                <a:cubicBezTo>
                  <a:pt x="33" y="203"/>
                  <a:pt x="33" y="203"/>
                  <a:pt x="33" y="203"/>
                </a:cubicBezTo>
                <a:cubicBezTo>
                  <a:pt x="33" y="203"/>
                  <a:pt x="33" y="203"/>
                  <a:pt x="33" y="203"/>
                </a:cubicBezTo>
                <a:cubicBezTo>
                  <a:pt x="33" y="204"/>
                  <a:pt x="33" y="204"/>
                  <a:pt x="33" y="204"/>
                </a:cubicBezTo>
                <a:cubicBezTo>
                  <a:pt x="28" y="213"/>
                  <a:pt x="28" y="213"/>
                  <a:pt x="28" y="213"/>
                </a:cubicBezTo>
                <a:cubicBezTo>
                  <a:pt x="28" y="215"/>
                  <a:pt x="28" y="215"/>
                  <a:pt x="28" y="215"/>
                </a:cubicBezTo>
                <a:cubicBezTo>
                  <a:pt x="27" y="215"/>
                  <a:pt x="27" y="215"/>
                  <a:pt x="27" y="215"/>
                </a:cubicBezTo>
                <a:cubicBezTo>
                  <a:pt x="11" y="217"/>
                  <a:pt x="11" y="217"/>
                  <a:pt x="11" y="217"/>
                </a:cubicBezTo>
                <a:cubicBezTo>
                  <a:pt x="11" y="223"/>
                  <a:pt x="11" y="223"/>
                  <a:pt x="11" y="223"/>
                </a:cubicBezTo>
                <a:cubicBezTo>
                  <a:pt x="7" y="237"/>
                  <a:pt x="7" y="237"/>
                  <a:pt x="7" y="237"/>
                </a:cubicBezTo>
                <a:cubicBezTo>
                  <a:pt x="5" y="252"/>
                  <a:pt x="5" y="252"/>
                  <a:pt x="5" y="252"/>
                </a:cubicBezTo>
                <a:cubicBezTo>
                  <a:pt x="8" y="260"/>
                  <a:pt x="8" y="260"/>
                  <a:pt x="8" y="260"/>
                </a:cubicBezTo>
                <a:cubicBezTo>
                  <a:pt x="27" y="272"/>
                  <a:pt x="27" y="272"/>
                  <a:pt x="27" y="272"/>
                </a:cubicBezTo>
                <a:cubicBezTo>
                  <a:pt x="28" y="273"/>
                  <a:pt x="28" y="273"/>
                  <a:pt x="28" y="273"/>
                </a:cubicBezTo>
                <a:cubicBezTo>
                  <a:pt x="36" y="286"/>
                  <a:pt x="36" y="286"/>
                  <a:pt x="36" y="286"/>
                </a:cubicBezTo>
                <a:cubicBezTo>
                  <a:pt x="36" y="287"/>
                  <a:pt x="36" y="287"/>
                  <a:pt x="36" y="287"/>
                </a:cubicBezTo>
                <a:cubicBezTo>
                  <a:pt x="36" y="287"/>
                  <a:pt x="36" y="287"/>
                  <a:pt x="36" y="287"/>
                </a:cubicBezTo>
                <a:cubicBezTo>
                  <a:pt x="36" y="288"/>
                  <a:pt x="36" y="288"/>
                  <a:pt x="36" y="288"/>
                </a:cubicBezTo>
                <a:cubicBezTo>
                  <a:pt x="26" y="309"/>
                  <a:pt x="26" y="309"/>
                  <a:pt x="26" y="309"/>
                </a:cubicBezTo>
                <a:cubicBezTo>
                  <a:pt x="24" y="315"/>
                  <a:pt x="24" y="315"/>
                  <a:pt x="24" y="315"/>
                </a:cubicBezTo>
                <a:cubicBezTo>
                  <a:pt x="24" y="315"/>
                  <a:pt x="24" y="315"/>
                  <a:pt x="24" y="315"/>
                </a:cubicBezTo>
                <a:cubicBezTo>
                  <a:pt x="18" y="329"/>
                  <a:pt x="18" y="329"/>
                  <a:pt x="18" y="329"/>
                </a:cubicBezTo>
                <a:cubicBezTo>
                  <a:pt x="15" y="340"/>
                  <a:pt x="15" y="340"/>
                  <a:pt x="15" y="340"/>
                </a:cubicBezTo>
                <a:cubicBezTo>
                  <a:pt x="15" y="341"/>
                  <a:pt x="15" y="341"/>
                  <a:pt x="15" y="341"/>
                </a:cubicBezTo>
                <a:cubicBezTo>
                  <a:pt x="15" y="342"/>
                  <a:pt x="15" y="342"/>
                  <a:pt x="15" y="342"/>
                </a:cubicBezTo>
                <a:cubicBezTo>
                  <a:pt x="11" y="344"/>
                  <a:pt x="10" y="347"/>
                  <a:pt x="8" y="350"/>
                </a:cubicBezTo>
                <a:cubicBezTo>
                  <a:pt x="8" y="352"/>
                  <a:pt x="8" y="353"/>
                  <a:pt x="9" y="354"/>
                </a:cubicBezTo>
                <a:cubicBezTo>
                  <a:pt x="10" y="355"/>
                  <a:pt x="10" y="355"/>
                  <a:pt x="10" y="355"/>
                </a:cubicBezTo>
                <a:cubicBezTo>
                  <a:pt x="16" y="361"/>
                  <a:pt x="16" y="361"/>
                  <a:pt x="16" y="361"/>
                </a:cubicBezTo>
                <a:cubicBezTo>
                  <a:pt x="16" y="361"/>
                  <a:pt x="16" y="361"/>
                  <a:pt x="16" y="361"/>
                </a:cubicBezTo>
                <a:cubicBezTo>
                  <a:pt x="16" y="361"/>
                  <a:pt x="16" y="361"/>
                  <a:pt x="16" y="361"/>
                </a:cubicBezTo>
                <a:cubicBezTo>
                  <a:pt x="19" y="366"/>
                  <a:pt x="19" y="366"/>
                  <a:pt x="19" y="366"/>
                </a:cubicBezTo>
                <a:cubicBezTo>
                  <a:pt x="20" y="365"/>
                  <a:pt x="20" y="365"/>
                  <a:pt x="20" y="365"/>
                </a:cubicBezTo>
                <a:cubicBezTo>
                  <a:pt x="20" y="365"/>
                  <a:pt x="20" y="365"/>
                  <a:pt x="20" y="365"/>
                </a:cubicBezTo>
                <a:cubicBezTo>
                  <a:pt x="21" y="367"/>
                  <a:pt x="21" y="367"/>
                  <a:pt x="21" y="367"/>
                </a:cubicBezTo>
                <a:cubicBezTo>
                  <a:pt x="21" y="368"/>
                  <a:pt x="21" y="368"/>
                  <a:pt x="21" y="368"/>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1" y="370"/>
                  <a:pt x="21" y="370"/>
                  <a:pt x="21" y="370"/>
                </a:cubicBezTo>
                <a:cubicBezTo>
                  <a:pt x="22" y="374"/>
                  <a:pt x="22" y="374"/>
                  <a:pt x="22" y="374"/>
                </a:cubicBezTo>
                <a:cubicBezTo>
                  <a:pt x="27" y="376"/>
                  <a:pt x="27" y="376"/>
                  <a:pt x="27" y="376"/>
                </a:cubicBezTo>
                <a:cubicBezTo>
                  <a:pt x="49" y="381"/>
                  <a:pt x="49" y="381"/>
                  <a:pt x="49" y="381"/>
                </a:cubicBezTo>
                <a:cubicBezTo>
                  <a:pt x="56" y="381"/>
                  <a:pt x="63" y="379"/>
                  <a:pt x="70" y="376"/>
                </a:cubicBezTo>
                <a:cubicBezTo>
                  <a:pt x="78" y="373"/>
                  <a:pt x="84" y="372"/>
                  <a:pt x="92" y="373"/>
                </a:cubicBezTo>
                <a:cubicBezTo>
                  <a:pt x="93" y="369"/>
                  <a:pt x="93" y="369"/>
                  <a:pt x="93" y="369"/>
                </a:cubicBezTo>
                <a:cubicBezTo>
                  <a:pt x="86" y="353"/>
                  <a:pt x="86" y="353"/>
                  <a:pt x="86" y="353"/>
                </a:cubicBezTo>
                <a:cubicBezTo>
                  <a:pt x="85" y="352"/>
                  <a:pt x="85" y="352"/>
                  <a:pt x="85" y="352"/>
                </a:cubicBezTo>
                <a:cubicBezTo>
                  <a:pt x="86" y="352"/>
                  <a:pt x="86" y="352"/>
                  <a:pt x="86" y="352"/>
                </a:cubicBezTo>
                <a:cubicBezTo>
                  <a:pt x="120" y="304"/>
                  <a:pt x="120" y="304"/>
                  <a:pt x="120" y="304"/>
                </a:cubicBezTo>
                <a:cubicBezTo>
                  <a:pt x="157" y="268"/>
                  <a:pt x="157" y="268"/>
                  <a:pt x="157" y="268"/>
                </a:cubicBezTo>
                <a:cubicBezTo>
                  <a:pt x="158" y="268"/>
                  <a:pt x="158" y="268"/>
                  <a:pt x="158" y="268"/>
                </a:cubicBezTo>
                <a:cubicBezTo>
                  <a:pt x="169" y="264"/>
                  <a:pt x="169" y="264"/>
                  <a:pt x="169" y="264"/>
                </a:cubicBezTo>
                <a:cubicBezTo>
                  <a:pt x="175" y="257"/>
                  <a:pt x="175" y="257"/>
                  <a:pt x="175" y="257"/>
                </a:cubicBezTo>
                <a:cubicBezTo>
                  <a:pt x="175" y="256"/>
                  <a:pt x="175" y="256"/>
                  <a:pt x="175" y="256"/>
                </a:cubicBezTo>
                <a:cubicBezTo>
                  <a:pt x="180" y="253"/>
                  <a:pt x="184" y="250"/>
                  <a:pt x="189" y="248"/>
                </a:cubicBezTo>
                <a:cubicBezTo>
                  <a:pt x="186" y="245"/>
                  <a:pt x="186" y="245"/>
                  <a:pt x="186" y="245"/>
                </a:cubicBezTo>
                <a:cubicBezTo>
                  <a:pt x="178" y="237"/>
                  <a:pt x="178" y="237"/>
                  <a:pt x="178" y="237"/>
                </a:cubicBezTo>
                <a:cubicBezTo>
                  <a:pt x="178" y="237"/>
                  <a:pt x="178" y="237"/>
                  <a:pt x="178" y="237"/>
                </a:cubicBezTo>
                <a:cubicBezTo>
                  <a:pt x="177" y="237"/>
                  <a:pt x="177" y="237"/>
                  <a:pt x="177" y="237"/>
                </a:cubicBezTo>
                <a:cubicBezTo>
                  <a:pt x="171" y="230"/>
                  <a:pt x="171" y="230"/>
                  <a:pt x="171" y="230"/>
                </a:cubicBezTo>
                <a:cubicBezTo>
                  <a:pt x="171" y="228"/>
                  <a:pt x="171" y="228"/>
                  <a:pt x="171" y="228"/>
                </a:cubicBezTo>
                <a:cubicBezTo>
                  <a:pt x="171" y="227"/>
                  <a:pt x="171" y="227"/>
                  <a:pt x="171" y="227"/>
                </a:cubicBezTo>
                <a:cubicBezTo>
                  <a:pt x="174" y="223"/>
                  <a:pt x="174" y="223"/>
                  <a:pt x="174" y="223"/>
                </a:cubicBezTo>
                <a:cubicBezTo>
                  <a:pt x="166" y="225"/>
                  <a:pt x="166" y="225"/>
                  <a:pt x="166" y="225"/>
                </a:cubicBezTo>
                <a:cubicBezTo>
                  <a:pt x="149" y="221"/>
                  <a:pt x="149" y="221"/>
                  <a:pt x="149" y="221"/>
                </a:cubicBezTo>
                <a:cubicBezTo>
                  <a:pt x="142" y="218"/>
                  <a:pt x="138" y="214"/>
                  <a:pt x="137" y="210"/>
                </a:cubicBezTo>
                <a:cubicBezTo>
                  <a:pt x="133" y="199"/>
                  <a:pt x="132" y="189"/>
                  <a:pt x="132" y="181"/>
                </a:cubicBezTo>
                <a:cubicBezTo>
                  <a:pt x="130" y="184"/>
                  <a:pt x="127" y="185"/>
                  <a:pt x="124" y="185"/>
                </a:cubicBezTo>
                <a:cubicBezTo>
                  <a:pt x="111" y="182"/>
                  <a:pt x="111" y="182"/>
                  <a:pt x="111" y="182"/>
                </a:cubicBezTo>
                <a:cubicBezTo>
                  <a:pt x="103" y="176"/>
                  <a:pt x="103" y="176"/>
                  <a:pt x="103" y="176"/>
                </a:cubicBezTo>
                <a:cubicBezTo>
                  <a:pt x="92" y="173"/>
                  <a:pt x="92" y="173"/>
                  <a:pt x="92" y="173"/>
                </a:cubicBezTo>
                <a:cubicBezTo>
                  <a:pt x="87" y="173"/>
                  <a:pt x="87" y="173"/>
                  <a:pt x="87" y="173"/>
                </a:cubicBezTo>
                <a:cubicBezTo>
                  <a:pt x="84" y="173"/>
                  <a:pt x="81" y="172"/>
                  <a:pt x="78" y="169"/>
                </a:cubicBezTo>
                <a:cubicBezTo>
                  <a:pt x="75" y="167"/>
                  <a:pt x="73" y="165"/>
                  <a:pt x="72" y="162"/>
                </a:cubicBezTo>
                <a:cubicBezTo>
                  <a:pt x="71" y="157"/>
                  <a:pt x="72" y="154"/>
                  <a:pt x="76" y="151"/>
                </a:cubicBezTo>
                <a:cubicBezTo>
                  <a:pt x="81" y="148"/>
                  <a:pt x="86" y="143"/>
                  <a:pt x="90" y="137"/>
                </a:cubicBezTo>
                <a:cubicBezTo>
                  <a:pt x="86" y="132"/>
                  <a:pt x="84" y="126"/>
                  <a:pt x="86" y="121"/>
                </a:cubicBezTo>
                <a:cubicBezTo>
                  <a:pt x="86" y="120"/>
                  <a:pt x="86" y="120"/>
                  <a:pt x="86" y="120"/>
                </a:cubicBezTo>
                <a:cubicBezTo>
                  <a:pt x="87" y="117"/>
                  <a:pt x="92" y="115"/>
                  <a:pt x="101" y="112"/>
                </a:cubicBezTo>
                <a:cubicBezTo>
                  <a:pt x="101" y="109"/>
                  <a:pt x="103" y="107"/>
                  <a:pt x="104" y="106"/>
                </a:cubicBezTo>
                <a:cubicBezTo>
                  <a:pt x="113" y="107"/>
                  <a:pt x="113" y="107"/>
                  <a:pt x="113" y="107"/>
                </a:cubicBezTo>
                <a:cubicBezTo>
                  <a:pt x="112" y="106"/>
                  <a:pt x="112" y="106"/>
                  <a:pt x="112" y="106"/>
                </a:cubicBezTo>
                <a:cubicBezTo>
                  <a:pt x="106" y="102"/>
                  <a:pt x="104" y="98"/>
                  <a:pt x="107" y="93"/>
                </a:cubicBezTo>
                <a:cubicBezTo>
                  <a:pt x="112" y="89"/>
                  <a:pt x="112" y="89"/>
                  <a:pt x="112" y="89"/>
                </a:cubicBezTo>
                <a:cubicBezTo>
                  <a:pt x="117" y="87"/>
                  <a:pt x="124" y="88"/>
                  <a:pt x="130" y="92"/>
                </a:cubicBezTo>
                <a:cubicBezTo>
                  <a:pt x="144" y="101"/>
                  <a:pt x="144" y="101"/>
                  <a:pt x="144" y="101"/>
                </a:cubicBezTo>
                <a:cubicBezTo>
                  <a:pt x="157" y="101"/>
                  <a:pt x="157" y="101"/>
                  <a:pt x="157" y="101"/>
                </a:cubicBezTo>
                <a:cubicBezTo>
                  <a:pt x="161" y="105"/>
                  <a:pt x="161" y="105"/>
                  <a:pt x="161" y="105"/>
                </a:cubicBezTo>
                <a:cubicBezTo>
                  <a:pt x="163" y="110"/>
                  <a:pt x="163" y="110"/>
                  <a:pt x="163" y="110"/>
                </a:cubicBezTo>
                <a:cubicBezTo>
                  <a:pt x="163" y="113"/>
                  <a:pt x="161" y="115"/>
                  <a:pt x="158" y="115"/>
                </a:cubicBezTo>
                <a:cubicBezTo>
                  <a:pt x="155" y="115"/>
                  <a:pt x="154" y="118"/>
                  <a:pt x="154" y="121"/>
                </a:cubicBezTo>
                <a:cubicBezTo>
                  <a:pt x="160" y="136"/>
                  <a:pt x="160" y="136"/>
                  <a:pt x="160" y="136"/>
                </a:cubicBezTo>
                <a:cubicBezTo>
                  <a:pt x="163" y="131"/>
                  <a:pt x="167" y="128"/>
                  <a:pt x="171" y="127"/>
                </a:cubicBezTo>
                <a:cubicBezTo>
                  <a:pt x="172" y="127"/>
                  <a:pt x="175" y="128"/>
                  <a:pt x="177" y="131"/>
                </a:cubicBezTo>
                <a:cubicBezTo>
                  <a:pt x="178" y="134"/>
                  <a:pt x="180" y="139"/>
                  <a:pt x="181" y="145"/>
                </a:cubicBezTo>
                <a:cubicBezTo>
                  <a:pt x="182" y="151"/>
                  <a:pt x="184" y="157"/>
                  <a:pt x="186" y="160"/>
                </a:cubicBezTo>
                <a:cubicBezTo>
                  <a:pt x="191" y="166"/>
                  <a:pt x="191" y="166"/>
                  <a:pt x="191" y="166"/>
                </a:cubicBezTo>
                <a:cubicBezTo>
                  <a:pt x="198" y="176"/>
                  <a:pt x="202" y="182"/>
                  <a:pt x="203" y="188"/>
                </a:cubicBezTo>
                <a:cubicBezTo>
                  <a:pt x="227" y="185"/>
                  <a:pt x="227" y="185"/>
                  <a:pt x="227" y="185"/>
                </a:cubicBezTo>
                <a:cubicBezTo>
                  <a:pt x="237" y="179"/>
                  <a:pt x="237" y="179"/>
                  <a:pt x="237" y="179"/>
                </a:cubicBezTo>
                <a:cubicBezTo>
                  <a:pt x="247" y="167"/>
                  <a:pt x="247" y="167"/>
                  <a:pt x="247" y="167"/>
                </a:cubicBezTo>
                <a:cubicBezTo>
                  <a:pt x="251" y="155"/>
                  <a:pt x="251" y="155"/>
                  <a:pt x="251" y="155"/>
                </a:cubicBezTo>
                <a:cubicBezTo>
                  <a:pt x="251" y="155"/>
                  <a:pt x="251" y="155"/>
                  <a:pt x="251" y="155"/>
                </a:cubicBezTo>
                <a:cubicBezTo>
                  <a:pt x="251" y="154"/>
                  <a:pt x="251" y="154"/>
                  <a:pt x="251" y="154"/>
                </a:cubicBezTo>
                <a:cubicBezTo>
                  <a:pt x="254" y="142"/>
                  <a:pt x="254" y="142"/>
                  <a:pt x="254" y="142"/>
                </a:cubicBezTo>
                <a:cubicBezTo>
                  <a:pt x="254" y="142"/>
                  <a:pt x="254" y="142"/>
                  <a:pt x="254" y="142"/>
                </a:cubicBezTo>
                <a:cubicBezTo>
                  <a:pt x="255" y="140"/>
                  <a:pt x="255" y="140"/>
                  <a:pt x="255" y="140"/>
                </a:cubicBezTo>
                <a:cubicBezTo>
                  <a:pt x="255" y="140"/>
                  <a:pt x="255" y="140"/>
                  <a:pt x="255" y="140"/>
                </a:cubicBezTo>
                <a:cubicBezTo>
                  <a:pt x="265" y="134"/>
                  <a:pt x="265" y="134"/>
                  <a:pt x="265" y="134"/>
                </a:cubicBezTo>
                <a:cubicBezTo>
                  <a:pt x="266" y="133"/>
                  <a:pt x="266" y="133"/>
                  <a:pt x="266" y="133"/>
                </a:cubicBezTo>
                <a:cubicBezTo>
                  <a:pt x="266" y="132"/>
                  <a:pt x="266" y="132"/>
                  <a:pt x="266" y="132"/>
                </a:cubicBezTo>
                <a:cubicBezTo>
                  <a:pt x="251" y="128"/>
                  <a:pt x="251" y="128"/>
                  <a:pt x="251" y="128"/>
                </a:cubicBezTo>
                <a:cubicBezTo>
                  <a:pt x="249" y="128"/>
                  <a:pt x="249" y="128"/>
                  <a:pt x="249" y="128"/>
                </a:cubicBezTo>
                <a:cubicBezTo>
                  <a:pt x="249" y="127"/>
                  <a:pt x="249" y="127"/>
                  <a:pt x="249" y="127"/>
                </a:cubicBezTo>
                <a:cubicBezTo>
                  <a:pt x="246" y="118"/>
                  <a:pt x="246" y="118"/>
                  <a:pt x="246" y="118"/>
                </a:cubicBezTo>
                <a:lnTo>
                  <a:pt x="245" y="115"/>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1" name="Freeform 35"/>
          <p:cNvSpPr/>
          <p:nvPr/>
        </p:nvSpPr>
        <p:spPr bwMode="auto">
          <a:xfrm>
            <a:off x="6166660" y="5394777"/>
            <a:ext cx="210843" cy="508846"/>
          </a:xfrm>
          <a:custGeom>
            <a:avLst/>
            <a:gdLst>
              <a:gd name="T0" fmla="*/ 152519 w 80"/>
              <a:gd name="T1" fmla="*/ 0 h 194"/>
              <a:gd name="T2" fmla="*/ 45006 w 80"/>
              <a:gd name="T3" fmla="*/ 131844 h 194"/>
              <a:gd name="T4" fmla="*/ 0 w 80"/>
              <a:gd name="T5" fmla="*/ 206473 h 194"/>
              <a:gd name="T6" fmla="*/ 10001 w 80"/>
              <a:gd name="T7" fmla="*/ 288565 h 194"/>
              <a:gd name="T8" fmla="*/ 10001 w 80"/>
              <a:gd name="T9" fmla="*/ 291053 h 194"/>
              <a:gd name="T10" fmla="*/ 10001 w 80"/>
              <a:gd name="T11" fmla="*/ 291053 h 194"/>
              <a:gd name="T12" fmla="*/ 2500 w 80"/>
              <a:gd name="T13" fmla="*/ 348268 h 194"/>
              <a:gd name="T14" fmla="*/ 7501 w 80"/>
              <a:gd name="T15" fmla="*/ 380607 h 194"/>
              <a:gd name="T16" fmla="*/ 70009 w 80"/>
              <a:gd name="T17" fmla="*/ 422897 h 194"/>
              <a:gd name="T18" fmla="*/ 70009 w 80"/>
              <a:gd name="T19" fmla="*/ 422897 h 194"/>
              <a:gd name="T20" fmla="*/ 72509 w 80"/>
              <a:gd name="T21" fmla="*/ 422897 h 194"/>
              <a:gd name="T22" fmla="*/ 72509 w 80"/>
              <a:gd name="T23" fmla="*/ 425385 h 194"/>
              <a:gd name="T24" fmla="*/ 72509 w 80"/>
              <a:gd name="T25" fmla="*/ 425385 h 194"/>
              <a:gd name="T26" fmla="*/ 97512 w 80"/>
              <a:gd name="T27" fmla="*/ 467674 h 194"/>
              <a:gd name="T28" fmla="*/ 117515 w 80"/>
              <a:gd name="T29" fmla="*/ 482600 h 194"/>
              <a:gd name="T30" fmla="*/ 125016 w 80"/>
              <a:gd name="T31" fmla="*/ 383095 h 194"/>
              <a:gd name="T32" fmla="*/ 125016 w 80"/>
              <a:gd name="T33" fmla="*/ 380607 h 194"/>
              <a:gd name="T34" fmla="*/ 170021 w 80"/>
              <a:gd name="T35" fmla="*/ 276127 h 194"/>
              <a:gd name="T36" fmla="*/ 185023 w 80"/>
              <a:gd name="T37" fmla="*/ 149258 h 194"/>
              <a:gd name="T38" fmla="*/ 185023 w 80"/>
              <a:gd name="T39" fmla="*/ 149258 h 194"/>
              <a:gd name="T40" fmla="*/ 187523 w 80"/>
              <a:gd name="T41" fmla="*/ 146770 h 194"/>
              <a:gd name="T42" fmla="*/ 200025 w 80"/>
              <a:gd name="T43" fmla="*/ 114431 h 194"/>
              <a:gd name="T44" fmla="*/ 190024 w 80"/>
              <a:gd name="T45" fmla="*/ 84579 h 194"/>
              <a:gd name="T46" fmla="*/ 190024 w 80"/>
              <a:gd name="T47" fmla="*/ 84579 h 194"/>
              <a:gd name="T48" fmla="*/ 187523 w 80"/>
              <a:gd name="T49" fmla="*/ 84579 h 194"/>
              <a:gd name="T50" fmla="*/ 185023 w 80"/>
              <a:gd name="T51" fmla="*/ 44777 h 194"/>
              <a:gd name="T52" fmla="*/ 187523 w 80"/>
              <a:gd name="T53" fmla="*/ 42290 h 194"/>
              <a:gd name="T54" fmla="*/ 187523 w 80"/>
              <a:gd name="T55" fmla="*/ 42290 h 194"/>
              <a:gd name="T56" fmla="*/ 195024 w 80"/>
              <a:gd name="T57" fmla="*/ 32339 h 194"/>
              <a:gd name="T58" fmla="*/ 200025 w 80"/>
              <a:gd name="T59" fmla="*/ 22389 h 194"/>
              <a:gd name="T60" fmla="*/ 152519 w 80"/>
              <a:gd name="T61" fmla="*/ 0 h 1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194">
                <a:moveTo>
                  <a:pt x="61" y="0"/>
                </a:moveTo>
                <a:cubicBezTo>
                  <a:pt x="41" y="14"/>
                  <a:pt x="27" y="32"/>
                  <a:pt x="18" y="53"/>
                </a:cubicBezTo>
                <a:cubicBezTo>
                  <a:pt x="10" y="71"/>
                  <a:pt x="4" y="80"/>
                  <a:pt x="0" y="83"/>
                </a:cubicBezTo>
                <a:cubicBezTo>
                  <a:pt x="4" y="116"/>
                  <a:pt x="4" y="116"/>
                  <a:pt x="4" y="116"/>
                </a:cubicBezTo>
                <a:cubicBezTo>
                  <a:pt x="4" y="117"/>
                  <a:pt x="4" y="117"/>
                  <a:pt x="4" y="117"/>
                </a:cubicBezTo>
                <a:cubicBezTo>
                  <a:pt x="4" y="117"/>
                  <a:pt x="4" y="117"/>
                  <a:pt x="4" y="117"/>
                </a:cubicBezTo>
                <a:cubicBezTo>
                  <a:pt x="1" y="140"/>
                  <a:pt x="1" y="140"/>
                  <a:pt x="1" y="140"/>
                </a:cubicBezTo>
                <a:cubicBezTo>
                  <a:pt x="0" y="147"/>
                  <a:pt x="1" y="152"/>
                  <a:pt x="3" y="153"/>
                </a:cubicBezTo>
                <a:cubicBezTo>
                  <a:pt x="28" y="170"/>
                  <a:pt x="28" y="170"/>
                  <a:pt x="28" y="170"/>
                </a:cubicBezTo>
                <a:cubicBezTo>
                  <a:pt x="28" y="170"/>
                  <a:pt x="28" y="170"/>
                  <a:pt x="28" y="170"/>
                </a:cubicBezTo>
                <a:cubicBezTo>
                  <a:pt x="29" y="170"/>
                  <a:pt x="29" y="170"/>
                  <a:pt x="29" y="170"/>
                </a:cubicBezTo>
                <a:cubicBezTo>
                  <a:pt x="29" y="171"/>
                  <a:pt x="29" y="171"/>
                  <a:pt x="29" y="171"/>
                </a:cubicBezTo>
                <a:cubicBezTo>
                  <a:pt x="29" y="171"/>
                  <a:pt x="29" y="171"/>
                  <a:pt x="29" y="171"/>
                </a:cubicBezTo>
                <a:cubicBezTo>
                  <a:pt x="30" y="177"/>
                  <a:pt x="34" y="182"/>
                  <a:pt x="39" y="188"/>
                </a:cubicBezTo>
                <a:cubicBezTo>
                  <a:pt x="41" y="191"/>
                  <a:pt x="44" y="193"/>
                  <a:pt x="47" y="194"/>
                </a:cubicBezTo>
                <a:cubicBezTo>
                  <a:pt x="50" y="154"/>
                  <a:pt x="50" y="154"/>
                  <a:pt x="50" y="154"/>
                </a:cubicBezTo>
                <a:cubicBezTo>
                  <a:pt x="50" y="153"/>
                  <a:pt x="50" y="153"/>
                  <a:pt x="50" y="153"/>
                </a:cubicBezTo>
                <a:cubicBezTo>
                  <a:pt x="68" y="111"/>
                  <a:pt x="68" y="111"/>
                  <a:pt x="68" y="111"/>
                </a:cubicBezTo>
                <a:cubicBezTo>
                  <a:pt x="74" y="60"/>
                  <a:pt x="74" y="60"/>
                  <a:pt x="74" y="60"/>
                </a:cubicBezTo>
                <a:cubicBezTo>
                  <a:pt x="74" y="60"/>
                  <a:pt x="74" y="60"/>
                  <a:pt x="74" y="60"/>
                </a:cubicBezTo>
                <a:cubicBezTo>
                  <a:pt x="75" y="59"/>
                  <a:pt x="75" y="59"/>
                  <a:pt x="75" y="59"/>
                </a:cubicBezTo>
                <a:cubicBezTo>
                  <a:pt x="80" y="46"/>
                  <a:pt x="80" y="46"/>
                  <a:pt x="80" y="46"/>
                </a:cubicBezTo>
                <a:cubicBezTo>
                  <a:pt x="76" y="34"/>
                  <a:pt x="76" y="34"/>
                  <a:pt x="76" y="34"/>
                </a:cubicBezTo>
                <a:cubicBezTo>
                  <a:pt x="76" y="34"/>
                  <a:pt x="76" y="34"/>
                  <a:pt x="76" y="34"/>
                </a:cubicBezTo>
                <a:cubicBezTo>
                  <a:pt x="75" y="34"/>
                  <a:pt x="75" y="34"/>
                  <a:pt x="75" y="34"/>
                </a:cubicBezTo>
                <a:cubicBezTo>
                  <a:pt x="74" y="18"/>
                  <a:pt x="74" y="18"/>
                  <a:pt x="74" y="18"/>
                </a:cubicBezTo>
                <a:cubicBezTo>
                  <a:pt x="75" y="17"/>
                  <a:pt x="75" y="17"/>
                  <a:pt x="75" y="17"/>
                </a:cubicBezTo>
                <a:cubicBezTo>
                  <a:pt x="75" y="17"/>
                  <a:pt x="75" y="17"/>
                  <a:pt x="75" y="17"/>
                </a:cubicBezTo>
                <a:cubicBezTo>
                  <a:pt x="78" y="13"/>
                  <a:pt x="78" y="13"/>
                  <a:pt x="78" y="13"/>
                </a:cubicBezTo>
                <a:cubicBezTo>
                  <a:pt x="80" y="9"/>
                  <a:pt x="80" y="9"/>
                  <a:pt x="80" y="9"/>
                </a:cubicBezTo>
                <a:lnTo>
                  <a:pt x="61" y="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2" name="Freeform 36"/>
          <p:cNvSpPr/>
          <p:nvPr/>
        </p:nvSpPr>
        <p:spPr bwMode="auto">
          <a:xfrm>
            <a:off x="4607095" y="6298649"/>
            <a:ext cx="329651" cy="279530"/>
          </a:xfrm>
          <a:custGeom>
            <a:avLst/>
            <a:gdLst>
              <a:gd name="T0" fmla="*/ 142608 w 125"/>
              <a:gd name="T1" fmla="*/ 25011 h 106"/>
              <a:gd name="T2" fmla="*/ 137604 w 125"/>
              <a:gd name="T3" fmla="*/ 32514 h 106"/>
              <a:gd name="T4" fmla="*/ 137604 w 125"/>
              <a:gd name="T5" fmla="*/ 35015 h 106"/>
              <a:gd name="T6" fmla="*/ 135102 w 125"/>
              <a:gd name="T7" fmla="*/ 37516 h 106"/>
              <a:gd name="T8" fmla="*/ 75057 w 125"/>
              <a:gd name="T9" fmla="*/ 52522 h 106"/>
              <a:gd name="T10" fmla="*/ 77559 w 125"/>
              <a:gd name="T11" fmla="*/ 60025 h 106"/>
              <a:gd name="T12" fmla="*/ 97574 w 125"/>
              <a:gd name="T13" fmla="*/ 82535 h 106"/>
              <a:gd name="T14" fmla="*/ 90068 w 125"/>
              <a:gd name="T15" fmla="*/ 85036 h 106"/>
              <a:gd name="T16" fmla="*/ 62547 w 125"/>
              <a:gd name="T17" fmla="*/ 100042 h 106"/>
              <a:gd name="T18" fmla="*/ 15011 w 125"/>
              <a:gd name="T19" fmla="*/ 135057 h 106"/>
              <a:gd name="T20" fmla="*/ 27521 w 125"/>
              <a:gd name="T21" fmla="*/ 237600 h 106"/>
              <a:gd name="T22" fmla="*/ 72555 w 125"/>
              <a:gd name="T23" fmla="*/ 240101 h 106"/>
              <a:gd name="T24" fmla="*/ 75057 w 125"/>
              <a:gd name="T25" fmla="*/ 240101 h 106"/>
              <a:gd name="T26" fmla="*/ 75057 w 125"/>
              <a:gd name="T27" fmla="*/ 242602 h 106"/>
              <a:gd name="T28" fmla="*/ 120091 w 125"/>
              <a:gd name="T29" fmla="*/ 265112 h 106"/>
              <a:gd name="T30" fmla="*/ 167627 w 125"/>
              <a:gd name="T31" fmla="*/ 257609 h 106"/>
              <a:gd name="T32" fmla="*/ 240182 w 125"/>
              <a:gd name="T33" fmla="*/ 197583 h 106"/>
              <a:gd name="T34" fmla="*/ 240182 w 125"/>
              <a:gd name="T35" fmla="*/ 197583 h 106"/>
              <a:gd name="T36" fmla="*/ 242684 w 125"/>
              <a:gd name="T37" fmla="*/ 195082 h 106"/>
              <a:gd name="T38" fmla="*/ 265201 w 125"/>
              <a:gd name="T39" fmla="*/ 190080 h 106"/>
              <a:gd name="T40" fmla="*/ 260197 w 125"/>
              <a:gd name="T41" fmla="*/ 125053 h 106"/>
              <a:gd name="T42" fmla="*/ 260197 w 125"/>
              <a:gd name="T43" fmla="*/ 122552 h 106"/>
              <a:gd name="T44" fmla="*/ 285216 w 125"/>
              <a:gd name="T45" fmla="*/ 82535 h 106"/>
              <a:gd name="T46" fmla="*/ 285216 w 125"/>
              <a:gd name="T47" fmla="*/ 82535 h 106"/>
              <a:gd name="T48" fmla="*/ 287718 w 125"/>
              <a:gd name="T49" fmla="*/ 82535 h 106"/>
              <a:gd name="T50" fmla="*/ 310235 w 125"/>
              <a:gd name="T51" fmla="*/ 65027 h 106"/>
              <a:gd name="T52" fmla="*/ 302729 w 125"/>
              <a:gd name="T53" fmla="*/ 17507 h 106"/>
              <a:gd name="T54" fmla="*/ 282714 w 125"/>
              <a:gd name="T55" fmla="*/ 0 h 106"/>
              <a:gd name="T56" fmla="*/ 285216 w 125"/>
              <a:gd name="T57" fmla="*/ 22510 h 106"/>
              <a:gd name="T58" fmla="*/ 242684 w 125"/>
              <a:gd name="T59" fmla="*/ 15006 h 106"/>
              <a:gd name="T60" fmla="*/ 225171 w 125"/>
              <a:gd name="T61" fmla="*/ 25011 h 106"/>
              <a:gd name="T62" fmla="*/ 225171 w 125"/>
              <a:gd name="T63" fmla="*/ 25011 h 106"/>
              <a:gd name="T64" fmla="*/ 225171 w 125"/>
              <a:gd name="T65" fmla="*/ 25011 h 106"/>
              <a:gd name="T66" fmla="*/ 142608 w 125"/>
              <a:gd name="T67" fmla="*/ 25011 h 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5" h="106">
                <a:moveTo>
                  <a:pt x="57" y="10"/>
                </a:moveTo>
                <a:cubicBezTo>
                  <a:pt x="55" y="13"/>
                  <a:pt x="55" y="13"/>
                  <a:pt x="55" y="13"/>
                </a:cubicBezTo>
                <a:cubicBezTo>
                  <a:pt x="55" y="14"/>
                  <a:pt x="55" y="14"/>
                  <a:pt x="55" y="14"/>
                </a:cubicBezTo>
                <a:cubicBezTo>
                  <a:pt x="54" y="15"/>
                  <a:pt x="54" y="15"/>
                  <a:pt x="54" y="15"/>
                </a:cubicBezTo>
                <a:cubicBezTo>
                  <a:pt x="30" y="21"/>
                  <a:pt x="30" y="21"/>
                  <a:pt x="30" y="21"/>
                </a:cubicBezTo>
                <a:cubicBezTo>
                  <a:pt x="31" y="24"/>
                  <a:pt x="31" y="24"/>
                  <a:pt x="31" y="24"/>
                </a:cubicBezTo>
                <a:cubicBezTo>
                  <a:pt x="39" y="33"/>
                  <a:pt x="39" y="33"/>
                  <a:pt x="39" y="33"/>
                </a:cubicBezTo>
                <a:cubicBezTo>
                  <a:pt x="38" y="33"/>
                  <a:pt x="37" y="34"/>
                  <a:pt x="36" y="34"/>
                </a:cubicBezTo>
                <a:cubicBezTo>
                  <a:pt x="25" y="40"/>
                  <a:pt x="25" y="40"/>
                  <a:pt x="25" y="40"/>
                </a:cubicBezTo>
                <a:cubicBezTo>
                  <a:pt x="6" y="54"/>
                  <a:pt x="6" y="54"/>
                  <a:pt x="6" y="54"/>
                </a:cubicBezTo>
                <a:cubicBezTo>
                  <a:pt x="0" y="61"/>
                  <a:pt x="2" y="75"/>
                  <a:pt x="11" y="95"/>
                </a:cubicBezTo>
                <a:cubicBezTo>
                  <a:pt x="29" y="96"/>
                  <a:pt x="29" y="96"/>
                  <a:pt x="29" y="96"/>
                </a:cubicBezTo>
                <a:cubicBezTo>
                  <a:pt x="30" y="96"/>
                  <a:pt x="30" y="96"/>
                  <a:pt x="30" y="96"/>
                </a:cubicBezTo>
                <a:cubicBezTo>
                  <a:pt x="30" y="97"/>
                  <a:pt x="30" y="97"/>
                  <a:pt x="30" y="97"/>
                </a:cubicBezTo>
                <a:cubicBezTo>
                  <a:pt x="48" y="106"/>
                  <a:pt x="48" y="106"/>
                  <a:pt x="48" y="106"/>
                </a:cubicBezTo>
                <a:cubicBezTo>
                  <a:pt x="67" y="103"/>
                  <a:pt x="67" y="103"/>
                  <a:pt x="67" y="103"/>
                </a:cubicBezTo>
                <a:cubicBezTo>
                  <a:pt x="75" y="101"/>
                  <a:pt x="84" y="93"/>
                  <a:pt x="96" y="79"/>
                </a:cubicBezTo>
                <a:cubicBezTo>
                  <a:pt x="96" y="79"/>
                  <a:pt x="96" y="79"/>
                  <a:pt x="96" y="79"/>
                </a:cubicBezTo>
                <a:cubicBezTo>
                  <a:pt x="97" y="78"/>
                  <a:pt x="97" y="78"/>
                  <a:pt x="97" y="78"/>
                </a:cubicBezTo>
                <a:cubicBezTo>
                  <a:pt x="106" y="76"/>
                  <a:pt x="106" y="76"/>
                  <a:pt x="106" y="76"/>
                </a:cubicBezTo>
                <a:cubicBezTo>
                  <a:pt x="104" y="50"/>
                  <a:pt x="104" y="50"/>
                  <a:pt x="104" y="50"/>
                </a:cubicBezTo>
                <a:cubicBezTo>
                  <a:pt x="104" y="49"/>
                  <a:pt x="104" y="49"/>
                  <a:pt x="104" y="49"/>
                </a:cubicBezTo>
                <a:cubicBezTo>
                  <a:pt x="114" y="33"/>
                  <a:pt x="114" y="33"/>
                  <a:pt x="114" y="33"/>
                </a:cubicBezTo>
                <a:cubicBezTo>
                  <a:pt x="114" y="33"/>
                  <a:pt x="114" y="33"/>
                  <a:pt x="114" y="33"/>
                </a:cubicBezTo>
                <a:cubicBezTo>
                  <a:pt x="115" y="33"/>
                  <a:pt x="115" y="33"/>
                  <a:pt x="115" y="33"/>
                </a:cubicBezTo>
                <a:cubicBezTo>
                  <a:pt x="124" y="26"/>
                  <a:pt x="124" y="26"/>
                  <a:pt x="124" y="26"/>
                </a:cubicBezTo>
                <a:cubicBezTo>
                  <a:pt x="125" y="19"/>
                  <a:pt x="124" y="12"/>
                  <a:pt x="121" y="7"/>
                </a:cubicBezTo>
                <a:cubicBezTo>
                  <a:pt x="119" y="2"/>
                  <a:pt x="116" y="0"/>
                  <a:pt x="113" y="0"/>
                </a:cubicBezTo>
                <a:cubicBezTo>
                  <a:pt x="114" y="9"/>
                  <a:pt x="114" y="9"/>
                  <a:pt x="114" y="9"/>
                </a:cubicBezTo>
                <a:cubicBezTo>
                  <a:pt x="97" y="6"/>
                  <a:pt x="97" y="6"/>
                  <a:pt x="97" y="6"/>
                </a:cubicBezTo>
                <a:cubicBezTo>
                  <a:pt x="90" y="10"/>
                  <a:pt x="90" y="10"/>
                  <a:pt x="90" y="10"/>
                </a:cubicBezTo>
                <a:cubicBezTo>
                  <a:pt x="90" y="10"/>
                  <a:pt x="90" y="10"/>
                  <a:pt x="90" y="10"/>
                </a:cubicBezTo>
                <a:cubicBezTo>
                  <a:pt x="90" y="10"/>
                  <a:pt x="90" y="10"/>
                  <a:pt x="90" y="10"/>
                </a:cubicBezTo>
                <a:lnTo>
                  <a:pt x="57" y="10"/>
                </a:lnTo>
                <a:close/>
              </a:path>
            </a:pathLst>
          </a:custGeom>
          <a:gradFill>
            <a:gsLst>
              <a:gs pos="0">
                <a:sysClr val="window" lastClr="FFFFFF">
                  <a:lumMod val="75000"/>
                </a:sysClr>
              </a:gs>
              <a:gs pos="100000">
                <a:sysClr val="window" lastClr="FFFFFF"/>
              </a:gs>
            </a:gsLst>
            <a:lin ang="5400000" scaled="0"/>
          </a:gradFill>
          <a:ln>
            <a:solidFill>
              <a:schemeClr val="bg1">
                <a:lumMod val="65000"/>
              </a:schemeClr>
            </a:solidFill>
          </a:ln>
          <a:effectLst>
            <a:outerShdw blurRad="190500" dist="50800" dir="5400000" sx="88000" sy="88000" algn="ctr" rotWithShape="0">
              <a:srgbClr val="000000">
                <a:alpha val="43137"/>
              </a:srgbClr>
            </a:outerShdw>
          </a:effec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33" name="文本框 65"/>
          <p:cNvSpPr txBox="1">
            <a:spLocks noChangeArrowheads="1"/>
          </p:cNvSpPr>
          <p:nvPr/>
        </p:nvSpPr>
        <p:spPr bwMode="auto">
          <a:xfrm>
            <a:off x="9322604" y="3024808"/>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
        <p:nvSpPr>
          <p:cNvPr id="34" name="文本框 1"/>
          <p:cNvSpPr txBox="1">
            <a:spLocks noChangeArrowheads="1"/>
          </p:cNvSpPr>
          <p:nvPr/>
        </p:nvSpPr>
        <p:spPr bwMode="auto">
          <a:xfrm>
            <a:off x="9322604" y="1186189"/>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chemeClr val="accent5">
                    <a:lumMod val="50000"/>
                  </a:schemeClr>
                </a:solidFill>
                <a:latin typeface="微软雅黑" panose="020B0503020204020204" pitchFamily="34" charset="-122"/>
                <a:ea typeface="微软雅黑" panose="020B0503020204020204" pitchFamily="34" charset="-122"/>
              </a:rPr>
              <a:t>$ 34,444</a:t>
            </a:r>
            <a:endParaRPr lang="zh-CN" altLang="en-US" sz="3935"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5" name="文本框 67"/>
          <p:cNvSpPr txBox="1">
            <a:spLocks noChangeArrowheads="1"/>
          </p:cNvSpPr>
          <p:nvPr/>
        </p:nvSpPr>
        <p:spPr bwMode="auto">
          <a:xfrm>
            <a:off x="9322604" y="2477464"/>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rgbClr val="00B050"/>
                </a:solidFill>
                <a:latin typeface="微软雅黑" panose="020B0503020204020204" pitchFamily="34" charset="-122"/>
                <a:ea typeface="微软雅黑" panose="020B0503020204020204" pitchFamily="34" charset="-122"/>
              </a:rPr>
              <a:t>$ 24,444</a:t>
            </a:r>
            <a:endParaRPr lang="zh-CN" altLang="en-US" sz="3935" dirty="0">
              <a:solidFill>
                <a:srgbClr val="00B050"/>
              </a:solidFill>
              <a:latin typeface="微软雅黑" panose="020B0503020204020204" pitchFamily="34" charset="-122"/>
              <a:ea typeface="微软雅黑" panose="020B0503020204020204" pitchFamily="34" charset="-122"/>
            </a:endParaRPr>
          </a:p>
        </p:txBody>
      </p:sp>
      <p:sp>
        <p:nvSpPr>
          <p:cNvPr id="36" name="文本框 68"/>
          <p:cNvSpPr txBox="1">
            <a:spLocks noChangeArrowheads="1"/>
          </p:cNvSpPr>
          <p:nvPr/>
        </p:nvSpPr>
        <p:spPr bwMode="auto">
          <a:xfrm>
            <a:off x="9322604" y="3692251"/>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solidFill>
                  <a:srgbClr val="002060"/>
                </a:solidFill>
                <a:latin typeface="微软雅黑" panose="020B0503020204020204" pitchFamily="34" charset="-122"/>
                <a:ea typeface="微软雅黑" panose="020B0503020204020204" pitchFamily="34" charset="-122"/>
              </a:rPr>
              <a:t>$ 14,444</a:t>
            </a:r>
            <a:endParaRPr lang="zh-CN" altLang="en-US" sz="3935" dirty="0">
              <a:solidFill>
                <a:srgbClr val="002060"/>
              </a:solidFill>
              <a:latin typeface="微软雅黑" panose="020B0503020204020204" pitchFamily="34" charset="-122"/>
              <a:ea typeface="微软雅黑" panose="020B0503020204020204" pitchFamily="34" charset="-122"/>
            </a:endParaRPr>
          </a:p>
        </p:txBody>
      </p:sp>
      <p:sp>
        <p:nvSpPr>
          <p:cNvPr id="37" name="文本框 69"/>
          <p:cNvSpPr txBox="1">
            <a:spLocks noChangeArrowheads="1"/>
          </p:cNvSpPr>
          <p:nvPr/>
        </p:nvSpPr>
        <p:spPr bwMode="auto">
          <a:xfrm>
            <a:off x="9322604" y="4177663"/>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
        <p:nvSpPr>
          <p:cNvPr id="38" name="文本框 70"/>
          <p:cNvSpPr txBox="1">
            <a:spLocks noChangeArrowheads="1"/>
          </p:cNvSpPr>
          <p:nvPr/>
        </p:nvSpPr>
        <p:spPr bwMode="auto">
          <a:xfrm>
            <a:off x="9322604" y="1675226"/>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dirty="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30" dirty="0">
              <a:latin typeface="微软雅黑" panose="020B0503020204020204" pitchFamily="34" charset="-122"/>
              <a:ea typeface="微软雅黑" panose="020B0503020204020204" pitchFamily="34" charset="-122"/>
            </a:endParaRPr>
          </a:p>
        </p:txBody>
      </p:sp>
      <p:sp>
        <p:nvSpPr>
          <p:cNvPr id="39" name="文本框 68"/>
          <p:cNvSpPr txBox="1">
            <a:spLocks noChangeArrowheads="1"/>
          </p:cNvSpPr>
          <p:nvPr/>
        </p:nvSpPr>
        <p:spPr bwMode="auto">
          <a:xfrm>
            <a:off x="9322604" y="4886375"/>
            <a:ext cx="2244890" cy="70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935" dirty="0">
                <a:latin typeface="微软雅黑" panose="020B0503020204020204" pitchFamily="34" charset="-122"/>
                <a:ea typeface="微软雅黑" panose="020B0503020204020204" pitchFamily="34" charset="-122"/>
              </a:rPr>
              <a:t>$ 14,444</a:t>
            </a:r>
            <a:endParaRPr lang="zh-CN" altLang="en-US" sz="3935" dirty="0">
              <a:latin typeface="微软雅黑" panose="020B0503020204020204" pitchFamily="34" charset="-122"/>
              <a:ea typeface="微软雅黑" panose="020B0503020204020204" pitchFamily="34" charset="-122"/>
            </a:endParaRPr>
          </a:p>
        </p:txBody>
      </p:sp>
      <p:sp>
        <p:nvSpPr>
          <p:cNvPr id="40" name="文本框 69"/>
          <p:cNvSpPr txBox="1">
            <a:spLocks noChangeArrowheads="1"/>
          </p:cNvSpPr>
          <p:nvPr/>
        </p:nvSpPr>
        <p:spPr bwMode="auto">
          <a:xfrm>
            <a:off x="9322604" y="5371788"/>
            <a:ext cx="3162637" cy="659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83" tIns="48192" rIns="96383" bIns="48192">
            <a:spAutoFit/>
          </a:bodyP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zh-CN" sz="1830">
                <a:latin typeface="微软雅黑" panose="020B0503020204020204" pitchFamily="34" charset="-122"/>
                <a:ea typeface="微软雅黑" panose="020B0503020204020204" pitchFamily="34" charset="-122"/>
              </a:rPr>
              <a:t>点击输入内容点击输入 内容</a:t>
            </a:r>
          </a:p>
          <a:p>
            <a:pPr eaLnBrk="1" hangingPunct="1">
              <a:lnSpc>
                <a:spcPct val="100000"/>
              </a:lnSpc>
              <a:spcBef>
                <a:spcPct val="0"/>
              </a:spcBef>
              <a:buFont typeface="Arial" panose="020B0604020202020204" pitchFamily="34" charset="0"/>
              <a:buNone/>
            </a:pPr>
            <a:endParaRPr lang="zh-CN" altLang="zh-CN" sz="183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Effect transition="in" filter="fade">
                                      <p:cBhvr>
                                        <p:cTn id="20" dur="1000"/>
                                        <p:tgtEl>
                                          <p:spTgt spid="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Effect transition="in" filter="fade">
                                      <p:cBhvr>
                                        <p:cTn id="25" dur="10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Effect transition="in" filter="fade">
                                      <p:cBhvr>
                                        <p:cTn id="35" dur="10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fltVal val="0"/>
                                          </p:val>
                                        </p:tav>
                                        <p:tav tm="100000">
                                          <p:val>
                                            <p:strVal val="#ppt_h"/>
                                          </p:val>
                                        </p:tav>
                                      </p:tavLst>
                                    </p:anim>
                                    <p:animEffect transition="in" filter="fade">
                                      <p:cBhvr>
                                        <p:cTn id="40" dur="10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Effect transition="in" filter="fade">
                                      <p:cBhvr>
                                        <p:cTn id="45" dur="10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Effect transition="in" filter="fade">
                                      <p:cBhvr>
                                        <p:cTn id="50" dur="10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Effect transition="in" filter="fade">
                                      <p:cBhvr>
                                        <p:cTn id="55" dur="1000"/>
                                        <p:tgtEl>
                                          <p:spTgt spid="1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000" fill="hold"/>
                                        <p:tgtEl>
                                          <p:spTgt spid="13"/>
                                        </p:tgtEl>
                                        <p:attrNameLst>
                                          <p:attrName>ppt_w</p:attrName>
                                        </p:attrNameLst>
                                      </p:cBhvr>
                                      <p:tavLst>
                                        <p:tav tm="0">
                                          <p:val>
                                            <p:fltVal val="0"/>
                                          </p:val>
                                        </p:tav>
                                        <p:tav tm="100000">
                                          <p:val>
                                            <p:strVal val="#ppt_w"/>
                                          </p:val>
                                        </p:tav>
                                      </p:tavLst>
                                    </p:anim>
                                    <p:anim calcmode="lin" valueType="num">
                                      <p:cBhvr>
                                        <p:cTn id="59" dur="1000" fill="hold"/>
                                        <p:tgtEl>
                                          <p:spTgt spid="13"/>
                                        </p:tgtEl>
                                        <p:attrNameLst>
                                          <p:attrName>ppt_h</p:attrName>
                                        </p:attrNameLst>
                                      </p:cBhvr>
                                      <p:tavLst>
                                        <p:tav tm="0">
                                          <p:val>
                                            <p:fltVal val="0"/>
                                          </p:val>
                                        </p:tav>
                                        <p:tav tm="100000">
                                          <p:val>
                                            <p:strVal val="#ppt_h"/>
                                          </p:val>
                                        </p:tav>
                                      </p:tavLst>
                                    </p:anim>
                                    <p:animEffect transition="in" filter="fade">
                                      <p:cBhvr>
                                        <p:cTn id="60" dur="100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Effect transition="in" filter="fade">
                                      <p:cBhvr>
                                        <p:cTn id="70" dur="1000"/>
                                        <p:tgtEl>
                                          <p:spTgt spid="1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p:cTn id="73" dur="1000" fill="hold"/>
                                        <p:tgtEl>
                                          <p:spTgt spid="16"/>
                                        </p:tgtEl>
                                        <p:attrNameLst>
                                          <p:attrName>ppt_w</p:attrName>
                                        </p:attrNameLst>
                                      </p:cBhvr>
                                      <p:tavLst>
                                        <p:tav tm="0">
                                          <p:val>
                                            <p:fltVal val="0"/>
                                          </p:val>
                                        </p:tav>
                                        <p:tav tm="100000">
                                          <p:val>
                                            <p:strVal val="#ppt_w"/>
                                          </p:val>
                                        </p:tav>
                                      </p:tavLst>
                                    </p:anim>
                                    <p:anim calcmode="lin" valueType="num">
                                      <p:cBhvr>
                                        <p:cTn id="74" dur="1000" fill="hold"/>
                                        <p:tgtEl>
                                          <p:spTgt spid="16"/>
                                        </p:tgtEl>
                                        <p:attrNameLst>
                                          <p:attrName>ppt_h</p:attrName>
                                        </p:attrNameLst>
                                      </p:cBhvr>
                                      <p:tavLst>
                                        <p:tav tm="0">
                                          <p:val>
                                            <p:fltVal val="0"/>
                                          </p:val>
                                        </p:tav>
                                        <p:tav tm="100000">
                                          <p:val>
                                            <p:strVal val="#ppt_h"/>
                                          </p:val>
                                        </p:tav>
                                      </p:tavLst>
                                    </p:anim>
                                    <p:animEffect transition="in" filter="fade">
                                      <p:cBhvr>
                                        <p:cTn id="75" dur="1000"/>
                                        <p:tgtEl>
                                          <p:spTgt spid="16"/>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1000" fill="hold"/>
                                        <p:tgtEl>
                                          <p:spTgt spid="17"/>
                                        </p:tgtEl>
                                        <p:attrNameLst>
                                          <p:attrName>ppt_w</p:attrName>
                                        </p:attrNameLst>
                                      </p:cBhvr>
                                      <p:tavLst>
                                        <p:tav tm="0">
                                          <p:val>
                                            <p:fltVal val="0"/>
                                          </p:val>
                                        </p:tav>
                                        <p:tav tm="100000">
                                          <p:val>
                                            <p:strVal val="#ppt_w"/>
                                          </p:val>
                                        </p:tav>
                                      </p:tavLst>
                                    </p:anim>
                                    <p:anim calcmode="lin" valueType="num">
                                      <p:cBhvr>
                                        <p:cTn id="79" dur="1000" fill="hold"/>
                                        <p:tgtEl>
                                          <p:spTgt spid="17"/>
                                        </p:tgtEl>
                                        <p:attrNameLst>
                                          <p:attrName>ppt_h</p:attrName>
                                        </p:attrNameLst>
                                      </p:cBhvr>
                                      <p:tavLst>
                                        <p:tav tm="0">
                                          <p:val>
                                            <p:fltVal val="0"/>
                                          </p:val>
                                        </p:tav>
                                        <p:tav tm="100000">
                                          <p:val>
                                            <p:strVal val="#ppt_h"/>
                                          </p:val>
                                        </p:tav>
                                      </p:tavLst>
                                    </p:anim>
                                    <p:animEffect transition="in" filter="fade">
                                      <p:cBhvr>
                                        <p:cTn id="80" dur="1000"/>
                                        <p:tgtEl>
                                          <p:spTgt spid="1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1000" fill="hold"/>
                                        <p:tgtEl>
                                          <p:spTgt spid="18"/>
                                        </p:tgtEl>
                                        <p:attrNameLst>
                                          <p:attrName>ppt_w</p:attrName>
                                        </p:attrNameLst>
                                      </p:cBhvr>
                                      <p:tavLst>
                                        <p:tav tm="0">
                                          <p:val>
                                            <p:fltVal val="0"/>
                                          </p:val>
                                        </p:tav>
                                        <p:tav tm="100000">
                                          <p:val>
                                            <p:strVal val="#ppt_w"/>
                                          </p:val>
                                        </p:tav>
                                      </p:tavLst>
                                    </p:anim>
                                    <p:anim calcmode="lin" valueType="num">
                                      <p:cBhvr>
                                        <p:cTn id="84" dur="1000" fill="hold"/>
                                        <p:tgtEl>
                                          <p:spTgt spid="18"/>
                                        </p:tgtEl>
                                        <p:attrNameLst>
                                          <p:attrName>ppt_h</p:attrName>
                                        </p:attrNameLst>
                                      </p:cBhvr>
                                      <p:tavLst>
                                        <p:tav tm="0">
                                          <p:val>
                                            <p:fltVal val="0"/>
                                          </p:val>
                                        </p:tav>
                                        <p:tav tm="100000">
                                          <p:val>
                                            <p:strVal val="#ppt_h"/>
                                          </p:val>
                                        </p:tav>
                                      </p:tavLst>
                                    </p:anim>
                                    <p:animEffect transition="in" filter="fade">
                                      <p:cBhvr>
                                        <p:cTn id="85" dur="1000"/>
                                        <p:tgtEl>
                                          <p:spTgt spid="1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p:cTn id="88" dur="1000" fill="hold"/>
                                        <p:tgtEl>
                                          <p:spTgt spid="19"/>
                                        </p:tgtEl>
                                        <p:attrNameLst>
                                          <p:attrName>ppt_w</p:attrName>
                                        </p:attrNameLst>
                                      </p:cBhvr>
                                      <p:tavLst>
                                        <p:tav tm="0">
                                          <p:val>
                                            <p:fltVal val="0"/>
                                          </p:val>
                                        </p:tav>
                                        <p:tav tm="100000">
                                          <p:val>
                                            <p:strVal val="#ppt_w"/>
                                          </p:val>
                                        </p:tav>
                                      </p:tavLst>
                                    </p:anim>
                                    <p:anim calcmode="lin" valueType="num">
                                      <p:cBhvr>
                                        <p:cTn id="89" dur="1000" fill="hold"/>
                                        <p:tgtEl>
                                          <p:spTgt spid="19"/>
                                        </p:tgtEl>
                                        <p:attrNameLst>
                                          <p:attrName>ppt_h</p:attrName>
                                        </p:attrNameLst>
                                      </p:cBhvr>
                                      <p:tavLst>
                                        <p:tav tm="0">
                                          <p:val>
                                            <p:fltVal val="0"/>
                                          </p:val>
                                        </p:tav>
                                        <p:tav tm="100000">
                                          <p:val>
                                            <p:strVal val="#ppt_h"/>
                                          </p:val>
                                        </p:tav>
                                      </p:tavLst>
                                    </p:anim>
                                    <p:animEffect transition="in" filter="fade">
                                      <p:cBhvr>
                                        <p:cTn id="90" dur="1000"/>
                                        <p:tgtEl>
                                          <p:spTgt spid="1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1000" fill="hold"/>
                                        <p:tgtEl>
                                          <p:spTgt spid="20"/>
                                        </p:tgtEl>
                                        <p:attrNameLst>
                                          <p:attrName>ppt_w</p:attrName>
                                        </p:attrNameLst>
                                      </p:cBhvr>
                                      <p:tavLst>
                                        <p:tav tm="0">
                                          <p:val>
                                            <p:fltVal val="0"/>
                                          </p:val>
                                        </p:tav>
                                        <p:tav tm="100000">
                                          <p:val>
                                            <p:strVal val="#ppt_w"/>
                                          </p:val>
                                        </p:tav>
                                      </p:tavLst>
                                    </p:anim>
                                    <p:anim calcmode="lin" valueType="num">
                                      <p:cBhvr>
                                        <p:cTn id="94" dur="1000" fill="hold"/>
                                        <p:tgtEl>
                                          <p:spTgt spid="20"/>
                                        </p:tgtEl>
                                        <p:attrNameLst>
                                          <p:attrName>ppt_h</p:attrName>
                                        </p:attrNameLst>
                                      </p:cBhvr>
                                      <p:tavLst>
                                        <p:tav tm="0">
                                          <p:val>
                                            <p:fltVal val="0"/>
                                          </p:val>
                                        </p:tav>
                                        <p:tav tm="100000">
                                          <p:val>
                                            <p:strVal val="#ppt_h"/>
                                          </p:val>
                                        </p:tav>
                                      </p:tavLst>
                                    </p:anim>
                                    <p:animEffect transition="in" filter="fade">
                                      <p:cBhvr>
                                        <p:cTn id="95" dur="1000"/>
                                        <p:tgtEl>
                                          <p:spTgt spid="20"/>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1000" fill="hold"/>
                                        <p:tgtEl>
                                          <p:spTgt spid="21"/>
                                        </p:tgtEl>
                                        <p:attrNameLst>
                                          <p:attrName>ppt_w</p:attrName>
                                        </p:attrNameLst>
                                      </p:cBhvr>
                                      <p:tavLst>
                                        <p:tav tm="0">
                                          <p:val>
                                            <p:fltVal val="0"/>
                                          </p:val>
                                        </p:tav>
                                        <p:tav tm="100000">
                                          <p:val>
                                            <p:strVal val="#ppt_w"/>
                                          </p:val>
                                        </p:tav>
                                      </p:tavLst>
                                    </p:anim>
                                    <p:anim calcmode="lin" valueType="num">
                                      <p:cBhvr>
                                        <p:cTn id="99" dur="1000" fill="hold"/>
                                        <p:tgtEl>
                                          <p:spTgt spid="21"/>
                                        </p:tgtEl>
                                        <p:attrNameLst>
                                          <p:attrName>ppt_h</p:attrName>
                                        </p:attrNameLst>
                                      </p:cBhvr>
                                      <p:tavLst>
                                        <p:tav tm="0">
                                          <p:val>
                                            <p:fltVal val="0"/>
                                          </p:val>
                                        </p:tav>
                                        <p:tav tm="100000">
                                          <p:val>
                                            <p:strVal val="#ppt_h"/>
                                          </p:val>
                                        </p:tav>
                                      </p:tavLst>
                                    </p:anim>
                                    <p:animEffect transition="in" filter="fade">
                                      <p:cBhvr>
                                        <p:cTn id="100" dur="1000"/>
                                        <p:tgtEl>
                                          <p:spTgt spid="2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1000" fill="hold"/>
                                        <p:tgtEl>
                                          <p:spTgt spid="22"/>
                                        </p:tgtEl>
                                        <p:attrNameLst>
                                          <p:attrName>ppt_w</p:attrName>
                                        </p:attrNameLst>
                                      </p:cBhvr>
                                      <p:tavLst>
                                        <p:tav tm="0">
                                          <p:val>
                                            <p:fltVal val="0"/>
                                          </p:val>
                                        </p:tav>
                                        <p:tav tm="100000">
                                          <p:val>
                                            <p:strVal val="#ppt_w"/>
                                          </p:val>
                                        </p:tav>
                                      </p:tavLst>
                                    </p:anim>
                                    <p:anim calcmode="lin" valueType="num">
                                      <p:cBhvr>
                                        <p:cTn id="104" dur="1000" fill="hold"/>
                                        <p:tgtEl>
                                          <p:spTgt spid="22"/>
                                        </p:tgtEl>
                                        <p:attrNameLst>
                                          <p:attrName>ppt_h</p:attrName>
                                        </p:attrNameLst>
                                      </p:cBhvr>
                                      <p:tavLst>
                                        <p:tav tm="0">
                                          <p:val>
                                            <p:fltVal val="0"/>
                                          </p:val>
                                        </p:tav>
                                        <p:tav tm="100000">
                                          <p:val>
                                            <p:strVal val="#ppt_h"/>
                                          </p:val>
                                        </p:tav>
                                      </p:tavLst>
                                    </p:anim>
                                    <p:animEffect transition="in" filter="fade">
                                      <p:cBhvr>
                                        <p:cTn id="105" dur="1000"/>
                                        <p:tgtEl>
                                          <p:spTgt spid="22"/>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1000" fill="hold"/>
                                        <p:tgtEl>
                                          <p:spTgt spid="23"/>
                                        </p:tgtEl>
                                        <p:attrNameLst>
                                          <p:attrName>ppt_w</p:attrName>
                                        </p:attrNameLst>
                                      </p:cBhvr>
                                      <p:tavLst>
                                        <p:tav tm="0">
                                          <p:val>
                                            <p:fltVal val="0"/>
                                          </p:val>
                                        </p:tav>
                                        <p:tav tm="100000">
                                          <p:val>
                                            <p:strVal val="#ppt_w"/>
                                          </p:val>
                                        </p:tav>
                                      </p:tavLst>
                                    </p:anim>
                                    <p:anim calcmode="lin" valueType="num">
                                      <p:cBhvr>
                                        <p:cTn id="109" dur="1000" fill="hold"/>
                                        <p:tgtEl>
                                          <p:spTgt spid="23"/>
                                        </p:tgtEl>
                                        <p:attrNameLst>
                                          <p:attrName>ppt_h</p:attrName>
                                        </p:attrNameLst>
                                      </p:cBhvr>
                                      <p:tavLst>
                                        <p:tav tm="0">
                                          <p:val>
                                            <p:fltVal val="0"/>
                                          </p:val>
                                        </p:tav>
                                        <p:tav tm="100000">
                                          <p:val>
                                            <p:strVal val="#ppt_h"/>
                                          </p:val>
                                        </p:tav>
                                      </p:tavLst>
                                    </p:anim>
                                    <p:animEffect transition="in" filter="fade">
                                      <p:cBhvr>
                                        <p:cTn id="110" dur="1000"/>
                                        <p:tgtEl>
                                          <p:spTgt spid="2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1000" fill="hold"/>
                                        <p:tgtEl>
                                          <p:spTgt spid="24"/>
                                        </p:tgtEl>
                                        <p:attrNameLst>
                                          <p:attrName>ppt_w</p:attrName>
                                        </p:attrNameLst>
                                      </p:cBhvr>
                                      <p:tavLst>
                                        <p:tav tm="0">
                                          <p:val>
                                            <p:fltVal val="0"/>
                                          </p:val>
                                        </p:tav>
                                        <p:tav tm="100000">
                                          <p:val>
                                            <p:strVal val="#ppt_w"/>
                                          </p:val>
                                        </p:tav>
                                      </p:tavLst>
                                    </p:anim>
                                    <p:anim calcmode="lin" valueType="num">
                                      <p:cBhvr>
                                        <p:cTn id="114" dur="1000" fill="hold"/>
                                        <p:tgtEl>
                                          <p:spTgt spid="24"/>
                                        </p:tgtEl>
                                        <p:attrNameLst>
                                          <p:attrName>ppt_h</p:attrName>
                                        </p:attrNameLst>
                                      </p:cBhvr>
                                      <p:tavLst>
                                        <p:tav tm="0">
                                          <p:val>
                                            <p:fltVal val="0"/>
                                          </p:val>
                                        </p:tav>
                                        <p:tav tm="100000">
                                          <p:val>
                                            <p:strVal val="#ppt_h"/>
                                          </p:val>
                                        </p:tav>
                                      </p:tavLst>
                                    </p:anim>
                                    <p:animEffect transition="in" filter="fade">
                                      <p:cBhvr>
                                        <p:cTn id="115" dur="1000"/>
                                        <p:tgtEl>
                                          <p:spTgt spid="2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1000" fill="hold"/>
                                        <p:tgtEl>
                                          <p:spTgt spid="25"/>
                                        </p:tgtEl>
                                        <p:attrNameLst>
                                          <p:attrName>ppt_w</p:attrName>
                                        </p:attrNameLst>
                                      </p:cBhvr>
                                      <p:tavLst>
                                        <p:tav tm="0">
                                          <p:val>
                                            <p:fltVal val="0"/>
                                          </p:val>
                                        </p:tav>
                                        <p:tav tm="100000">
                                          <p:val>
                                            <p:strVal val="#ppt_w"/>
                                          </p:val>
                                        </p:tav>
                                      </p:tavLst>
                                    </p:anim>
                                    <p:anim calcmode="lin" valueType="num">
                                      <p:cBhvr>
                                        <p:cTn id="119" dur="1000" fill="hold"/>
                                        <p:tgtEl>
                                          <p:spTgt spid="25"/>
                                        </p:tgtEl>
                                        <p:attrNameLst>
                                          <p:attrName>ppt_h</p:attrName>
                                        </p:attrNameLst>
                                      </p:cBhvr>
                                      <p:tavLst>
                                        <p:tav tm="0">
                                          <p:val>
                                            <p:fltVal val="0"/>
                                          </p:val>
                                        </p:tav>
                                        <p:tav tm="100000">
                                          <p:val>
                                            <p:strVal val="#ppt_h"/>
                                          </p:val>
                                        </p:tav>
                                      </p:tavLst>
                                    </p:anim>
                                    <p:animEffect transition="in" filter="fade">
                                      <p:cBhvr>
                                        <p:cTn id="120" dur="1000"/>
                                        <p:tgtEl>
                                          <p:spTgt spid="25"/>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26"/>
                                        </p:tgtEl>
                                        <p:attrNameLst>
                                          <p:attrName>style.visibility</p:attrName>
                                        </p:attrNameLst>
                                      </p:cBhvr>
                                      <p:to>
                                        <p:strVal val="visible"/>
                                      </p:to>
                                    </p:set>
                                    <p:anim calcmode="lin" valueType="num">
                                      <p:cBhvr>
                                        <p:cTn id="123" dur="1000" fill="hold"/>
                                        <p:tgtEl>
                                          <p:spTgt spid="26"/>
                                        </p:tgtEl>
                                        <p:attrNameLst>
                                          <p:attrName>ppt_w</p:attrName>
                                        </p:attrNameLst>
                                      </p:cBhvr>
                                      <p:tavLst>
                                        <p:tav tm="0">
                                          <p:val>
                                            <p:fltVal val="0"/>
                                          </p:val>
                                        </p:tav>
                                        <p:tav tm="100000">
                                          <p:val>
                                            <p:strVal val="#ppt_w"/>
                                          </p:val>
                                        </p:tav>
                                      </p:tavLst>
                                    </p:anim>
                                    <p:anim calcmode="lin" valueType="num">
                                      <p:cBhvr>
                                        <p:cTn id="124" dur="1000" fill="hold"/>
                                        <p:tgtEl>
                                          <p:spTgt spid="26"/>
                                        </p:tgtEl>
                                        <p:attrNameLst>
                                          <p:attrName>ppt_h</p:attrName>
                                        </p:attrNameLst>
                                      </p:cBhvr>
                                      <p:tavLst>
                                        <p:tav tm="0">
                                          <p:val>
                                            <p:fltVal val="0"/>
                                          </p:val>
                                        </p:tav>
                                        <p:tav tm="100000">
                                          <p:val>
                                            <p:strVal val="#ppt_h"/>
                                          </p:val>
                                        </p:tav>
                                      </p:tavLst>
                                    </p:anim>
                                    <p:animEffect transition="in" filter="fade">
                                      <p:cBhvr>
                                        <p:cTn id="125" dur="1000"/>
                                        <p:tgtEl>
                                          <p:spTgt spid="26"/>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7"/>
                                        </p:tgtEl>
                                        <p:attrNameLst>
                                          <p:attrName>style.visibility</p:attrName>
                                        </p:attrNameLst>
                                      </p:cBhvr>
                                      <p:to>
                                        <p:strVal val="visible"/>
                                      </p:to>
                                    </p:set>
                                    <p:anim calcmode="lin" valueType="num">
                                      <p:cBhvr>
                                        <p:cTn id="128" dur="1000" fill="hold"/>
                                        <p:tgtEl>
                                          <p:spTgt spid="27"/>
                                        </p:tgtEl>
                                        <p:attrNameLst>
                                          <p:attrName>ppt_w</p:attrName>
                                        </p:attrNameLst>
                                      </p:cBhvr>
                                      <p:tavLst>
                                        <p:tav tm="0">
                                          <p:val>
                                            <p:fltVal val="0"/>
                                          </p:val>
                                        </p:tav>
                                        <p:tav tm="100000">
                                          <p:val>
                                            <p:strVal val="#ppt_w"/>
                                          </p:val>
                                        </p:tav>
                                      </p:tavLst>
                                    </p:anim>
                                    <p:anim calcmode="lin" valueType="num">
                                      <p:cBhvr>
                                        <p:cTn id="129" dur="1000" fill="hold"/>
                                        <p:tgtEl>
                                          <p:spTgt spid="27"/>
                                        </p:tgtEl>
                                        <p:attrNameLst>
                                          <p:attrName>ppt_h</p:attrName>
                                        </p:attrNameLst>
                                      </p:cBhvr>
                                      <p:tavLst>
                                        <p:tav tm="0">
                                          <p:val>
                                            <p:fltVal val="0"/>
                                          </p:val>
                                        </p:tav>
                                        <p:tav tm="100000">
                                          <p:val>
                                            <p:strVal val="#ppt_h"/>
                                          </p:val>
                                        </p:tav>
                                      </p:tavLst>
                                    </p:anim>
                                    <p:animEffect transition="in" filter="fade">
                                      <p:cBhvr>
                                        <p:cTn id="130" dur="1000"/>
                                        <p:tgtEl>
                                          <p:spTgt spid="27"/>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8"/>
                                        </p:tgtEl>
                                        <p:attrNameLst>
                                          <p:attrName>style.visibility</p:attrName>
                                        </p:attrNameLst>
                                      </p:cBhvr>
                                      <p:to>
                                        <p:strVal val="visible"/>
                                      </p:to>
                                    </p:set>
                                    <p:anim calcmode="lin" valueType="num">
                                      <p:cBhvr>
                                        <p:cTn id="133" dur="1000" fill="hold"/>
                                        <p:tgtEl>
                                          <p:spTgt spid="28"/>
                                        </p:tgtEl>
                                        <p:attrNameLst>
                                          <p:attrName>ppt_w</p:attrName>
                                        </p:attrNameLst>
                                      </p:cBhvr>
                                      <p:tavLst>
                                        <p:tav tm="0">
                                          <p:val>
                                            <p:fltVal val="0"/>
                                          </p:val>
                                        </p:tav>
                                        <p:tav tm="100000">
                                          <p:val>
                                            <p:strVal val="#ppt_w"/>
                                          </p:val>
                                        </p:tav>
                                      </p:tavLst>
                                    </p:anim>
                                    <p:anim calcmode="lin" valueType="num">
                                      <p:cBhvr>
                                        <p:cTn id="134" dur="1000" fill="hold"/>
                                        <p:tgtEl>
                                          <p:spTgt spid="28"/>
                                        </p:tgtEl>
                                        <p:attrNameLst>
                                          <p:attrName>ppt_h</p:attrName>
                                        </p:attrNameLst>
                                      </p:cBhvr>
                                      <p:tavLst>
                                        <p:tav tm="0">
                                          <p:val>
                                            <p:fltVal val="0"/>
                                          </p:val>
                                        </p:tav>
                                        <p:tav tm="100000">
                                          <p:val>
                                            <p:strVal val="#ppt_h"/>
                                          </p:val>
                                        </p:tav>
                                      </p:tavLst>
                                    </p:anim>
                                    <p:animEffect transition="in" filter="fade">
                                      <p:cBhvr>
                                        <p:cTn id="135" dur="1000"/>
                                        <p:tgtEl>
                                          <p:spTgt spid="28"/>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9"/>
                                        </p:tgtEl>
                                        <p:attrNameLst>
                                          <p:attrName>style.visibility</p:attrName>
                                        </p:attrNameLst>
                                      </p:cBhvr>
                                      <p:to>
                                        <p:strVal val="visible"/>
                                      </p:to>
                                    </p:set>
                                    <p:anim calcmode="lin" valueType="num">
                                      <p:cBhvr>
                                        <p:cTn id="138" dur="1000" fill="hold"/>
                                        <p:tgtEl>
                                          <p:spTgt spid="29"/>
                                        </p:tgtEl>
                                        <p:attrNameLst>
                                          <p:attrName>ppt_w</p:attrName>
                                        </p:attrNameLst>
                                      </p:cBhvr>
                                      <p:tavLst>
                                        <p:tav tm="0">
                                          <p:val>
                                            <p:fltVal val="0"/>
                                          </p:val>
                                        </p:tav>
                                        <p:tav tm="100000">
                                          <p:val>
                                            <p:strVal val="#ppt_w"/>
                                          </p:val>
                                        </p:tav>
                                      </p:tavLst>
                                    </p:anim>
                                    <p:anim calcmode="lin" valueType="num">
                                      <p:cBhvr>
                                        <p:cTn id="139" dur="1000" fill="hold"/>
                                        <p:tgtEl>
                                          <p:spTgt spid="29"/>
                                        </p:tgtEl>
                                        <p:attrNameLst>
                                          <p:attrName>ppt_h</p:attrName>
                                        </p:attrNameLst>
                                      </p:cBhvr>
                                      <p:tavLst>
                                        <p:tav tm="0">
                                          <p:val>
                                            <p:fltVal val="0"/>
                                          </p:val>
                                        </p:tav>
                                        <p:tav tm="100000">
                                          <p:val>
                                            <p:strVal val="#ppt_h"/>
                                          </p:val>
                                        </p:tav>
                                      </p:tavLst>
                                    </p:anim>
                                    <p:animEffect transition="in" filter="fade">
                                      <p:cBhvr>
                                        <p:cTn id="140" dur="1000"/>
                                        <p:tgtEl>
                                          <p:spTgt spid="29"/>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30"/>
                                        </p:tgtEl>
                                        <p:attrNameLst>
                                          <p:attrName>style.visibility</p:attrName>
                                        </p:attrNameLst>
                                      </p:cBhvr>
                                      <p:to>
                                        <p:strVal val="visible"/>
                                      </p:to>
                                    </p:set>
                                    <p:anim calcmode="lin" valueType="num">
                                      <p:cBhvr>
                                        <p:cTn id="143" dur="1000" fill="hold"/>
                                        <p:tgtEl>
                                          <p:spTgt spid="30"/>
                                        </p:tgtEl>
                                        <p:attrNameLst>
                                          <p:attrName>ppt_w</p:attrName>
                                        </p:attrNameLst>
                                      </p:cBhvr>
                                      <p:tavLst>
                                        <p:tav tm="0">
                                          <p:val>
                                            <p:fltVal val="0"/>
                                          </p:val>
                                        </p:tav>
                                        <p:tav tm="100000">
                                          <p:val>
                                            <p:strVal val="#ppt_w"/>
                                          </p:val>
                                        </p:tav>
                                      </p:tavLst>
                                    </p:anim>
                                    <p:anim calcmode="lin" valueType="num">
                                      <p:cBhvr>
                                        <p:cTn id="144" dur="1000" fill="hold"/>
                                        <p:tgtEl>
                                          <p:spTgt spid="30"/>
                                        </p:tgtEl>
                                        <p:attrNameLst>
                                          <p:attrName>ppt_h</p:attrName>
                                        </p:attrNameLst>
                                      </p:cBhvr>
                                      <p:tavLst>
                                        <p:tav tm="0">
                                          <p:val>
                                            <p:fltVal val="0"/>
                                          </p:val>
                                        </p:tav>
                                        <p:tav tm="100000">
                                          <p:val>
                                            <p:strVal val="#ppt_h"/>
                                          </p:val>
                                        </p:tav>
                                      </p:tavLst>
                                    </p:anim>
                                    <p:animEffect transition="in" filter="fade">
                                      <p:cBhvr>
                                        <p:cTn id="145" dur="1000"/>
                                        <p:tgtEl>
                                          <p:spTgt spid="3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1000" fill="hold"/>
                                        <p:tgtEl>
                                          <p:spTgt spid="31"/>
                                        </p:tgtEl>
                                        <p:attrNameLst>
                                          <p:attrName>ppt_w</p:attrName>
                                        </p:attrNameLst>
                                      </p:cBhvr>
                                      <p:tavLst>
                                        <p:tav tm="0">
                                          <p:val>
                                            <p:fltVal val="0"/>
                                          </p:val>
                                        </p:tav>
                                        <p:tav tm="100000">
                                          <p:val>
                                            <p:strVal val="#ppt_w"/>
                                          </p:val>
                                        </p:tav>
                                      </p:tavLst>
                                    </p:anim>
                                    <p:anim calcmode="lin" valueType="num">
                                      <p:cBhvr>
                                        <p:cTn id="149" dur="1000" fill="hold"/>
                                        <p:tgtEl>
                                          <p:spTgt spid="31"/>
                                        </p:tgtEl>
                                        <p:attrNameLst>
                                          <p:attrName>ppt_h</p:attrName>
                                        </p:attrNameLst>
                                      </p:cBhvr>
                                      <p:tavLst>
                                        <p:tav tm="0">
                                          <p:val>
                                            <p:fltVal val="0"/>
                                          </p:val>
                                        </p:tav>
                                        <p:tav tm="100000">
                                          <p:val>
                                            <p:strVal val="#ppt_h"/>
                                          </p:val>
                                        </p:tav>
                                      </p:tavLst>
                                    </p:anim>
                                    <p:animEffect transition="in" filter="fade">
                                      <p:cBhvr>
                                        <p:cTn id="150" dur="1000"/>
                                        <p:tgtEl>
                                          <p:spTgt spid="3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 calcmode="lin" valueType="num">
                                      <p:cBhvr>
                                        <p:cTn id="153" dur="1000" fill="hold"/>
                                        <p:tgtEl>
                                          <p:spTgt spid="32"/>
                                        </p:tgtEl>
                                        <p:attrNameLst>
                                          <p:attrName>ppt_w</p:attrName>
                                        </p:attrNameLst>
                                      </p:cBhvr>
                                      <p:tavLst>
                                        <p:tav tm="0">
                                          <p:val>
                                            <p:fltVal val="0"/>
                                          </p:val>
                                        </p:tav>
                                        <p:tav tm="100000">
                                          <p:val>
                                            <p:strVal val="#ppt_w"/>
                                          </p:val>
                                        </p:tav>
                                      </p:tavLst>
                                    </p:anim>
                                    <p:anim calcmode="lin" valueType="num">
                                      <p:cBhvr>
                                        <p:cTn id="154" dur="1000" fill="hold"/>
                                        <p:tgtEl>
                                          <p:spTgt spid="32"/>
                                        </p:tgtEl>
                                        <p:attrNameLst>
                                          <p:attrName>ppt_h</p:attrName>
                                        </p:attrNameLst>
                                      </p:cBhvr>
                                      <p:tavLst>
                                        <p:tav tm="0">
                                          <p:val>
                                            <p:fltVal val="0"/>
                                          </p:val>
                                        </p:tav>
                                        <p:tav tm="100000">
                                          <p:val>
                                            <p:strVal val="#ppt_h"/>
                                          </p:val>
                                        </p:tav>
                                      </p:tavLst>
                                    </p:anim>
                                    <p:animEffect transition="in" filter="fade">
                                      <p:cBhvr>
                                        <p:cTn id="155" dur="1000"/>
                                        <p:tgtEl>
                                          <p:spTgt spid="32"/>
                                        </p:tgtEl>
                                      </p:cBhvr>
                                    </p:animEffect>
                                  </p:childTnLst>
                                </p:cTn>
                              </p:par>
                            </p:childTnLst>
                          </p:cTn>
                        </p:par>
                      </p:childTnLst>
                    </p:cTn>
                  </p:par>
                  <p:par>
                    <p:cTn id="156" fill="hold">
                      <p:stCondLst>
                        <p:cond delay="indefinite"/>
                      </p:stCondLst>
                      <p:childTnLst>
                        <p:par>
                          <p:cTn id="157" fill="hold">
                            <p:stCondLst>
                              <p:cond delay="0"/>
                            </p:stCondLst>
                            <p:childTnLst>
                              <p:par>
                                <p:cTn id="158" presetID="42" presetClass="path" presetSubtype="0" accel="50000" decel="50000" fill="hold" grpId="1" nodeType="clickEffect">
                                  <p:stCondLst>
                                    <p:cond delay="0"/>
                                  </p:stCondLst>
                                  <p:childTnLst>
                                    <p:animMotion origin="layout" path="M 3.44006E-6 -1.11111E-6 L 0.34231 -0.49421 " pathEditMode="relative" rAng="0" ptsTypes="AA">
                                      <p:cBhvr>
                                        <p:cTn id="159" dur="2000" fill="hold"/>
                                        <p:tgtEl>
                                          <p:spTgt spid="16"/>
                                        </p:tgtEl>
                                        <p:attrNameLst>
                                          <p:attrName>ppt_x</p:attrName>
                                          <p:attrName>ppt_y</p:attrName>
                                        </p:attrNameLst>
                                      </p:cBhvr>
                                      <p:rCtr x="17116" y="-24722"/>
                                    </p:animMotion>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iterate type="lt">
                                    <p:tmAbs val="200"/>
                                  </p:iterate>
                                  <p:childTnLst>
                                    <p:set>
                                      <p:cBhvr>
                                        <p:cTn id="163" dur="1" fill="hold">
                                          <p:stCondLst>
                                            <p:cond delay="9"/>
                                          </p:stCondLst>
                                        </p:cTn>
                                        <p:tgtEl>
                                          <p:spTgt spid="34"/>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38"/>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42" presetClass="path" presetSubtype="0" accel="50000" decel="50000" fill="hold" grpId="1" nodeType="clickEffect">
                                  <p:stCondLst>
                                    <p:cond delay="0"/>
                                  </p:stCondLst>
                                  <p:childTnLst>
                                    <p:animMotion origin="layout" path="M 2.00443E-7 4.07407E-6 L 0.22283 -0.32223 " pathEditMode="relative" rAng="0" ptsTypes="AA">
                                      <p:cBhvr>
                                        <p:cTn id="169" dur="2000" fill="hold"/>
                                        <p:tgtEl>
                                          <p:spTgt spid="22"/>
                                        </p:tgtEl>
                                        <p:attrNameLst>
                                          <p:attrName>ppt_x</p:attrName>
                                          <p:attrName>ppt_y</p:attrName>
                                        </p:attrNameLst>
                                      </p:cBhvr>
                                      <p:rCtr x="11141" y="-16111"/>
                                    </p:animMotion>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iterate type="lt">
                                    <p:tmAbs val="200"/>
                                  </p:iterate>
                                  <p:childTnLst>
                                    <p:set>
                                      <p:cBhvr>
                                        <p:cTn id="173" dur="1" fill="hold">
                                          <p:stCondLst>
                                            <p:cond delay="0"/>
                                          </p:stCondLst>
                                        </p:cTn>
                                        <p:tgtEl>
                                          <p:spTgt spid="35"/>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33"/>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42" presetClass="path" presetSubtype="0" accel="50000" decel="50000" fill="hold" grpId="1" nodeType="clickEffect">
                                  <p:stCondLst>
                                    <p:cond delay="0"/>
                                  </p:stCondLst>
                                  <p:childTnLst>
                                    <p:animMotion origin="layout" path="M -1.53065E-6 -3.7037E-6 L 0.23194 -0.04259 " pathEditMode="relative" rAng="0" ptsTypes="AA">
                                      <p:cBhvr>
                                        <p:cTn id="179" dur="2000" fill="hold"/>
                                        <p:tgtEl>
                                          <p:spTgt spid="24"/>
                                        </p:tgtEl>
                                        <p:attrNameLst>
                                          <p:attrName>ppt_x</p:attrName>
                                          <p:attrName>ppt_y</p:attrName>
                                        </p:attrNameLst>
                                      </p:cBhvr>
                                      <p:rCtr x="11597" y="-2130"/>
                                    </p:animMotion>
                                  </p:childTnLst>
                                </p:cTn>
                              </p:par>
                            </p:childTnLst>
                          </p:cTn>
                        </p:par>
                      </p:childTnLst>
                    </p:cTn>
                  </p:par>
                  <p:par>
                    <p:cTn id="180" fill="hold">
                      <p:stCondLst>
                        <p:cond delay="indefinite"/>
                      </p:stCondLst>
                      <p:childTnLst>
                        <p:par>
                          <p:cTn id="181" fill="hold">
                            <p:stCondLst>
                              <p:cond delay="0"/>
                            </p:stCondLst>
                            <p:childTnLst>
                              <p:par>
                                <p:cTn id="182" presetID="1" presetClass="entr" presetSubtype="0" fill="hold" grpId="0" nodeType="clickEffect">
                                  <p:stCondLst>
                                    <p:cond delay="0"/>
                                  </p:stCondLst>
                                  <p:iterate type="lt">
                                    <p:tmAbs val="200"/>
                                  </p:iterate>
                                  <p:childTnLst>
                                    <p:set>
                                      <p:cBhvr>
                                        <p:cTn id="183" dur="1" fill="hold">
                                          <p:stCondLst>
                                            <p:cond delay="0"/>
                                          </p:stCondLst>
                                        </p:cTn>
                                        <p:tgtEl>
                                          <p:spTgt spid="36"/>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37"/>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42" presetClass="path" presetSubtype="0" accel="50000" decel="50000" fill="hold" grpId="1" nodeType="clickEffect">
                                  <p:stCondLst>
                                    <p:cond delay="0"/>
                                  </p:stCondLst>
                                  <p:childTnLst>
                                    <p:animMotion origin="layout" path="M 2.08903E-6 4.44444E-6 L 0.20786 0.33402 " pathEditMode="relative" rAng="0" ptsTypes="AA">
                                      <p:cBhvr>
                                        <p:cTn id="189" dur="2000" fill="hold"/>
                                        <p:tgtEl>
                                          <p:spTgt spid="25"/>
                                        </p:tgtEl>
                                        <p:attrNameLst>
                                          <p:attrName>ppt_x</p:attrName>
                                          <p:attrName>ppt_y</p:attrName>
                                        </p:attrNameLst>
                                      </p:cBhvr>
                                      <p:rCtr x="10387" y="16690"/>
                                    </p:animMotion>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iterate type="lt">
                                    <p:tmAbs val="200"/>
                                  </p:iterate>
                                  <p:childTnLst>
                                    <p:set>
                                      <p:cBhvr>
                                        <p:cTn id="193" dur="1" fill="hold">
                                          <p:stCondLst>
                                            <p:cond delay="0"/>
                                          </p:stCondLst>
                                        </p:cTn>
                                        <p:tgtEl>
                                          <p:spTgt spid="39"/>
                                        </p:tgtEl>
                                        <p:attrNameLst>
                                          <p:attrName>style.visibility</p:attrName>
                                        </p:attrNameLst>
                                      </p:cBhvr>
                                      <p:to>
                                        <p:strVal val="visible"/>
                                      </p:to>
                                    </p:set>
                                  </p:childTnLst>
                                </p:cTn>
                              </p:par>
                              <p:par>
                                <p:cTn id="194" presetID="1" presetClass="entr" presetSubtype="0" fill="hold" grpId="0" nodeType="withEffect">
                                  <p:stCondLst>
                                    <p:cond delay="0"/>
                                  </p:stCondLst>
                                  <p:childTnLst>
                                    <p:set>
                                      <p:cBhvr>
                                        <p:cTn id="19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6" grpId="1" animBg="1"/>
      <p:bldP spid="17" grpId="0" animBg="1"/>
      <p:bldP spid="18" grpId="0" animBg="1"/>
      <p:bldP spid="19" grpId="0" animBg="1"/>
      <p:bldP spid="20" grpId="0" animBg="1"/>
      <p:bldP spid="21" grpId="0" animBg="1"/>
      <p:bldP spid="22" grpId="0" animBg="1"/>
      <p:bldP spid="22" grpId="1" animBg="1"/>
      <p:bldP spid="23" grpId="0" animBg="1"/>
      <p:bldP spid="24" grpId="0" animBg="1"/>
      <p:bldP spid="24" grpId="1" animBg="1"/>
      <p:bldP spid="25" grpId="0" animBg="1"/>
      <p:bldP spid="25" grpId="1"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Freeform 7"/>
          <p:cNvSpPr/>
          <p:nvPr/>
        </p:nvSpPr>
        <p:spPr bwMode="auto">
          <a:xfrm>
            <a:off x="3926290" y="1695826"/>
            <a:ext cx="1414004" cy="446436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accent5">
              <a:lumMod val="50000"/>
            </a:schemeClr>
          </a:solidFill>
          <a:ln>
            <a:noFill/>
          </a:ln>
        </p:spPr>
        <p:txBody>
          <a:bodyPr vert="horz" wrap="square" lIns="128580" tIns="64290" rIns="128580" bIns="64290" numCol="1" anchor="t" anchorCtr="0" compatLnSpc="1"/>
          <a:lstStyle/>
          <a:p>
            <a:endParaRPr lang="zh-CN" altLang="en-US"/>
          </a:p>
        </p:txBody>
      </p:sp>
      <p:sp>
        <p:nvSpPr>
          <p:cNvPr id="5" name="Line 11"/>
          <p:cNvSpPr>
            <a:spLocks noChangeShapeType="1"/>
          </p:cNvSpPr>
          <p:nvPr/>
        </p:nvSpPr>
        <p:spPr bwMode="auto">
          <a:xfrm flipH="1" flipV="1">
            <a:off x="5507518" y="2809638"/>
            <a:ext cx="1554122" cy="795797"/>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6" name="Line 12"/>
          <p:cNvSpPr>
            <a:spLocks noChangeShapeType="1"/>
          </p:cNvSpPr>
          <p:nvPr/>
        </p:nvSpPr>
        <p:spPr bwMode="auto">
          <a:xfrm flipH="1">
            <a:off x="5741958" y="4407950"/>
            <a:ext cx="1319682" cy="810230"/>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7" name="Line 13"/>
          <p:cNvSpPr>
            <a:spLocks noChangeShapeType="1"/>
          </p:cNvSpPr>
          <p:nvPr/>
        </p:nvSpPr>
        <p:spPr bwMode="auto">
          <a:xfrm flipH="1">
            <a:off x="4974274" y="4024706"/>
            <a:ext cx="2087365" cy="0"/>
          </a:xfrm>
          <a:prstGeom prst="line">
            <a:avLst/>
          </a:prstGeom>
          <a:noFill/>
          <a:ln w="38100" cap="flat">
            <a:solidFill>
              <a:schemeClr val="accent5">
                <a:lumMod val="50000"/>
              </a:schemeClr>
            </a:solidFill>
            <a:prstDash val="solid"/>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8580" tIns="64290" rIns="128580" bIns="64290" numCol="1" anchor="t" anchorCtr="0" compatLnSpc="1"/>
          <a:lstStyle/>
          <a:p>
            <a:endParaRPr lang="zh-CN" altLang="en-US"/>
          </a:p>
        </p:txBody>
      </p:sp>
      <p:sp>
        <p:nvSpPr>
          <p:cNvPr id="8" name="椭圆 7"/>
          <p:cNvSpPr/>
          <p:nvPr/>
        </p:nvSpPr>
        <p:spPr>
          <a:xfrm>
            <a:off x="7264151" y="3315916"/>
            <a:ext cx="1487291" cy="1487291"/>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p:cNvSpPr txBox="1"/>
          <p:nvPr/>
        </p:nvSpPr>
        <p:spPr>
          <a:xfrm>
            <a:off x="9062023" y="2321596"/>
            <a:ext cx="2835159" cy="2873864"/>
          </a:xfrm>
          <a:prstGeom prst="rect">
            <a:avLst/>
          </a:prstGeom>
          <a:noFill/>
          <a:ln>
            <a:noFill/>
          </a:ln>
        </p:spPr>
        <p:txBody>
          <a:bodyPr wrap="square" rtlCol="0">
            <a:spAutoFit/>
          </a:bodyPr>
          <a:lstStyle/>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p>
          <a:p>
            <a:pPr>
              <a:lnSpc>
                <a:spcPct val="130000"/>
              </a:lnSpc>
              <a:defRPr/>
            </a:pPr>
            <a:endParaRPr lang="en-US" altLang="zh-CN" sz="1545" dirty="0">
              <a:latin typeface="微软雅黑" panose="020B0503020204020204" pitchFamily="34" charset="-122"/>
              <a:ea typeface="微软雅黑" panose="020B0503020204020204" pitchFamily="34" charset="-122"/>
            </a:endParaRPr>
          </a:p>
          <a:p>
            <a:pPr>
              <a:lnSpc>
                <a:spcPct val="130000"/>
              </a:lnSpc>
              <a:defRPr/>
            </a:pPr>
            <a:r>
              <a:rPr lang="zh-CN" altLang="en-US" sz="154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545" dirty="0">
                <a:latin typeface="微软雅黑" panose="020B0503020204020204" pitchFamily="34" charset="-122"/>
                <a:ea typeface="微软雅黑" panose="020B0503020204020204" pitchFamily="34" charset="-122"/>
              </a:rPr>
              <a:t>……</a:t>
            </a:r>
          </a:p>
        </p:txBody>
      </p:sp>
      <p:sp>
        <p:nvSpPr>
          <p:cNvPr id="10" name="TextBox 9"/>
          <p:cNvSpPr txBox="1"/>
          <p:nvPr/>
        </p:nvSpPr>
        <p:spPr>
          <a:xfrm>
            <a:off x="1998856" y="1850598"/>
            <a:ext cx="1458014"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p>
        </p:txBody>
      </p:sp>
      <p:sp>
        <p:nvSpPr>
          <p:cNvPr id="11" name="TextBox 10"/>
          <p:cNvSpPr txBox="1"/>
          <p:nvPr/>
        </p:nvSpPr>
        <p:spPr>
          <a:xfrm>
            <a:off x="1764800" y="2315216"/>
            <a:ext cx="1692070"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p>
        </p:txBody>
      </p:sp>
      <p:sp>
        <p:nvSpPr>
          <p:cNvPr id="12" name="TextBox 11"/>
          <p:cNvSpPr txBox="1"/>
          <p:nvPr/>
        </p:nvSpPr>
        <p:spPr>
          <a:xfrm>
            <a:off x="1062823" y="3726939"/>
            <a:ext cx="1872063"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p>
        </p:txBody>
      </p:sp>
      <p:sp>
        <p:nvSpPr>
          <p:cNvPr id="13" name="TextBox 12"/>
          <p:cNvSpPr txBox="1"/>
          <p:nvPr/>
        </p:nvSpPr>
        <p:spPr>
          <a:xfrm>
            <a:off x="1178700" y="4191556"/>
            <a:ext cx="1640309"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p>
        </p:txBody>
      </p:sp>
      <p:sp>
        <p:nvSpPr>
          <p:cNvPr id="14" name="TextBox 13"/>
          <p:cNvSpPr txBox="1"/>
          <p:nvPr/>
        </p:nvSpPr>
        <p:spPr>
          <a:xfrm>
            <a:off x="2014603" y="5695568"/>
            <a:ext cx="1640309" cy="303032"/>
          </a:xfrm>
          <a:prstGeom prst="rect">
            <a:avLst/>
          </a:prstGeom>
          <a:noFill/>
        </p:spPr>
        <p:txBody>
          <a:bodyPr wrap="square" lIns="0" tIns="0" rIns="0" bIns="0" rtlCol="0">
            <a:spAutoFit/>
          </a:bodyPr>
          <a:lstStyle/>
          <a:p>
            <a:pPr algn="ctr"/>
            <a:r>
              <a:rPr lang="zh-CN" altLang="en-US" sz="1970" b="1" dirty="0">
                <a:latin typeface="微软雅黑" panose="020B0503020204020204" pitchFamily="34" charset="-122"/>
                <a:ea typeface="微软雅黑" panose="020B0503020204020204" pitchFamily="34" charset="-122"/>
              </a:rPr>
              <a:t>文字内容</a:t>
            </a:r>
          </a:p>
        </p:txBody>
      </p:sp>
      <p:sp>
        <p:nvSpPr>
          <p:cNvPr id="15" name="TextBox 14"/>
          <p:cNvSpPr txBox="1"/>
          <p:nvPr/>
        </p:nvSpPr>
        <p:spPr>
          <a:xfrm>
            <a:off x="2014603" y="6160186"/>
            <a:ext cx="1640309" cy="238079"/>
          </a:xfrm>
          <a:prstGeom prst="rect">
            <a:avLst/>
          </a:prstGeom>
          <a:noFill/>
        </p:spPr>
        <p:txBody>
          <a:bodyPr wrap="square" lIns="0" tIns="0" rIns="0" bIns="0" rtlCol="0">
            <a:spAutoFit/>
          </a:bodyPr>
          <a:lstStyle/>
          <a:p>
            <a:pPr algn="ctr"/>
            <a:r>
              <a:rPr lang="zh-CN" altLang="en-US" sz="1545" dirty="0">
                <a:latin typeface="微软雅黑" panose="020B0503020204020204" pitchFamily="34" charset="-122"/>
                <a:ea typeface="微软雅黑" panose="020B0503020204020204" pitchFamily="34" charset="-122"/>
              </a:rPr>
              <a:t>点击输入说明文字</a:t>
            </a:r>
          </a:p>
        </p:txBody>
      </p:sp>
      <p:sp>
        <p:nvSpPr>
          <p:cNvPr id="16" name="TextBox 15"/>
          <p:cNvSpPr txBox="1"/>
          <p:nvPr/>
        </p:nvSpPr>
        <p:spPr>
          <a:xfrm>
            <a:off x="7287112" y="3605435"/>
            <a:ext cx="1458014" cy="865493"/>
          </a:xfrm>
          <a:prstGeom prst="rect">
            <a:avLst/>
          </a:prstGeom>
          <a:noFill/>
        </p:spPr>
        <p:txBody>
          <a:bodyPr wrap="square" lIns="0" tIns="0" rIns="0" bIns="0" rtlCol="0">
            <a:spAutoFit/>
          </a:bodyPr>
          <a:lstStyle/>
          <a:p>
            <a:pPr algn="ctr"/>
            <a:r>
              <a:rPr lang="zh-CN" altLang="en-US" sz="2810" b="1" dirty="0">
                <a:solidFill>
                  <a:schemeClr val="bg1"/>
                </a:solidFill>
                <a:latin typeface="微软雅黑" panose="020B0503020204020204" pitchFamily="34" charset="-122"/>
                <a:ea typeface="微软雅黑" panose="020B0503020204020204" pitchFamily="34" charset="-122"/>
              </a:rPr>
              <a:t>文字</a:t>
            </a:r>
            <a:endParaRPr lang="en-US" altLang="zh-CN" sz="2810" b="1" dirty="0">
              <a:solidFill>
                <a:schemeClr val="bg1"/>
              </a:solidFill>
              <a:latin typeface="微软雅黑" panose="020B0503020204020204" pitchFamily="34" charset="-122"/>
              <a:ea typeface="微软雅黑" panose="020B0503020204020204" pitchFamily="34" charset="-122"/>
            </a:endParaRPr>
          </a:p>
          <a:p>
            <a:pPr algn="ctr"/>
            <a:r>
              <a:rPr lang="zh-CN" altLang="en-US" sz="2810" b="1" dirty="0">
                <a:solidFill>
                  <a:schemeClr val="bg1"/>
                </a:solidFill>
                <a:latin typeface="微软雅黑" panose="020B0503020204020204" pitchFamily="34" charset="-122"/>
                <a:ea typeface="微软雅黑" panose="020B0503020204020204" pitchFamily="34" charset="-122"/>
              </a:rPr>
              <a:t>内容</a:t>
            </a:r>
            <a:endParaRPr lang="en-US" altLang="zh-CN" sz="2810" b="1" dirty="0">
              <a:solidFill>
                <a:schemeClr val="bg1"/>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3926071" y="1360825"/>
            <a:ext cx="1616733" cy="1616733"/>
            <a:chOff x="2791775" y="967751"/>
            <a:chExt cx="1149740" cy="1149740"/>
          </a:xfrm>
        </p:grpSpPr>
        <p:grpSp>
          <p:nvGrpSpPr>
            <p:cNvPr id="18" name="组合 17"/>
            <p:cNvGrpSpPr/>
            <p:nvPr/>
          </p:nvGrpSpPr>
          <p:grpSpPr>
            <a:xfrm>
              <a:off x="2791775" y="967751"/>
              <a:ext cx="1149740" cy="114974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流程图: 联系 18"/>
            <p:cNvSpPr/>
            <p:nvPr/>
          </p:nvSpPr>
          <p:spPr>
            <a:xfrm>
              <a:off x="2887681" y="1063658"/>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KSO_Shape"/>
            <p:cNvSpPr/>
            <p:nvPr/>
          </p:nvSpPr>
          <p:spPr bwMode="auto">
            <a:xfrm>
              <a:off x="3128048" y="1240361"/>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3" name="组合 22"/>
          <p:cNvGrpSpPr/>
          <p:nvPr/>
        </p:nvGrpSpPr>
        <p:grpSpPr>
          <a:xfrm>
            <a:off x="3213923" y="3214660"/>
            <a:ext cx="1616733" cy="1616733"/>
            <a:chOff x="2285331" y="2286106"/>
            <a:chExt cx="1149740" cy="1149740"/>
          </a:xfrm>
        </p:grpSpPr>
        <p:grpSp>
          <p:nvGrpSpPr>
            <p:cNvPr id="24" name="组合 23"/>
            <p:cNvGrpSpPr/>
            <p:nvPr/>
          </p:nvGrpSpPr>
          <p:grpSpPr>
            <a:xfrm>
              <a:off x="2285331" y="2286106"/>
              <a:ext cx="1149740" cy="1149740"/>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流程图: 联系 24"/>
            <p:cNvSpPr/>
            <p:nvPr/>
          </p:nvSpPr>
          <p:spPr>
            <a:xfrm>
              <a:off x="2381237" y="2382012"/>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2538735" y="2636786"/>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506222"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29" name="组合 28"/>
          <p:cNvGrpSpPr/>
          <p:nvPr/>
        </p:nvGrpSpPr>
        <p:grpSpPr>
          <a:xfrm>
            <a:off x="4125224" y="4936007"/>
            <a:ext cx="1616733" cy="1616733"/>
            <a:chOff x="2933403" y="3510242"/>
            <a:chExt cx="1149740" cy="1149740"/>
          </a:xfrm>
        </p:grpSpPr>
        <p:grpSp>
          <p:nvGrpSpPr>
            <p:cNvPr id="30" name="组合 29"/>
            <p:cNvGrpSpPr/>
            <p:nvPr/>
          </p:nvGrpSpPr>
          <p:grpSpPr>
            <a:xfrm>
              <a:off x="2933403" y="3510242"/>
              <a:ext cx="1149740" cy="1149740"/>
              <a:chOff x="2933403" y="3510242"/>
              <a:chExt cx="1149740" cy="1149740"/>
            </a:xfrm>
          </p:grpSpPr>
          <p:grpSp>
            <p:nvGrpSpPr>
              <p:cNvPr id="32" name="组合 31"/>
              <p:cNvGrpSpPr/>
              <p:nvPr/>
            </p:nvGrpSpPr>
            <p:grpSpPr>
              <a:xfrm>
                <a:off x="2933403" y="3510242"/>
                <a:ext cx="1149740" cy="1149740"/>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流程图: 联系 32"/>
              <p:cNvSpPr/>
              <p:nvPr/>
            </p:nvSpPr>
            <p:spPr>
              <a:xfrm>
                <a:off x="3033751" y="3606149"/>
                <a:ext cx="957925" cy="957925"/>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KSO_Shape"/>
            <p:cNvSpPr/>
            <p:nvPr/>
          </p:nvSpPr>
          <p:spPr bwMode="auto">
            <a:xfrm>
              <a:off x="3252081" y="3886610"/>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44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4000">
                                          <p:cBhvr additive="base">
                                            <p:cTn id="12"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4000"/>
                                </p:stCondLst>
                                <p:childTnLst>
                                  <p:par>
                                    <p:cTn id="51" presetID="26"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290">
                                              <p:stCondLst>
                                                <p:cond delay="0"/>
                                              </p:stCondLst>
                                            </p:cTn>
                                            <p:tgtEl>
                                              <p:spTgt spid="10"/>
                                            </p:tgtEl>
                                          </p:cBhvr>
                                        </p:animEffect>
                                        <p:anim calcmode="lin" valueType="num">
                                          <p:cBhvr>
                                            <p:cTn id="5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9" dur="13">
                                              <p:stCondLst>
                                                <p:cond delay="325"/>
                                              </p:stCondLst>
                                            </p:cTn>
                                            <p:tgtEl>
                                              <p:spTgt spid="10"/>
                                            </p:tgtEl>
                                          </p:cBhvr>
                                          <p:to x="100000" y="60000"/>
                                        </p:animScale>
                                        <p:animScale>
                                          <p:cBhvr>
                                            <p:cTn id="60" dur="83" decel="50000">
                                              <p:stCondLst>
                                                <p:cond delay="338"/>
                                              </p:stCondLst>
                                            </p:cTn>
                                            <p:tgtEl>
                                              <p:spTgt spid="10"/>
                                            </p:tgtEl>
                                          </p:cBhvr>
                                          <p:to x="100000" y="100000"/>
                                        </p:animScale>
                                        <p:animScale>
                                          <p:cBhvr>
                                            <p:cTn id="61" dur="13">
                                              <p:stCondLst>
                                                <p:cond delay="656"/>
                                              </p:stCondLst>
                                            </p:cTn>
                                            <p:tgtEl>
                                              <p:spTgt spid="10"/>
                                            </p:tgtEl>
                                          </p:cBhvr>
                                          <p:to x="100000" y="80000"/>
                                        </p:animScale>
                                        <p:animScale>
                                          <p:cBhvr>
                                            <p:cTn id="62" dur="83" decel="50000">
                                              <p:stCondLst>
                                                <p:cond delay="669"/>
                                              </p:stCondLst>
                                            </p:cTn>
                                            <p:tgtEl>
                                              <p:spTgt spid="10"/>
                                            </p:tgtEl>
                                          </p:cBhvr>
                                          <p:to x="100000" y="100000"/>
                                        </p:animScale>
                                        <p:animScale>
                                          <p:cBhvr>
                                            <p:cTn id="63" dur="13">
                                              <p:stCondLst>
                                                <p:cond delay="821"/>
                                              </p:stCondLst>
                                            </p:cTn>
                                            <p:tgtEl>
                                              <p:spTgt spid="10"/>
                                            </p:tgtEl>
                                          </p:cBhvr>
                                          <p:to x="100000" y="90000"/>
                                        </p:animScale>
                                        <p:animScale>
                                          <p:cBhvr>
                                            <p:cTn id="64" dur="83" decel="50000">
                                              <p:stCondLst>
                                                <p:cond delay="834"/>
                                              </p:stCondLst>
                                            </p:cTn>
                                            <p:tgtEl>
                                              <p:spTgt spid="10"/>
                                            </p:tgtEl>
                                          </p:cBhvr>
                                          <p:to x="100000" y="100000"/>
                                        </p:animScale>
                                        <p:animScale>
                                          <p:cBhvr>
                                            <p:cTn id="65" dur="13">
                                              <p:stCondLst>
                                                <p:cond delay="904"/>
                                              </p:stCondLst>
                                            </p:cTn>
                                            <p:tgtEl>
                                              <p:spTgt spid="10"/>
                                            </p:tgtEl>
                                          </p:cBhvr>
                                          <p:to x="100000" y="95000"/>
                                        </p:animScale>
                                        <p:animScale>
                                          <p:cBhvr>
                                            <p:cTn id="66" dur="83" decel="50000">
                                              <p:stCondLst>
                                                <p:cond delay="917"/>
                                              </p:stCondLst>
                                            </p:cTn>
                                            <p:tgtEl>
                                              <p:spTgt spid="10"/>
                                            </p:tgtEl>
                                          </p:cBhvr>
                                          <p:to x="100000" y="100000"/>
                                        </p:animScale>
                                      </p:childTnLst>
                                    </p:cTn>
                                  </p:par>
                                  <p:par>
                                    <p:cTn id="67" presetID="26" presetClass="entr" presetSubtype="0" fill="hold" grpId="0" nodeType="withEffect">
                                      <p:stCondLst>
                                        <p:cond delay="10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290">
                                              <p:stCondLst>
                                                <p:cond delay="0"/>
                                              </p:stCondLst>
                                            </p:cTn>
                                            <p:tgtEl>
                                              <p:spTgt spid="11"/>
                                            </p:tgtEl>
                                          </p:cBhvr>
                                        </p:animEffect>
                                        <p:anim calcmode="lin" valueType="num">
                                          <p:cBhvr>
                                            <p:cTn id="7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5" dur="13">
                                              <p:stCondLst>
                                                <p:cond delay="325"/>
                                              </p:stCondLst>
                                            </p:cTn>
                                            <p:tgtEl>
                                              <p:spTgt spid="11"/>
                                            </p:tgtEl>
                                          </p:cBhvr>
                                          <p:to x="100000" y="60000"/>
                                        </p:animScale>
                                        <p:animScale>
                                          <p:cBhvr>
                                            <p:cTn id="76" dur="83" decel="50000">
                                              <p:stCondLst>
                                                <p:cond delay="338"/>
                                              </p:stCondLst>
                                            </p:cTn>
                                            <p:tgtEl>
                                              <p:spTgt spid="11"/>
                                            </p:tgtEl>
                                          </p:cBhvr>
                                          <p:to x="100000" y="100000"/>
                                        </p:animScale>
                                        <p:animScale>
                                          <p:cBhvr>
                                            <p:cTn id="77" dur="13">
                                              <p:stCondLst>
                                                <p:cond delay="656"/>
                                              </p:stCondLst>
                                            </p:cTn>
                                            <p:tgtEl>
                                              <p:spTgt spid="11"/>
                                            </p:tgtEl>
                                          </p:cBhvr>
                                          <p:to x="100000" y="80000"/>
                                        </p:animScale>
                                        <p:animScale>
                                          <p:cBhvr>
                                            <p:cTn id="78" dur="83" decel="50000">
                                              <p:stCondLst>
                                                <p:cond delay="669"/>
                                              </p:stCondLst>
                                            </p:cTn>
                                            <p:tgtEl>
                                              <p:spTgt spid="11"/>
                                            </p:tgtEl>
                                          </p:cBhvr>
                                          <p:to x="100000" y="100000"/>
                                        </p:animScale>
                                        <p:animScale>
                                          <p:cBhvr>
                                            <p:cTn id="79" dur="13">
                                              <p:stCondLst>
                                                <p:cond delay="821"/>
                                              </p:stCondLst>
                                            </p:cTn>
                                            <p:tgtEl>
                                              <p:spTgt spid="11"/>
                                            </p:tgtEl>
                                          </p:cBhvr>
                                          <p:to x="100000" y="90000"/>
                                        </p:animScale>
                                        <p:animScale>
                                          <p:cBhvr>
                                            <p:cTn id="80" dur="83" decel="50000">
                                              <p:stCondLst>
                                                <p:cond delay="834"/>
                                              </p:stCondLst>
                                            </p:cTn>
                                            <p:tgtEl>
                                              <p:spTgt spid="11"/>
                                            </p:tgtEl>
                                          </p:cBhvr>
                                          <p:to x="100000" y="100000"/>
                                        </p:animScale>
                                        <p:animScale>
                                          <p:cBhvr>
                                            <p:cTn id="81" dur="13">
                                              <p:stCondLst>
                                                <p:cond delay="904"/>
                                              </p:stCondLst>
                                            </p:cTn>
                                            <p:tgtEl>
                                              <p:spTgt spid="11"/>
                                            </p:tgtEl>
                                          </p:cBhvr>
                                          <p:to x="100000" y="95000"/>
                                        </p:animScale>
                                        <p:animScale>
                                          <p:cBhvr>
                                            <p:cTn id="82" dur="83" decel="50000">
                                              <p:stCondLst>
                                                <p:cond delay="917"/>
                                              </p:stCondLst>
                                            </p:cTn>
                                            <p:tgtEl>
                                              <p:spTgt spid="11"/>
                                            </p:tgtEl>
                                          </p:cBhvr>
                                          <p:to x="100000" y="100000"/>
                                        </p:animScale>
                                      </p:childTnLst>
                                    </p:cTn>
                                  </p:par>
                                  <p:par>
                                    <p:cTn id="83" presetID="26" presetClass="entr" presetSubtype="0" fill="hold" grpId="0" nodeType="withEffect">
                                      <p:stCondLst>
                                        <p:cond delay="20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290">
                                              <p:stCondLst>
                                                <p:cond delay="0"/>
                                              </p:stCondLst>
                                            </p:cTn>
                                            <p:tgtEl>
                                              <p:spTgt spid="12"/>
                                            </p:tgtEl>
                                          </p:cBhvr>
                                        </p:animEffect>
                                        <p:anim calcmode="lin" valueType="num">
                                          <p:cBhvr>
                                            <p:cTn id="8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1" dur="13">
                                              <p:stCondLst>
                                                <p:cond delay="325"/>
                                              </p:stCondLst>
                                            </p:cTn>
                                            <p:tgtEl>
                                              <p:spTgt spid="12"/>
                                            </p:tgtEl>
                                          </p:cBhvr>
                                          <p:to x="100000" y="60000"/>
                                        </p:animScale>
                                        <p:animScale>
                                          <p:cBhvr>
                                            <p:cTn id="92" dur="83" decel="50000">
                                              <p:stCondLst>
                                                <p:cond delay="338"/>
                                              </p:stCondLst>
                                            </p:cTn>
                                            <p:tgtEl>
                                              <p:spTgt spid="12"/>
                                            </p:tgtEl>
                                          </p:cBhvr>
                                          <p:to x="100000" y="100000"/>
                                        </p:animScale>
                                        <p:animScale>
                                          <p:cBhvr>
                                            <p:cTn id="93" dur="13">
                                              <p:stCondLst>
                                                <p:cond delay="656"/>
                                              </p:stCondLst>
                                            </p:cTn>
                                            <p:tgtEl>
                                              <p:spTgt spid="12"/>
                                            </p:tgtEl>
                                          </p:cBhvr>
                                          <p:to x="100000" y="80000"/>
                                        </p:animScale>
                                        <p:animScale>
                                          <p:cBhvr>
                                            <p:cTn id="94" dur="83" decel="50000">
                                              <p:stCondLst>
                                                <p:cond delay="669"/>
                                              </p:stCondLst>
                                            </p:cTn>
                                            <p:tgtEl>
                                              <p:spTgt spid="12"/>
                                            </p:tgtEl>
                                          </p:cBhvr>
                                          <p:to x="100000" y="100000"/>
                                        </p:animScale>
                                        <p:animScale>
                                          <p:cBhvr>
                                            <p:cTn id="95" dur="13">
                                              <p:stCondLst>
                                                <p:cond delay="821"/>
                                              </p:stCondLst>
                                            </p:cTn>
                                            <p:tgtEl>
                                              <p:spTgt spid="12"/>
                                            </p:tgtEl>
                                          </p:cBhvr>
                                          <p:to x="100000" y="90000"/>
                                        </p:animScale>
                                        <p:animScale>
                                          <p:cBhvr>
                                            <p:cTn id="96" dur="83" decel="50000">
                                              <p:stCondLst>
                                                <p:cond delay="834"/>
                                              </p:stCondLst>
                                            </p:cTn>
                                            <p:tgtEl>
                                              <p:spTgt spid="12"/>
                                            </p:tgtEl>
                                          </p:cBhvr>
                                          <p:to x="100000" y="100000"/>
                                        </p:animScale>
                                        <p:animScale>
                                          <p:cBhvr>
                                            <p:cTn id="97" dur="13">
                                              <p:stCondLst>
                                                <p:cond delay="904"/>
                                              </p:stCondLst>
                                            </p:cTn>
                                            <p:tgtEl>
                                              <p:spTgt spid="12"/>
                                            </p:tgtEl>
                                          </p:cBhvr>
                                          <p:to x="100000" y="95000"/>
                                        </p:animScale>
                                        <p:animScale>
                                          <p:cBhvr>
                                            <p:cTn id="98" dur="83" decel="50000">
                                              <p:stCondLst>
                                                <p:cond delay="917"/>
                                              </p:stCondLst>
                                            </p:cTn>
                                            <p:tgtEl>
                                              <p:spTgt spid="12"/>
                                            </p:tgtEl>
                                          </p:cBhvr>
                                          <p:to x="100000" y="100000"/>
                                        </p:animScale>
                                      </p:childTnLst>
                                    </p:cTn>
                                  </p:par>
                                  <p:par>
                                    <p:cTn id="99" presetID="26" presetClass="entr" presetSubtype="0" fill="hold" grpId="0" nodeType="withEffect">
                                      <p:stCondLst>
                                        <p:cond delay="30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290">
                                              <p:stCondLst>
                                                <p:cond delay="0"/>
                                              </p:stCondLst>
                                            </p:cTn>
                                            <p:tgtEl>
                                              <p:spTgt spid="13"/>
                                            </p:tgtEl>
                                          </p:cBhvr>
                                        </p:animEffect>
                                        <p:anim calcmode="lin" valueType="num">
                                          <p:cBhvr>
                                            <p:cTn id="10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07" dur="13">
                                              <p:stCondLst>
                                                <p:cond delay="325"/>
                                              </p:stCondLst>
                                            </p:cTn>
                                            <p:tgtEl>
                                              <p:spTgt spid="13"/>
                                            </p:tgtEl>
                                          </p:cBhvr>
                                          <p:to x="100000" y="60000"/>
                                        </p:animScale>
                                        <p:animScale>
                                          <p:cBhvr>
                                            <p:cTn id="108" dur="83" decel="50000">
                                              <p:stCondLst>
                                                <p:cond delay="338"/>
                                              </p:stCondLst>
                                            </p:cTn>
                                            <p:tgtEl>
                                              <p:spTgt spid="13"/>
                                            </p:tgtEl>
                                          </p:cBhvr>
                                          <p:to x="100000" y="100000"/>
                                        </p:animScale>
                                        <p:animScale>
                                          <p:cBhvr>
                                            <p:cTn id="109" dur="13">
                                              <p:stCondLst>
                                                <p:cond delay="656"/>
                                              </p:stCondLst>
                                            </p:cTn>
                                            <p:tgtEl>
                                              <p:spTgt spid="13"/>
                                            </p:tgtEl>
                                          </p:cBhvr>
                                          <p:to x="100000" y="80000"/>
                                        </p:animScale>
                                        <p:animScale>
                                          <p:cBhvr>
                                            <p:cTn id="110" dur="83" decel="50000">
                                              <p:stCondLst>
                                                <p:cond delay="669"/>
                                              </p:stCondLst>
                                            </p:cTn>
                                            <p:tgtEl>
                                              <p:spTgt spid="13"/>
                                            </p:tgtEl>
                                          </p:cBhvr>
                                          <p:to x="100000" y="100000"/>
                                        </p:animScale>
                                        <p:animScale>
                                          <p:cBhvr>
                                            <p:cTn id="111" dur="13">
                                              <p:stCondLst>
                                                <p:cond delay="821"/>
                                              </p:stCondLst>
                                            </p:cTn>
                                            <p:tgtEl>
                                              <p:spTgt spid="13"/>
                                            </p:tgtEl>
                                          </p:cBhvr>
                                          <p:to x="100000" y="90000"/>
                                        </p:animScale>
                                        <p:animScale>
                                          <p:cBhvr>
                                            <p:cTn id="112" dur="83" decel="50000">
                                              <p:stCondLst>
                                                <p:cond delay="834"/>
                                              </p:stCondLst>
                                            </p:cTn>
                                            <p:tgtEl>
                                              <p:spTgt spid="13"/>
                                            </p:tgtEl>
                                          </p:cBhvr>
                                          <p:to x="100000" y="100000"/>
                                        </p:animScale>
                                        <p:animScale>
                                          <p:cBhvr>
                                            <p:cTn id="113" dur="13">
                                              <p:stCondLst>
                                                <p:cond delay="904"/>
                                              </p:stCondLst>
                                            </p:cTn>
                                            <p:tgtEl>
                                              <p:spTgt spid="13"/>
                                            </p:tgtEl>
                                          </p:cBhvr>
                                          <p:to x="100000" y="95000"/>
                                        </p:animScale>
                                        <p:animScale>
                                          <p:cBhvr>
                                            <p:cTn id="114" dur="83" decel="50000">
                                              <p:stCondLst>
                                                <p:cond delay="917"/>
                                              </p:stCondLst>
                                            </p:cTn>
                                            <p:tgtEl>
                                              <p:spTgt spid="13"/>
                                            </p:tgtEl>
                                          </p:cBhvr>
                                          <p:to x="100000" y="100000"/>
                                        </p:animScale>
                                      </p:childTnLst>
                                    </p:cTn>
                                  </p:par>
                                  <p:par>
                                    <p:cTn id="115" presetID="26" presetClass="entr" presetSubtype="0" fill="hold" grpId="0" nodeType="withEffect">
                                      <p:stCondLst>
                                        <p:cond delay="40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290">
                                              <p:stCondLst>
                                                <p:cond delay="0"/>
                                              </p:stCondLst>
                                            </p:cTn>
                                            <p:tgtEl>
                                              <p:spTgt spid="14"/>
                                            </p:tgtEl>
                                          </p:cBhvr>
                                        </p:animEffect>
                                        <p:anim calcmode="lin" valueType="num">
                                          <p:cBhvr>
                                            <p:cTn id="11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2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23" dur="13">
                                              <p:stCondLst>
                                                <p:cond delay="325"/>
                                              </p:stCondLst>
                                            </p:cTn>
                                            <p:tgtEl>
                                              <p:spTgt spid="14"/>
                                            </p:tgtEl>
                                          </p:cBhvr>
                                          <p:to x="100000" y="60000"/>
                                        </p:animScale>
                                        <p:animScale>
                                          <p:cBhvr>
                                            <p:cTn id="124" dur="83" decel="50000">
                                              <p:stCondLst>
                                                <p:cond delay="338"/>
                                              </p:stCondLst>
                                            </p:cTn>
                                            <p:tgtEl>
                                              <p:spTgt spid="14"/>
                                            </p:tgtEl>
                                          </p:cBhvr>
                                          <p:to x="100000" y="100000"/>
                                        </p:animScale>
                                        <p:animScale>
                                          <p:cBhvr>
                                            <p:cTn id="125" dur="13">
                                              <p:stCondLst>
                                                <p:cond delay="656"/>
                                              </p:stCondLst>
                                            </p:cTn>
                                            <p:tgtEl>
                                              <p:spTgt spid="14"/>
                                            </p:tgtEl>
                                          </p:cBhvr>
                                          <p:to x="100000" y="80000"/>
                                        </p:animScale>
                                        <p:animScale>
                                          <p:cBhvr>
                                            <p:cTn id="126" dur="83" decel="50000">
                                              <p:stCondLst>
                                                <p:cond delay="669"/>
                                              </p:stCondLst>
                                            </p:cTn>
                                            <p:tgtEl>
                                              <p:spTgt spid="14"/>
                                            </p:tgtEl>
                                          </p:cBhvr>
                                          <p:to x="100000" y="100000"/>
                                        </p:animScale>
                                        <p:animScale>
                                          <p:cBhvr>
                                            <p:cTn id="127" dur="13">
                                              <p:stCondLst>
                                                <p:cond delay="821"/>
                                              </p:stCondLst>
                                            </p:cTn>
                                            <p:tgtEl>
                                              <p:spTgt spid="14"/>
                                            </p:tgtEl>
                                          </p:cBhvr>
                                          <p:to x="100000" y="90000"/>
                                        </p:animScale>
                                        <p:animScale>
                                          <p:cBhvr>
                                            <p:cTn id="128" dur="83" decel="50000">
                                              <p:stCondLst>
                                                <p:cond delay="834"/>
                                              </p:stCondLst>
                                            </p:cTn>
                                            <p:tgtEl>
                                              <p:spTgt spid="14"/>
                                            </p:tgtEl>
                                          </p:cBhvr>
                                          <p:to x="100000" y="100000"/>
                                        </p:animScale>
                                        <p:animScale>
                                          <p:cBhvr>
                                            <p:cTn id="129" dur="13">
                                              <p:stCondLst>
                                                <p:cond delay="904"/>
                                              </p:stCondLst>
                                            </p:cTn>
                                            <p:tgtEl>
                                              <p:spTgt spid="14"/>
                                            </p:tgtEl>
                                          </p:cBhvr>
                                          <p:to x="100000" y="95000"/>
                                        </p:animScale>
                                        <p:animScale>
                                          <p:cBhvr>
                                            <p:cTn id="130" dur="83" decel="50000">
                                              <p:stCondLst>
                                                <p:cond delay="917"/>
                                              </p:stCondLst>
                                            </p:cTn>
                                            <p:tgtEl>
                                              <p:spTgt spid="14"/>
                                            </p:tgtEl>
                                          </p:cBhvr>
                                          <p:to x="100000" y="100000"/>
                                        </p:animScale>
                                      </p:childTnLst>
                                    </p:cTn>
                                  </p:par>
                                  <p:par>
                                    <p:cTn id="131" presetID="26" presetClass="entr" presetSubtype="0" fill="hold" grpId="0" nodeType="withEffect">
                                      <p:stCondLst>
                                        <p:cond delay="50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290">
                                              <p:stCondLst>
                                                <p:cond delay="0"/>
                                              </p:stCondLst>
                                            </p:cTn>
                                            <p:tgtEl>
                                              <p:spTgt spid="15"/>
                                            </p:tgtEl>
                                          </p:cBhvr>
                                        </p:animEffect>
                                        <p:anim calcmode="lin" valueType="num">
                                          <p:cBhvr>
                                            <p:cTn id="13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9" dur="13">
                                              <p:stCondLst>
                                                <p:cond delay="325"/>
                                              </p:stCondLst>
                                            </p:cTn>
                                            <p:tgtEl>
                                              <p:spTgt spid="15"/>
                                            </p:tgtEl>
                                          </p:cBhvr>
                                          <p:to x="100000" y="60000"/>
                                        </p:animScale>
                                        <p:animScale>
                                          <p:cBhvr>
                                            <p:cTn id="140" dur="83" decel="50000">
                                              <p:stCondLst>
                                                <p:cond delay="338"/>
                                              </p:stCondLst>
                                            </p:cTn>
                                            <p:tgtEl>
                                              <p:spTgt spid="15"/>
                                            </p:tgtEl>
                                          </p:cBhvr>
                                          <p:to x="100000" y="100000"/>
                                        </p:animScale>
                                        <p:animScale>
                                          <p:cBhvr>
                                            <p:cTn id="141" dur="13">
                                              <p:stCondLst>
                                                <p:cond delay="656"/>
                                              </p:stCondLst>
                                            </p:cTn>
                                            <p:tgtEl>
                                              <p:spTgt spid="15"/>
                                            </p:tgtEl>
                                          </p:cBhvr>
                                          <p:to x="100000" y="80000"/>
                                        </p:animScale>
                                        <p:animScale>
                                          <p:cBhvr>
                                            <p:cTn id="142" dur="83" decel="50000">
                                              <p:stCondLst>
                                                <p:cond delay="669"/>
                                              </p:stCondLst>
                                            </p:cTn>
                                            <p:tgtEl>
                                              <p:spTgt spid="15"/>
                                            </p:tgtEl>
                                          </p:cBhvr>
                                          <p:to x="100000" y="100000"/>
                                        </p:animScale>
                                        <p:animScale>
                                          <p:cBhvr>
                                            <p:cTn id="143" dur="13">
                                              <p:stCondLst>
                                                <p:cond delay="821"/>
                                              </p:stCondLst>
                                            </p:cTn>
                                            <p:tgtEl>
                                              <p:spTgt spid="15"/>
                                            </p:tgtEl>
                                          </p:cBhvr>
                                          <p:to x="100000" y="90000"/>
                                        </p:animScale>
                                        <p:animScale>
                                          <p:cBhvr>
                                            <p:cTn id="144" dur="83" decel="50000">
                                              <p:stCondLst>
                                                <p:cond delay="834"/>
                                              </p:stCondLst>
                                            </p:cTn>
                                            <p:tgtEl>
                                              <p:spTgt spid="15"/>
                                            </p:tgtEl>
                                          </p:cBhvr>
                                          <p:to x="100000" y="100000"/>
                                        </p:animScale>
                                        <p:animScale>
                                          <p:cBhvr>
                                            <p:cTn id="145" dur="13">
                                              <p:stCondLst>
                                                <p:cond delay="904"/>
                                              </p:stCondLst>
                                            </p:cTn>
                                            <p:tgtEl>
                                              <p:spTgt spid="15"/>
                                            </p:tgtEl>
                                          </p:cBhvr>
                                          <p:to x="100000" y="95000"/>
                                        </p:animScale>
                                        <p:animScale>
                                          <p:cBhvr>
                                            <p:cTn id="146" dur="83" decel="50000">
                                              <p:stCondLst>
                                                <p:cond delay="917"/>
                                              </p:stCondLst>
                                            </p:cTn>
                                            <p:tgtEl>
                                              <p:spTgt spid="15"/>
                                            </p:tgtEl>
                                          </p:cBhvr>
                                          <p:to x="100000" y="100000"/>
                                        </p:animScale>
                                      </p:childTnLst>
                                    </p:cTn>
                                  </p:par>
                                </p:childTnLst>
                              </p:cTn>
                            </p:par>
                            <p:par>
                              <p:cTn id="147" fill="hold">
                                <p:stCondLst>
                                  <p:cond delay="5000"/>
                                </p:stCondLst>
                                <p:childTnLst>
                                  <p:par>
                                    <p:cTn id="148" presetID="22" presetClass="entr" presetSubtype="1" fill="hold" grpId="0" nodeType="after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wipe(up)">
                                          <p:cBhvr>
                                            <p:cTn id="1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par>
                              <p:cTn id="50" fill="hold">
                                <p:stCondLst>
                                  <p:cond delay="4000"/>
                                </p:stCondLst>
                                <p:childTnLst>
                                  <p:par>
                                    <p:cTn id="51" presetID="26"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290">
                                              <p:stCondLst>
                                                <p:cond delay="0"/>
                                              </p:stCondLst>
                                            </p:cTn>
                                            <p:tgtEl>
                                              <p:spTgt spid="10"/>
                                            </p:tgtEl>
                                          </p:cBhvr>
                                        </p:animEffect>
                                        <p:anim calcmode="lin" valueType="num">
                                          <p:cBhvr>
                                            <p:cTn id="54"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59" dur="13">
                                              <p:stCondLst>
                                                <p:cond delay="325"/>
                                              </p:stCondLst>
                                            </p:cTn>
                                            <p:tgtEl>
                                              <p:spTgt spid="10"/>
                                            </p:tgtEl>
                                          </p:cBhvr>
                                          <p:to x="100000" y="60000"/>
                                        </p:animScale>
                                        <p:animScale>
                                          <p:cBhvr>
                                            <p:cTn id="60" dur="83" decel="50000">
                                              <p:stCondLst>
                                                <p:cond delay="338"/>
                                              </p:stCondLst>
                                            </p:cTn>
                                            <p:tgtEl>
                                              <p:spTgt spid="10"/>
                                            </p:tgtEl>
                                          </p:cBhvr>
                                          <p:to x="100000" y="100000"/>
                                        </p:animScale>
                                        <p:animScale>
                                          <p:cBhvr>
                                            <p:cTn id="61" dur="13">
                                              <p:stCondLst>
                                                <p:cond delay="656"/>
                                              </p:stCondLst>
                                            </p:cTn>
                                            <p:tgtEl>
                                              <p:spTgt spid="10"/>
                                            </p:tgtEl>
                                          </p:cBhvr>
                                          <p:to x="100000" y="80000"/>
                                        </p:animScale>
                                        <p:animScale>
                                          <p:cBhvr>
                                            <p:cTn id="62" dur="83" decel="50000">
                                              <p:stCondLst>
                                                <p:cond delay="669"/>
                                              </p:stCondLst>
                                            </p:cTn>
                                            <p:tgtEl>
                                              <p:spTgt spid="10"/>
                                            </p:tgtEl>
                                          </p:cBhvr>
                                          <p:to x="100000" y="100000"/>
                                        </p:animScale>
                                        <p:animScale>
                                          <p:cBhvr>
                                            <p:cTn id="63" dur="13">
                                              <p:stCondLst>
                                                <p:cond delay="821"/>
                                              </p:stCondLst>
                                            </p:cTn>
                                            <p:tgtEl>
                                              <p:spTgt spid="10"/>
                                            </p:tgtEl>
                                          </p:cBhvr>
                                          <p:to x="100000" y="90000"/>
                                        </p:animScale>
                                        <p:animScale>
                                          <p:cBhvr>
                                            <p:cTn id="64" dur="83" decel="50000">
                                              <p:stCondLst>
                                                <p:cond delay="834"/>
                                              </p:stCondLst>
                                            </p:cTn>
                                            <p:tgtEl>
                                              <p:spTgt spid="10"/>
                                            </p:tgtEl>
                                          </p:cBhvr>
                                          <p:to x="100000" y="100000"/>
                                        </p:animScale>
                                        <p:animScale>
                                          <p:cBhvr>
                                            <p:cTn id="65" dur="13">
                                              <p:stCondLst>
                                                <p:cond delay="904"/>
                                              </p:stCondLst>
                                            </p:cTn>
                                            <p:tgtEl>
                                              <p:spTgt spid="10"/>
                                            </p:tgtEl>
                                          </p:cBhvr>
                                          <p:to x="100000" y="95000"/>
                                        </p:animScale>
                                        <p:animScale>
                                          <p:cBhvr>
                                            <p:cTn id="66" dur="83" decel="50000">
                                              <p:stCondLst>
                                                <p:cond delay="917"/>
                                              </p:stCondLst>
                                            </p:cTn>
                                            <p:tgtEl>
                                              <p:spTgt spid="10"/>
                                            </p:tgtEl>
                                          </p:cBhvr>
                                          <p:to x="100000" y="100000"/>
                                        </p:animScale>
                                      </p:childTnLst>
                                    </p:cTn>
                                  </p:par>
                                  <p:par>
                                    <p:cTn id="67" presetID="26" presetClass="entr" presetSubtype="0" fill="hold" grpId="0" nodeType="withEffect">
                                      <p:stCondLst>
                                        <p:cond delay="10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290">
                                              <p:stCondLst>
                                                <p:cond delay="0"/>
                                              </p:stCondLst>
                                            </p:cTn>
                                            <p:tgtEl>
                                              <p:spTgt spid="11"/>
                                            </p:tgtEl>
                                          </p:cBhvr>
                                        </p:animEffect>
                                        <p:anim calcmode="lin" valueType="num">
                                          <p:cBhvr>
                                            <p:cTn id="70"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75" dur="13">
                                              <p:stCondLst>
                                                <p:cond delay="325"/>
                                              </p:stCondLst>
                                            </p:cTn>
                                            <p:tgtEl>
                                              <p:spTgt spid="11"/>
                                            </p:tgtEl>
                                          </p:cBhvr>
                                          <p:to x="100000" y="60000"/>
                                        </p:animScale>
                                        <p:animScale>
                                          <p:cBhvr>
                                            <p:cTn id="76" dur="83" decel="50000">
                                              <p:stCondLst>
                                                <p:cond delay="338"/>
                                              </p:stCondLst>
                                            </p:cTn>
                                            <p:tgtEl>
                                              <p:spTgt spid="11"/>
                                            </p:tgtEl>
                                          </p:cBhvr>
                                          <p:to x="100000" y="100000"/>
                                        </p:animScale>
                                        <p:animScale>
                                          <p:cBhvr>
                                            <p:cTn id="77" dur="13">
                                              <p:stCondLst>
                                                <p:cond delay="656"/>
                                              </p:stCondLst>
                                            </p:cTn>
                                            <p:tgtEl>
                                              <p:spTgt spid="11"/>
                                            </p:tgtEl>
                                          </p:cBhvr>
                                          <p:to x="100000" y="80000"/>
                                        </p:animScale>
                                        <p:animScale>
                                          <p:cBhvr>
                                            <p:cTn id="78" dur="83" decel="50000">
                                              <p:stCondLst>
                                                <p:cond delay="669"/>
                                              </p:stCondLst>
                                            </p:cTn>
                                            <p:tgtEl>
                                              <p:spTgt spid="11"/>
                                            </p:tgtEl>
                                          </p:cBhvr>
                                          <p:to x="100000" y="100000"/>
                                        </p:animScale>
                                        <p:animScale>
                                          <p:cBhvr>
                                            <p:cTn id="79" dur="13">
                                              <p:stCondLst>
                                                <p:cond delay="821"/>
                                              </p:stCondLst>
                                            </p:cTn>
                                            <p:tgtEl>
                                              <p:spTgt spid="11"/>
                                            </p:tgtEl>
                                          </p:cBhvr>
                                          <p:to x="100000" y="90000"/>
                                        </p:animScale>
                                        <p:animScale>
                                          <p:cBhvr>
                                            <p:cTn id="80" dur="83" decel="50000">
                                              <p:stCondLst>
                                                <p:cond delay="834"/>
                                              </p:stCondLst>
                                            </p:cTn>
                                            <p:tgtEl>
                                              <p:spTgt spid="11"/>
                                            </p:tgtEl>
                                          </p:cBhvr>
                                          <p:to x="100000" y="100000"/>
                                        </p:animScale>
                                        <p:animScale>
                                          <p:cBhvr>
                                            <p:cTn id="81" dur="13">
                                              <p:stCondLst>
                                                <p:cond delay="904"/>
                                              </p:stCondLst>
                                            </p:cTn>
                                            <p:tgtEl>
                                              <p:spTgt spid="11"/>
                                            </p:tgtEl>
                                          </p:cBhvr>
                                          <p:to x="100000" y="95000"/>
                                        </p:animScale>
                                        <p:animScale>
                                          <p:cBhvr>
                                            <p:cTn id="82" dur="83" decel="50000">
                                              <p:stCondLst>
                                                <p:cond delay="917"/>
                                              </p:stCondLst>
                                            </p:cTn>
                                            <p:tgtEl>
                                              <p:spTgt spid="11"/>
                                            </p:tgtEl>
                                          </p:cBhvr>
                                          <p:to x="100000" y="100000"/>
                                        </p:animScale>
                                      </p:childTnLst>
                                    </p:cTn>
                                  </p:par>
                                  <p:par>
                                    <p:cTn id="83" presetID="26" presetClass="entr" presetSubtype="0" fill="hold" grpId="0" nodeType="withEffect">
                                      <p:stCondLst>
                                        <p:cond delay="200"/>
                                      </p:stCondLst>
                                      <p:childTnLst>
                                        <p:set>
                                          <p:cBhvr>
                                            <p:cTn id="84" dur="1" fill="hold">
                                              <p:stCondLst>
                                                <p:cond delay="0"/>
                                              </p:stCondLst>
                                            </p:cTn>
                                            <p:tgtEl>
                                              <p:spTgt spid="12"/>
                                            </p:tgtEl>
                                            <p:attrNameLst>
                                              <p:attrName>style.visibility</p:attrName>
                                            </p:attrNameLst>
                                          </p:cBhvr>
                                          <p:to>
                                            <p:strVal val="visible"/>
                                          </p:to>
                                        </p:set>
                                        <p:animEffect transition="in" filter="wipe(down)">
                                          <p:cBhvr>
                                            <p:cTn id="85" dur="290">
                                              <p:stCondLst>
                                                <p:cond delay="0"/>
                                              </p:stCondLst>
                                            </p:cTn>
                                            <p:tgtEl>
                                              <p:spTgt spid="12"/>
                                            </p:tgtEl>
                                          </p:cBhvr>
                                        </p:animEffect>
                                        <p:anim calcmode="lin" valueType="num">
                                          <p:cBhvr>
                                            <p:cTn id="86"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7"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8"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9"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90"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91" dur="13">
                                              <p:stCondLst>
                                                <p:cond delay="325"/>
                                              </p:stCondLst>
                                            </p:cTn>
                                            <p:tgtEl>
                                              <p:spTgt spid="12"/>
                                            </p:tgtEl>
                                          </p:cBhvr>
                                          <p:to x="100000" y="60000"/>
                                        </p:animScale>
                                        <p:animScale>
                                          <p:cBhvr>
                                            <p:cTn id="92" dur="83" decel="50000">
                                              <p:stCondLst>
                                                <p:cond delay="338"/>
                                              </p:stCondLst>
                                            </p:cTn>
                                            <p:tgtEl>
                                              <p:spTgt spid="12"/>
                                            </p:tgtEl>
                                          </p:cBhvr>
                                          <p:to x="100000" y="100000"/>
                                        </p:animScale>
                                        <p:animScale>
                                          <p:cBhvr>
                                            <p:cTn id="93" dur="13">
                                              <p:stCondLst>
                                                <p:cond delay="656"/>
                                              </p:stCondLst>
                                            </p:cTn>
                                            <p:tgtEl>
                                              <p:spTgt spid="12"/>
                                            </p:tgtEl>
                                          </p:cBhvr>
                                          <p:to x="100000" y="80000"/>
                                        </p:animScale>
                                        <p:animScale>
                                          <p:cBhvr>
                                            <p:cTn id="94" dur="83" decel="50000">
                                              <p:stCondLst>
                                                <p:cond delay="669"/>
                                              </p:stCondLst>
                                            </p:cTn>
                                            <p:tgtEl>
                                              <p:spTgt spid="12"/>
                                            </p:tgtEl>
                                          </p:cBhvr>
                                          <p:to x="100000" y="100000"/>
                                        </p:animScale>
                                        <p:animScale>
                                          <p:cBhvr>
                                            <p:cTn id="95" dur="13">
                                              <p:stCondLst>
                                                <p:cond delay="821"/>
                                              </p:stCondLst>
                                            </p:cTn>
                                            <p:tgtEl>
                                              <p:spTgt spid="12"/>
                                            </p:tgtEl>
                                          </p:cBhvr>
                                          <p:to x="100000" y="90000"/>
                                        </p:animScale>
                                        <p:animScale>
                                          <p:cBhvr>
                                            <p:cTn id="96" dur="83" decel="50000">
                                              <p:stCondLst>
                                                <p:cond delay="834"/>
                                              </p:stCondLst>
                                            </p:cTn>
                                            <p:tgtEl>
                                              <p:spTgt spid="12"/>
                                            </p:tgtEl>
                                          </p:cBhvr>
                                          <p:to x="100000" y="100000"/>
                                        </p:animScale>
                                        <p:animScale>
                                          <p:cBhvr>
                                            <p:cTn id="97" dur="13">
                                              <p:stCondLst>
                                                <p:cond delay="904"/>
                                              </p:stCondLst>
                                            </p:cTn>
                                            <p:tgtEl>
                                              <p:spTgt spid="12"/>
                                            </p:tgtEl>
                                          </p:cBhvr>
                                          <p:to x="100000" y="95000"/>
                                        </p:animScale>
                                        <p:animScale>
                                          <p:cBhvr>
                                            <p:cTn id="98" dur="83" decel="50000">
                                              <p:stCondLst>
                                                <p:cond delay="917"/>
                                              </p:stCondLst>
                                            </p:cTn>
                                            <p:tgtEl>
                                              <p:spTgt spid="12"/>
                                            </p:tgtEl>
                                          </p:cBhvr>
                                          <p:to x="100000" y="100000"/>
                                        </p:animScale>
                                      </p:childTnLst>
                                    </p:cTn>
                                  </p:par>
                                  <p:par>
                                    <p:cTn id="99" presetID="26" presetClass="entr" presetSubtype="0" fill="hold" grpId="0" nodeType="withEffect">
                                      <p:stCondLst>
                                        <p:cond delay="30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290">
                                              <p:stCondLst>
                                                <p:cond delay="0"/>
                                              </p:stCondLst>
                                            </p:cTn>
                                            <p:tgtEl>
                                              <p:spTgt spid="13"/>
                                            </p:tgtEl>
                                          </p:cBhvr>
                                        </p:animEffect>
                                        <p:anim calcmode="lin" valueType="num">
                                          <p:cBhvr>
                                            <p:cTn id="102"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3"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4"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05"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06"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07" dur="13">
                                              <p:stCondLst>
                                                <p:cond delay="325"/>
                                              </p:stCondLst>
                                            </p:cTn>
                                            <p:tgtEl>
                                              <p:spTgt spid="13"/>
                                            </p:tgtEl>
                                          </p:cBhvr>
                                          <p:to x="100000" y="60000"/>
                                        </p:animScale>
                                        <p:animScale>
                                          <p:cBhvr>
                                            <p:cTn id="108" dur="83" decel="50000">
                                              <p:stCondLst>
                                                <p:cond delay="338"/>
                                              </p:stCondLst>
                                            </p:cTn>
                                            <p:tgtEl>
                                              <p:spTgt spid="13"/>
                                            </p:tgtEl>
                                          </p:cBhvr>
                                          <p:to x="100000" y="100000"/>
                                        </p:animScale>
                                        <p:animScale>
                                          <p:cBhvr>
                                            <p:cTn id="109" dur="13">
                                              <p:stCondLst>
                                                <p:cond delay="656"/>
                                              </p:stCondLst>
                                            </p:cTn>
                                            <p:tgtEl>
                                              <p:spTgt spid="13"/>
                                            </p:tgtEl>
                                          </p:cBhvr>
                                          <p:to x="100000" y="80000"/>
                                        </p:animScale>
                                        <p:animScale>
                                          <p:cBhvr>
                                            <p:cTn id="110" dur="83" decel="50000">
                                              <p:stCondLst>
                                                <p:cond delay="669"/>
                                              </p:stCondLst>
                                            </p:cTn>
                                            <p:tgtEl>
                                              <p:spTgt spid="13"/>
                                            </p:tgtEl>
                                          </p:cBhvr>
                                          <p:to x="100000" y="100000"/>
                                        </p:animScale>
                                        <p:animScale>
                                          <p:cBhvr>
                                            <p:cTn id="111" dur="13">
                                              <p:stCondLst>
                                                <p:cond delay="821"/>
                                              </p:stCondLst>
                                            </p:cTn>
                                            <p:tgtEl>
                                              <p:spTgt spid="13"/>
                                            </p:tgtEl>
                                          </p:cBhvr>
                                          <p:to x="100000" y="90000"/>
                                        </p:animScale>
                                        <p:animScale>
                                          <p:cBhvr>
                                            <p:cTn id="112" dur="83" decel="50000">
                                              <p:stCondLst>
                                                <p:cond delay="834"/>
                                              </p:stCondLst>
                                            </p:cTn>
                                            <p:tgtEl>
                                              <p:spTgt spid="13"/>
                                            </p:tgtEl>
                                          </p:cBhvr>
                                          <p:to x="100000" y="100000"/>
                                        </p:animScale>
                                        <p:animScale>
                                          <p:cBhvr>
                                            <p:cTn id="113" dur="13">
                                              <p:stCondLst>
                                                <p:cond delay="904"/>
                                              </p:stCondLst>
                                            </p:cTn>
                                            <p:tgtEl>
                                              <p:spTgt spid="13"/>
                                            </p:tgtEl>
                                          </p:cBhvr>
                                          <p:to x="100000" y="95000"/>
                                        </p:animScale>
                                        <p:animScale>
                                          <p:cBhvr>
                                            <p:cTn id="114" dur="83" decel="50000">
                                              <p:stCondLst>
                                                <p:cond delay="917"/>
                                              </p:stCondLst>
                                            </p:cTn>
                                            <p:tgtEl>
                                              <p:spTgt spid="13"/>
                                            </p:tgtEl>
                                          </p:cBhvr>
                                          <p:to x="100000" y="100000"/>
                                        </p:animScale>
                                      </p:childTnLst>
                                    </p:cTn>
                                  </p:par>
                                  <p:par>
                                    <p:cTn id="115" presetID="26" presetClass="entr" presetSubtype="0" fill="hold" grpId="0" nodeType="withEffect">
                                      <p:stCondLst>
                                        <p:cond delay="40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290">
                                              <p:stCondLst>
                                                <p:cond delay="0"/>
                                              </p:stCondLst>
                                            </p:cTn>
                                            <p:tgtEl>
                                              <p:spTgt spid="14"/>
                                            </p:tgtEl>
                                          </p:cBhvr>
                                        </p:animEffect>
                                        <p:anim calcmode="lin" valueType="num">
                                          <p:cBhvr>
                                            <p:cTn id="118"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9"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0"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21"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22"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23" dur="13">
                                              <p:stCondLst>
                                                <p:cond delay="325"/>
                                              </p:stCondLst>
                                            </p:cTn>
                                            <p:tgtEl>
                                              <p:spTgt spid="14"/>
                                            </p:tgtEl>
                                          </p:cBhvr>
                                          <p:to x="100000" y="60000"/>
                                        </p:animScale>
                                        <p:animScale>
                                          <p:cBhvr>
                                            <p:cTn id="124" dur="83" decel="50000">
                                              <p:stCondLst>
                                                <p:cond delay="338"/>
                                              </p:stCondLst>
                                            </p:cTn>
                                            <p:tgtEl>
                                              <p:spTgt spid="14"/>
                                            </p:tgtEl>
                                          </p:cBhvr>
                                          <p:to x="100000" y="100000"/>
                                        </p:animScale>
                                        <p:animScale>
                                          <p:cBhvr>
                                            <p:cTn id="125" dur="13">
                                              <p:stCondLst>
                                                <p:cond delay="656"/>
                                              </p:stCondLst>
                                            </p:cTn>
                                            <p:tgtEl>
                                              <p:spTgt spid="14"/>
                                            </p:tgtEl>
                                          </p:cBhvr>
                                          <p:to x="100000" y="80000"/>
                                        </p:animScale>
                                        <p:animScale>
                                          <p:cBhvr>
                                            <p:cTn id="126" dur="83" decel="50000">
                                              <p:stCondLst>
                                                <p:cond delay="669"/>
                                              </p:stCondLst>
                                            </p:cTn>
                                            <p:tgtEl>
                                              <p:spTgt spid="14"/>
                                            </p:tgtEl>
                                          </p:cBhvr>
                                          <p:to x="100000" y="100000"/>
                                        </p:animScale>
                                        <p:animScale>
                                          <p:cBhvr>
                                            <p:cTn id="127" dur="13">
                                              <p:stCondLst>
                                                <p:cond delay="821"/>
                                              </p:stCondLst>
                                            </p:cTn>
                                            <p:tgtEl>
                                              <p:spTgt spid="14"/>
                                            </p:tgtEl>
                                          </p:cBhvr>
                                          <p:to x="100000" y="90000"/>
                                        </p:animScale>
                                        <p:animScale>
                                          <p:cBhvr>
                                            <p:cTn id="128" dur="83" decel="50000">
                                              <p:stCondLst>
                                                <p:cond delay="834"/>
                                              </p:stCondLst>
                                            </p:cTn>
                                            <p:tgtEl>
                                              <p:spTgt spid="14"/>
                                            </p:tgtEl>
                                          </p:cBhvr>
                                          <p:to x="100000" y="100000"/>
                                        </p:animScale>
                                        <p:animScale>
                                          <p:cBhvr>
                                            <p:cTn id="129" dur="13">
                                              <p:stCondLst>
                                                <p:cond delay="904"/>
                                              </p:stCondLst>
                                            </p:cTn>
                                            <p:tgtEl>
                                              <p:spTgt spid="14"/>
                                            </p:tgtEl>
                                          </p:cBhvr>
                                          <p:to x="100000" y="95000"/>
                                        </p:animScale>
                                        <p:animScale>
                                          <p:cBhvr>
                                            <p:cTn id="130" dur="83" decel="50000">
                                              <p:stCondLst>
                                                <p:cond delay="917"/>
                                              </p:stCondLst>
                                            </p:cTn>
                                            <p:tgtEl>
                                              <p:spTgt spid="14"/>
                                            </p:tgtEl>
                                          </p:cBhvr>
                                          <p:to x="100000" y="100000"/>
                                        </p:animScale>
                                      </p:childTnLst>
                                    </p:cTn>
                                  </p:par>
                                  <p:par>
                                    <p:cTn id="131" presetID="26" presetClass="entr" presetSubtype="0" fill="hold" grpId="0" nodeType="withEffect">
                                      <p:stCondLst>
                                        <p:cond delay="50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290">
                                              <p:stCondLst>
                                                <p:cond delay="0"/>
                                              </p:stCondLst>
                                            </p:cTn>
                                            <p:tgtEl>
                                              <p:spTgt spid="15"/>
                                            </p:tgtEl>
                                          </p:cBhvr>
                                        </p:animEffect>
                                        <p:anim calcmode="lin" valueType="num">
                                          <p:cBhvr>
                                            <p:cTn id="134"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137"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138"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139" dur="13">
                                              <p:stCondLst>
                                                <p:cond delay="325"/>
                                              </p:stCondLst>
                                            </p:cTn>
                                            <p:tgtEl>
                                              <p:spTgt spid="15"/>
                                            </p:tgtEl>
                                          </p:cBhvr>
                                          <p:to x="100000" y="60000"/>
                                        </p:animScale>
                                        <p:animScale>
                                          <p:cBhvr>
                                            <p:cTn id="140" dur="83" decel="50000">
                                              <p:stCondLst>
                                                <p:cond delay="338"/>
                                              </p:stCondLst>
                                            </p:cTn>
                                            <p:tgtEl>
                                              <p:spTgt spid="15"/>
                                            </p:tgtEl>
                                          </p:cBhvr>
                                          <p:to x="100000" y="100000"/>
                                        </p:animScale>
                                        <p:animScale>
                                          <p:cBhvr>
                                            <p:cTn id="141" dur="13">
                                              <p:stCondLst>
                                                <p:cond delay="656"/>
                                              </p:stCondLst>
                                            </p:cTn>
                                            <p:tgtEl>
                                              <p:spTgt spid="15"/>
                                            </p:tgtEl>
                                          </p:cBhvr>
                                          <p:to x="100000" y="80000"/>
                                        </p:animScale>
                                        <p:animScale>
                                          <p:cBhvr>
                                            <p:cTn id="142" dur="83" decel="50000">
                                              <p:stCondLst>
                                                <p:cond delay="669"/>
                                              </p:stCondLst>
                                            </p:cTn>
                                            <p:tgtEl>
                                              <p:spTgt spid="15"/>
                                            </p:tgtEl>
                                          </p:cBhvr>
                                          <p:to x="100000" y="100000"/>
                                        </p:animScale>
                                        <p:animScale>
                                          <p:cBhvr>
                                            <p:cTn id="143" dur="13">
                                              <p:stCondLst>
                                                <p:cond delay="821"/>
                                              </p:stCondLst>
                                            </p:cTn>
                                            <p:tgtEl>
                                              <p:spTgt spid="15"/>
                                            </p:tgtEl>
                                          </p:cBhvr>
                                          <p:to x="100000" y="90000"/>
                                        </p:animScale>
                                        <p:animScale>
                                          <p:cBhvr>
                                            <p:cTn id="144" dur="83" decel="50000">
                                              <p:stCondLst>
                                                <p:cond delay="834"/>
                                              </p:stCondLst>
                                            </p:cTn>
                                            <p:tgtEl>
                                              <p:spTgt spid="15"/>
                                            </p:tgtEl>
                                          </p:cBhvr>
                                          <p:to x="100000" y="100000"/>
                                        </p:animScale>
                                        <p:animScale>
                                          <p:cBhvr>
                                            <p:cTn id="145" dur="13">
                                              <p:stCondLst>
                                                <p:cond delay="904"/>
                                              </p:stCondLst>
                                            </p:cTn>
                                            <p:tgtEl>
                                              <p:spTgt spid="15"/>
                                            </p:tgtEl>
                                          </p:cBhvr>
                                          <p:to x="100000" y="95000"/>
                                        </p:animScale>
                                        <p:animScale>
                                          <p:cBhvr>
                                            <p:cTn id="146" dur="83" decel="50000">
                                              <p:stCondLst>
                                                <p:cond delay="917"/>
                                              </p:stCondLst>
                                            </p:cTn>
                                            <p:tgtEl>
                                              <p:spTgt spid="15"/>
                                            </p:tgtEl>
                                          </p:cBhvr>
                                          <p:to x="100000" y="100000"/>
                                        </p:animScale>
                                      </p:childTnLst>
                                    </p:cTn>
                                  </p:par>
                                </p:childTnLst>
                              </p:cTn>
                            </p:par>
                            <p:par>
                              <p:cTn id="147" fill="hold">
                                <p:stCondLst>
                                  <p:cond delay="5000"/>
                                </p:stCondLst>
                                <p:childTnLst>
                                  <p:par>
                                    <p:cTn id="148" presetID="22" presetClass="entr" presetSubtype="1" fill="hold" grpId="0" nodeType="afterEffect">
                                      <p:stCondLst>
                                        <p:cond delay="0"/>
                                      </p:stCondLst>
                                      <p:childTnLst>
                                        <p:set>
                                          <p:cBhvr>
                                            <p:cTn id="149" dur="1" fill="hold">
                                              <p:stCondLst>
                                                <p:cond delay="0"/>
                                              </p:stCondLst>
                                            </p:cTn>
                                            <p:tgtEl>
                                              <p:spTgt spid="9"/>
                                            </p:tgtEl>
                                            <p:attrNameLst>
                                              <p:attrName>style.visibility</p:attrName>
                                            </p:attrNameLst>
                                          </p:cBhvr>
                                          <p:to>
                                            <p:strVal val="visible"/>
                                          </p:to>
                                        </p:set>
                                        <p:animEffect transition="in" filter="wipe(up)">
                                          <p:cBhvr>
                                            <p:cTn id="1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8" grpId="0" animBg="1"/>
          <p:bldP spid="9" grpId="0"/>
          <p:bldP spid="10" grpId="0"/>
          <p:bldP spid="11" grpId="0"/>
          <p:bldP spid="12" grpId="0"/>
          <p:bldP spid="13" grpId="0"/>
          <p:bldP spid="14" grpId="0"/>
          <p:bldP spid="15" grpId="0"/>
          <p:bldP spid="1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TextBox 2"/>
          <p:cNvSpPr txBox="1"/>
          <p:nvPr/>
        </p:nvSpPr>
        <p:spPr>
          <a:xfrm>
            <a:off x="1108960" y="2251817"/>
            <a:ext cx="1721347" cy="1246495"/>
          </a:xfrm>
          <a:prstGeom prst="rect">
            <a:avLst/>
          </a:prstGeom>
          <a:noFill/>
        </p:spPr>
        <p:txBody>
          <a:bodyPr wrap="square" rtlCol="0">
            <a:spAutoFit/>
          </a:bodyPr>
          <a:lstStyle/>
          <a:p>
            <a:pPr algn="just">
              <a:lnSpc>
                <a:spcPts val="1830"/>
              </a:lnSpc>
            </a:pPr>
            <a:r>
              <a:rPr lang="zh-CN" altLang="en-US" sz="126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5" dirty="0">
              <a:latin typeface="微软雅黑" panose="020B0503020204020204" pitchFamily="34" charset="-122"/>
              <a:ea typeface="微软雅黑" panose="020B0503020204020204" pitchFamily="34" charset="-122"/>
            </a:endParaRPr>
          </a:p>
        </p:txBody>
      </p:sp>
      <p:sp>
        <p:nvSpPr>
          <p:cNvPr id="5" name="TextBox 4"/>
          <p:cNvSpPr txBox="1"/>
          <p:nvPr/>
        </p:nvSpPr>
        <p:spPr>
          <a:xfrm>
            <a:off x="10120716" y="2251817"/>
            <a:ext cx="1721347" cy="1246495"/>
          </a:xfrm>
          <a:prstGeom prst="rect">
            <a:avLst/>
          </a:prstGeom>
          <a:noFill/>
        </p:spPr>
        <p:txBody>
          <a:bodyPr wrap="square" rtlCol="0">
            <a:spAutoFit/>
          </a:bodyPr>
          <a:lstStyle/>
          <a:p>
            <a:pPr algn="just">
              <a:lnSpc>
                <a:spcPts val="1830"/>
              </a:lnSpc>
            </a:pPr>
            <a:r>
              <a:rPr lang="zh-CN" altLang="en-US" sz="1265"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endParaRPr lang="en-US" altLang="zh-CN" sz="1265" dirty="0">
              <a:latin typeface="微软雅黑" panose="020B0503020204020204" pitchFamily="34" charset="-122"/>
              <a:ea typeface="微软雅黑" panose="020B0503020204020204" pitchFamily="34" charset="-122"/>
            </a:endParaRPr>
          </a:p>
        </p:txBody>
      </p:sp>
      <p:sp>
        <p:nvSpPr>
          <p:cNvPr id="6" name="Rectangle 13" descr="FD1DDF730CE4456e89755B07FE1653D0# #Rectangle 13"/>
          <p:cNvSpPr>
            <a:spLocks noChangeArrowheads="1"/>
          </p:cNvSpPr>
          <p:nvPr/>
        </p:nvSpPr>
        <p:spPr bwMode="auto">
          <a:xfrm>
            <a:off x="5984105" y="5033905"/>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2012</a:t>
            </a:r>
          </a:p>
        </p:txBody>
      </p:sp>
      <p:sp>
        <p:nvSpPr>
          <p:cNvPr id="7" name="Rectangle 13" descr="FD1DDF730CE4456e89755B07FE1653D0# #Rectangle 13"/>
          <p:cNvSpPr>
            <a:spLocks noChangeArrowheads="1"/>
          </p:cNvSpPr>
          <p:nvPr/>
        </p:nvSpPr>
        <p:spPr bwMode="auto">
          <a:xfrm>
            <a:off x="5984105" y="5343570"/>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2013</a:t>
            </a:r>
          </a:p>
        </p:txBody>
      </p:sp>
      <p:sp>
        <p:nvSpPr>
          <p:cNvPr id="8" name="Rectangle 13" descr="FD1DDF730CE4456e89755B07FE1653D0# #Rectangle 13"/>
          <p:cNvSpPr>
            <a:spLocks noChangeArrowheads="1"/>
          </p:cNvSpPr>
          <p:nvPr/>
        </p:nvSpPr>
        <p:spPr bwMode="auto">
          <a:xfrm>
            <a:off x="5984105" y="5647337"/>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2014</a:t>
            </a:r>
          </a:p>
        </p:txBody>
      </p:sp>
      <p:sp>
        <p:nvSpPr>
          <p:cNvPr id="9" name="Rectangle 13" descr="FD1DDF730CE4456e89755B07FE1653D0# #Rectangle 13"/>
          <p:cNvSpPr>
            <a:spLocks noChangeArrowheads="1"/>
          </p:cNvSpPr>
          <p:nvPr/>
        </p:nvSpPr>
        <p:spPr bwMode="auto">
          <a:xfrm>
            <a:off x="5984105" y="5951104"/>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2015</a:t>
            </a:r>
          </a:p>
        </p:txBody>
      </p:sp>
      <p:sp>
        <p:nvSpPr>
          <p:cNvPr id="10" name="Rectangle 13" descr="FD1DDF730CE4456e89755B07FE1653D0# #Rectangle 13"/>
          <p:cNvSpPr>
            <a:spLocks noChangeArrowheads="1"/>
          </p:cNvSpPr>
          <p:nvPr/>
        </p:nvSpPr>
        <p:spPr bwMode="auto">
          <a:xfrm>
            <a:off x="5984105" y="6254871"/>
            <a:ext cx="89054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2016</a:t>
            </a:r>
          </a:p>
        </p:txBody>
      </p:sp>
      <p:sp>
        <p:nvSpPr>
          <p:cNvPr id="11" name="矩形 10"/>
          <p:cNvSpPr/>
          <p:nvPr/>
        </p:nvSpPr>
        <p:spPr>
          <a:xfrm>
            <a:off x="4100493" y="5109642"/>
            <a:ext cx="1797768"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2" name="矩形 11"/>
          <p:cNvSpPr/>
          <p:nvPr/>
        </p:nvSpPr>
        <p:spPr>
          <a:xfrm>
            <a:off x="3391705" y="5419307"/>
            <a:ext cx="2506558"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3" name="矩形 12"/>
          <p:cNvSpPr/>
          <p:nvPr/>
        </p:nvSpPr>
        <p:spPr>
          <a:xfrm>
            <a:off x="3594215" y="5723074"/>
            <a:ext cx="2304047"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4" name="矩形 13"/>
          <p:cNvSpPr/>
          <p:nvPr/>
        </p:nvSpPr>
        <p:spPr>
          <a:xfrm>
            <a:off x="2830307" y="6026841"/>
            <a:ext cx="3067956"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5" name="矩形 14"/>
          <p:cNvSpPr/>
          <p:nvPr/>
        </p:nvSpPr>
        <p:spPr>
          <a:xfrm>
            <a:off x="2075381" y="6330608"/>
            <a:ext cx="3822882" cy="151476"/>
          </a:xfrm>
          <a:prstGeom prst="rect">
            <a:avLst/>
          </a:prstGeom>
          <a:solidFill>
            <a:schemeClr val="accent5">
              <a:lumMod val="50000"/>
            </a:schemeClr>
          </a:soli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6" name="矩形 15"/>
          <p:cNvSpPr/>
          <p:nvPr/>
        </p:nvSpPr>
        <p:spPr>
          <a:xfrm>
            <a:off x="7025803" y="5109642"/>
            <a:ext cx="294752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7" name="矩形 16"/>
          <p:cNvSpPr/>
          <p:nvPr/>
        </p:nvSpPr>
        <p:spPr>
          <a:xfrm>
            <a:off x="7025803" y="5419307"/>
            <a:ext cx="2289360"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8" name="矩形 17"/>
          <p:cNvSpPr/>
          <p:nvPr/>
        </p:nvSpPr>
        <p:spPr>
          <a:xfrm>
            <a:off x="7025803" y="5723074"/>
            <a:ext cx="3048778"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19" name="矩形 18"/>
          <p:cNvSpPr/>
          <p:nvPr/>
        </p:nvSpPr>
        <p:spPr>
          <a:xfrm>
            <a:off x="7025802" y="6026841"/>
            <a:ext cx="249187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19"/>
          <p:cNvSpPr/>
          <p:nvPr/>
        </p:nvSpPr>
        <p:spPr>
          <a:xfrm>
            <a:off x="7025803" y="6330608"/>
            <a:ext cx="3656312" cy="151476"/>
          </a:xfrm>
          <a:prstGeom prst="rect">
            <a:avLst/>
          </a:prstGeom>
          <a:gradFill>
            <a:gsLst>
              <a:gs pos="0">
                <a:sysClr val="window" lastClr="FFFFFF">
                  <a:lumMod val="75000"/>
                </a:sysClr>
              </a:gs>
              <a:gs pos="100000">
                <a:sysClr val="window" lastClr="FFFFFF"/>
              </a:gs>
            </a:gsLst>
            <a:lin ang="5400000" scaled="0"/>
          </a:gradFill>
          <a:ln w="25400" cap="flat" cmpd="sng" algn="ctr">
            <a:noFill/>
            <a:prstDash val="solid"/>
          </a:ln>
          <a:effectLst>
            <a:outerShdw blurRad="228600" dist="50800" dir="5400000" sx="107000" sy="107000" algn="ctr" rotWithShape="0">
              <a:srgbClr val="000000">
                <a:alpha val="43137"/>
              </a:srgbClr>
            </a:outerShdw>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061940" y="2566734"/>
            <a:ext cx="734873" cy="735544"/>
            <a:chOff x="4524918" y="3219822"/>
            <a:chExt cx="983185" cy="984082"/>
          </a:xfrm>
          <a:gradFill>
            <a:gsLst>
              <a:gs pos="0">
                <a:sysClr val="window" lastClr="FFFFFF">
                  <a:lumMod val="75000"/>
                </a:sysClr>
              </a:gs>
              <a:gs pos="100000">
                <a:sysClr val="window" lastClr="FFFFFF"/>
              </a:gs>
            </a:gsLst>
            <a:lin ang="5400000" scaled="0"/>
          </a:gradFill>
          <a:effectLst>
            <a:outerShdw blurRad="292100" dist="50800" dir="5400000" sx="109000" sy="109000" algn="ctr" rotWithShape="0">
              <a:srgbClr val="000000">
                <a:alpha val="43137"/>
              </a:srgbClr>
            </a:outerShdw>
          </a:effectLst>
        </p:grpSpPr>
        <p:sp>
          <p:nvSpPr>
            <p:cNvPr id="22" name="Freeform 432"/>
            <p:cNvSpPr/>
            <p:nvPr/>
          </p:nvSpPr>
          <p:spPr bwMode="auto">
            <a:xfrm>
              <a:off x="4524918" y="3219822"/>
              <a:ext cx="983185" cy="984082"/>
            </a:xfrm>
            <a:custGeom>
              <a:avLst/>
              <a:gdLst>
                <a:gd name="T0" fmla="*/ 5468 w 5475"/>
                <a:gd name="T1" fmla="*/ 2529 h 5480"/>
                <a:gd name="T2" fmla="*/ 5419 w 5475"/>
                <a:gd name="T3" fmla="*/ 2188 h 5480"/>
                <a:gd name="T4" fmla="*/ 5332 w 5475"/>
                <a:gd name="T5" fmla="*/ 1862 h 5480"/>
                <a:gd name="T6" fmla="*/ 5205 w 5475"/>
                <a:gd name="T7" fmla="*/ 1552 h 5480"/>
                <a:gd name="T8" fmla="*/ 5044 w 5475"/>
                <a:gd name="T9" fmla="*/ 1264 h 5480"/>
                <a:gd name="T10" fmla="*/ 4850 w 5475"/>
                <a:gd name="T11" fmla="*/ 997 h 5480"/>
                <a:gd name="T12" fmla="*/ 4627 w 5475"/>
                <a:gd name="T13" fmla="*/ 757 h 5480"/>
                <a:gd name="T14" fmla="*/ 4375 w 5475"/>
                <a:gd name="T15" fmla="*/ 545 h 5480"/>
                <a:gd name="T16" fmla="*/ 4100 w 5475"/>
                <a:gd name="T17" fmla="*/ 363 h 5480"/>
                <a:gd name="T18" fmla="*/ 3803 w 5475"/>
                <a:gd name="T19" fmla="*/ 216 h 5480"/>
                <a:gd name="T20" fmla="*/ 3487 w 5475"/>
                <a:gd name="T21" fmla="*/ 104 h 5480"/>
                <a:gd name="T22" fmla="*/ 3155 w 5475"/>
                <a:gd name="T23" fmla="*/ 32 h 5480"/>
                <a:gd name="T24" fmla="*/ 2808 w 5475"/>
                <a:gd name="T25" fmla="*/ 1 h 5480"/>
                <a:gd name="T26" fmla="*/ 2527 w 5475"/>
                <a:gd name="T27" fmla="*/ 8 h 5480"/>
                <a:gd name="T28" fmla="*/ 2186 w 5475"/>
                <a:gd name="T29" fmla="*/ 56 h 5480"/>
                <a:gd name="T30" fmla="*/ 1859 w 5475"/>
                <a:gd name="T31" fmla="*/ 144 h 5480"/>
                <a:gd name="T32" fmla="*/ 1550 w 5475"/>
                <a:gd name="T33" fmla="*/ 270 h 5480"/>
                <a:gd name="T34" fmla="*/ 1261 w 5475"/>
                <a:gd name="T35" fmla="*/ 432 h 5480"/>
                <a:gd name="T36" fmla="*/ 995 w 5475"/>
                <a:gd name="T37" fmla="*/ 626 h 5480"/>
                <a:gd name="T38" fmla="*/ 755 w 5475"/>
                <a:gd name="T39" fmla="*/ 850 h 5480"/>
                <a:gd name="T40" fmla="*/ 544 w 5475"/>
                <a:gd name="T41" fmla="*/ 1101 h 5480"/>
                <a:gd name="T42" fmla="*/ 363 w 5475"/>
                <a:gd name="T43" fmla="*/ 1376 h 5480"/>
                <a:gd name="T44" fmla="*/ 215 w 5475"/>
                <a:gd name="T45" fmla="*/ 1674 h 5480"/>
                <a:gd name="T46" fmla="*/ 104 w 5475"/>
                <a:gd name="T47" fmla="*/ 1990 h 5480"/>
                <a:gd name="T48" fmla="*/ 31 w 5475"/>
                <a:gd name="T49" fmla="*/ 2323 h 5480"/>
                <a:gd name="T50" fmla="*/ 1 w 5475"/>
                <a:gd name="T51" fmla="*/ 2669 h 5480"/>
                <a:gd name="T52" fmla="*/ 8 w 5475"/>
                <a:gd name="T53" fmla="*/ 2951 h 5480"/>
                <a:gd name="T54" fmla="*/ 55 w 5475"/>
                <a:gd name="T55" fmla="*/ 3292 h 5480"/>
                <a:gd name="T56" fmla="*/ 143 w 5475"/>
                <a:gd name="T57" fmla="*/ 3618 h 5480"/>
                <a:gd name="T58" fmla="*/ 270 w 5475"/>
                <a:gd name="T59" fmla="*/ 3928 h 5480"/>
                <a:gd name="T60" fmla="*/ 431 w 5475"/>
                <a:gd name="T61" fmla="*/ 4216 h 5480"/>
                <a:gd name="T62" fmla="*/ 624 w 5475"/>
                <a:gd name="T63" fmla="*/ 4483 h 5480"/>
                <a:gd name="T64" fmla="*/ 848 w 5475"/>
                <a:gd name="T65" fmla="*/ 4723 h 5480"/>
                <a:gd name="T66" fmla="*/ 1099 w 5475"/>
                <a:gd name="T67" fmla="*/ 4935 h 5480"/>
                <a:gd name="T68" fmla="*/ 1375 w 5475"/>
                <a:gd name="T69" fmla="*/ 5117 h 5480"/>
                <a:gd name="T70" fmla="*/ 1672 w 5475"/>
                <a:gd name="T71" fmla="*/ 5264 h 5480"/>
                <a:gd name="T72" fmla="*/ 1988 w 5475"/>
                <a:gd name="T73" fmla="*/ 5376 h 5480"/>
                <a:gd name="T74" fmla="*/ 2321 w 5475"/>
                <a:gd name="T75" fmla="*/ 5448 h 5480"/>
                <a:gd name="T76" fmla="*/ 2666 w 5475"/>
                <a:gd name="T77" fmla="*/ 5479 h 5480"/>
                <a:gd name="T78" fmla="*/ 2948 w 5475"/>
                <a:gd name="T79" fmla="*/ 5472 h 5480"/>
                <a:gd name="T80" fmla="*/ 3289 w 5475"/>
                <a:gd name="T81" fmla="*/ 5424 h 5480"/>
                <a:gd name="T82" fmla="*/ 3616 w 5475"/>
                <a:gd name="T83" fmla="*/ 5336 h 5480"/>
                <a:gd name="T84" fmla="*/ 3925 w 5475"/>
                <a:gd name="T85" fmla="*/ 5210 h 5480"/>
                <a:gd name="T86" fmla="*/ 4213 w 5475"/>
                <a:gd name="T87" fmla="*/ 5048 h 5480"/>
                <a:gd name="T88" fmla="*/ 4479 w 5475"/>
                <a:gd name="T89" fmla="*/ 4854 h 5480"/>
                <a:gd name="T90" fmla="*/ 4719 w 5475"/>
                <a:gd name="T91" fmla="*/ 4630 h 5480"/>
                <a:gd name="T92" fmla="*/ 4932 w 5475"/>
                <a:gd name="T93" fmla="*/ 4379 h 5480"/>
                <a:gd name="T94" fmla="*/ 5112 w 5475"/>
                <a:gd name="T95" fmla="*/ 4104 h 5480"/>
                <a:gd name="T96" fmla="*/ 5261 w 5475"/>
                <a:gd name="T97" fmla="*/ 3806 h 5480"/>
                <a:gd name="T98" fmla="*/ 5372 w 5475"/>
                <a:gd name="T99" fmla="*/ 3490 h 5480"/>
                <a:gd name="T100" fmla="*/ 5444 w 5475"/>
                <a:gd name="T101" fmla="*/ 3157 h 5480"/>
                <a:gd name="T102" fmla="*/ 5475 w 5475"/>
                <a:gd name="T103" fmla="*/ 2811 h 5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75" h="5480">
                  <a:moveTo>
                    <a:pt x="5475" y="2741"/>
                  </a:moveTo>
                  <a:lnTo>
                    <a:pt x="5475" y="2741"/>
                  </a:lnTo>
                  <a:lnTo>
                    <a:pt x="5475" y="2669"/>
                  </a:lnTo>
                  <a:lnTo>
                    <a:pt x="5472" y="2599"/>
                  </a:lnTo>
                  <a:lnTo>
                    <a:pt x="5468" y="2529"/>
                  </a:lnTo>
                  <a:lnTo>
                    <a:pt x="5462" y="2460"/>
                  </a:lnTo>
                  <a:lnTo>
                    <a:pt x="5453" y="2391"/>
                  </a:lnTo>
                  <a:lnTo>
                    <a:pt x="5444" y="2323"/>
                  </a:lnTo>
                  <a:lnTo>
                    <a:pt x="5433" y="2255"/>
                  </a:lnTo>
                  <a:lnTo>
                    <a:pt x="5419" y="2188"/>
                  </a:lnTo>
                  <a:lnTo>
                    <a:pt x="5405" y="2122"/>
                  </a:lnTo>
                  <a:lnTo>
                    <a:pt x="5389" y="2056"/>
                  </a:lnTo>
                  <a:lnTo>
                    <a:pt x="5372" y="1990"/>
                  </a:lnTo>
                  <a:lnTo>
                    <a:pt x="5352" y="1926"/>
                  </a:lnTo>
                  <a:lnTo>
                    <a:pt x="5332" y="1862"/>
                  </a:lnTo>
                  <a:lnTo>
                    <a:pt x="5309" y="1798"/>
                  </a:lnTo>
                  <a:lnTo>
                    <a:pt x="5285" y="1735"/>
                  </a:lnTo>
                  <a:lnTo>
                    <a:pt x="5261" y="1674"/>
                  </a:lnTo>
                  <a:lnTo>
                    <a:pt x="5234" y="1612"/>
                  </a:lnTo>
                  <a:lnTo>
                    <a:pt x="5205" y="1552"/>
                  </a:lnTo>
                  <a:lnTo>
                    <a:pt x="5176" y="1492"/>
                  </a:lnTo>
                  <a:lnTo>
                    <a:pt x="5145" y="1434"/>
                  </a:lnTo>
                  <a:lnTo>
                    <a:pt x="5112" y="1376"/>
                  </a:lnTo>
                  <a:lnTo>
                    <a:pt x="5079" y="1319"/>
                  </a:lnTo>
                  <a:lnTo>
                    <a:pt x="5044" y="1264"/>
                  </a:lnTo>
                  <a:lnTo>
                    <a:pt x="5008" y="1208"/>
                  </a:lnTo>
                  <a:lnTo>
                    <a:pt x="4970" y="1154"/>
                  </a:lnTo>
                  <a:lnTo>
                    <a:pt x="4932" y="1101"/>
                  </a:lnTo>
                  <a:lnTo>
                    <a:pt x="4892" y="1049"/>
                  </a:lnTo>
                  <a:lnTo>
                    <a:pt x="4850" y="997"/>
                  </a:lnTo>
                  <a:lnTo>
                    <a:pt x="4808" y="947"/>
                  </a:lnTo>
                  <a:lnTo>
                    <a:pt x="4764" y="897"/>
                  </a:lnTo>
                  <a:lnTo>
                    <a:pt x="4719" y="850"/>
                  </a:lnTo>
                  <a:lnTo>
                    <a:pt x="4673" y="802"/>
                  </a:lnTo>
                  <a:lnTo>
                    <a:pt x="4627" y="757"/>
                  </a:lnTo>
                  <a:lnTo>
                    <a:pt x="4578" y="712"/>
                  </a:lnTo>
                  <a:lnTo>
                    <a:pt x="4529" y="668"/>
                  </a:lnTo>
                  <a:lnTo>
                    <a:pt x="4479" y="626"/>
                  </a:lnTo>
                  <a:lnTo>
                    <a:pt x="4428" y="585"/>
                  </a:lnTo>
                  <a:lnTo>
                    <a:pt x="4375" y="545"/>
                  </a:lnTo>
                  <a:lnTo>
                    <a:pt x="4323" y="505"/>
                  </a:lnTo>
                  <a:lnTo>
                    <a:pt x="4268" y="468"/>
                  </a:lnTo>
                  <a:lnTo>
                    <a:pt x="4213" y="432"/>
                  </a:lnTo>
                  <a:lnTo>
                    <a:pt x="4157" y="397"/>
                  </a:lnTo>
                  <a:lnTo>
                    <a:pt x="4100" y="363"/>
                  </a:lnTo>
                  <a:lnTo>
                    <a:pt x="4042" y="331"/>
                  </a:lnTo>
                  <a:lnTo>
                    <a:pt x="3984" y="300"/>
                  </a:lnTo>
                  <a:lnTo>
                    <a:pt x="3925" y="270"/>
                  </a:lnTo>
                  <a:lnTo>
                    <a:pt x="3864" y="242"/>
                  </a:lnTo>
                  <a:lnTo>
                    <a:pt x="3803" y="216"/>
                  </a:lnTo>
                  <a:lnTo>
                    <a:pt x="3741" y="190"/>
                  </a:lnTo>
                  <a:lnTo>
                    <a:pt x="3678" y="166"/>
                  </a:lnTo>
                  <a:lnTo>
                    <a:pt x="3616" y="144"/>
                  </a:lnTo>
                  <a:lnTo>
                    <a:pt x="3552" y="124"/>
                  </a:lnTo>
                  <a:lnTo>
                    <a:pt x="3487" y="104"/>
                  </a:lnTo>
                  <a:lnTo>
                    <a:pt x="3422" y="87"/>
                  </a:lnTo>
                  <a:lnTo>
                    <a:pt x="3356" y="70"/>
                  </a:lnTo>
                  <a:lnTo>
                    <a:pt x="3289" y="56"/>
                  </a:lnTo>
                  <a:lnTo>
                    <a:pt x="3222" y="43"/>
                  </a:lnTo>
                  <a:lnTo>
                    <a:pt x="3155" y="32"/>
                  </a:lnTo>
                  <a:lnTo>
                    <a:pt x="3086" y="23"/>
                  </a:lnTo>
                  <a:lnTo>
                    <a:pt x="3018" y="14"/>
                  </a:lnTo>
                  <a:lnTo>
                    <a:pt x="2948" y="8"/>
                  </a:lnTo>
                  <a:lnTo>
                    <a:pt x="2879" y="4"/>
                  </a:lnTo>
                  <a:lnTo>
                    <a:pt x="2808" y="1"/>
                  </a:lnTo>
                  <a:lnTo>
                    <a:pt x="2737" y="0"/>
                  </a:lnTo>
                  <a:lnTo>
                    <a:pt x="2737" y="0"/>
                  </a:lnTo>
                  <a:lnTo>
                    <a:pt x="2666" y="1"/>
                  </a:lnTo>
                  <a:lnTo>
                    <a:pt x="2596" y="4"/>
                  </a:lnTo>
                  <a:lnTo>
                    <a:pt x="2527" y="8"/>
                  </a:lnTo>
                  <a:lnTo>
                    <a:pt x="2457" y="14"/>
                  </a:lnTo>
                  <a:lnTo>
                    <a:pt x="2389" y="23"/>
                  </a:lnTo>
                  <a:lnTo>
                    <a:pt x="2321" y="32"/>
                  </a:lnTo>
                  <a:lnTo>
                    <a:pt x="2253" y="43"/>
                  </a:lnTo>
                  <a:lnTo>
                    <a:pt x="2186" y="56"/>
                  </a:lnTo>
                  <a:lnTo>
                    <a:pt x="2119" y="70"/>
                  </a:lnTo>
                  <a:lnTo>
                    <a:pt x="2053" y="87"/>
                  </a:lnTo>
                  <a:lnTo>
                    <a:pt x="1988" y="104"/>
                  </a:lnTo>
                  <a:lnTo>
                    <a:pt x="1923" y="124"/>
                  </a:lnTo>
                  <a:lnTo>
                    <a:pt x="1859" y="144"/>
                  </a:lnTo>
                  <a:lnTo>
                    <a:pt x="1796" y="166"/>
                  </a:lnTo>
                  <a:lnTo>
                    <a:pt x="1733" y="190"/>
                  </a:lnTo>
                  <a:lnTo>
                    <a:pt x="1672" y="216"/>
                  </a:lnTo>
                  <a:lnTo>
                    <a:pt x="1611" y="242"/>
                  </a:lnTo>
                  <a:lnTo>
                    <a:pt x="1550" y="270"/>
                  </a:lnTo>
                  <a:lnTo>
                    <a:pt x="1491" y="300"/>
                  </a:lnTo>
                  <a:lnTo>
                    <a:pt x="1432" y="331"/>
                  </a:lnTo>
                  <a:lnTo>
                    <a:pt x="1375" y="363"/>
                  </a:lnTo>
                  <a:lnTo>
                    <a:pt x="1318" y="397"/>
                  </a:lnTo>
                  <a:lnTo>
                    <a:pt x="1261" y="432"/>
                  </a:lnTo>
                  <a:lnTo>
                    <a:pt x="1207" y="468"/>
                  </a:lnTo>
                  <a:lnTo>
                    <a:pt x="1152" y="505"/>
                  </a:lnTo>
                  <a:lnTo>
                    <a:pt x="1099" y="545"/>
                  </a:lnTo>
                  <a:lnTo>
                    <a:pt x="1047" y="585"/>
                  </a:lnTo>
                  <a:lnTo>
                    <a:pt x="995" y="626"/>
                  </a:lnTo>
                  <a:lnTo>
                    <a:pt x="946" y="668"/>
                  </a:lnTo>
                  <a:lnTo>
                    <a:pt x="896" y="712"/>
                  </a:lnTo>
                  <a:lnTo>
                    <a:pt x="848" y="757"/>
                  </a:lnTo>
                  <a:lnTo>
                    <a:pt x="802" y="802"/>
                  </a:lnTo>
                  <a:lnTo>
                    <a:pt x="755" y="850"/>
                  </a:lnTo>
                  <a:lnTo>
                    <a:pt x="711" y="897"/>
                  </a:lnTo>
                  <a:lnTo>
                    <a:pt x="668" y="947"/>
                  </a:lnTo>
                  <a:lnTo>
                    <a:pt x="624" y="997"/>
                  </a:lnTo>
                  <a:lnTo>
                    <a:pt x="583" y="1049"/>
                  </a:lnTo>
                  <a:lnTo>
                    <a:pt x="544" y="1101"/>
                  </a:lnTo>
                  <a:lnTo>
                    <a:pt x="505" y="1154"/>
                  </a:lnTo>
                  <a:lnTo>
                    <a:pt x="467" y="1208"/>
                  </a:lnTo>
                  <a:lnTo>
                    <a:pt x="431" y="1264"/>
                  </a:lnTo>
                  <a:lnTo>
                    <a:pt x="395" y="1319"/>
                  </a:lnTo>
                  <a:lnTo>
                    <a:pt x="363" y="1376"/>
                  </a:lnTo>
                  <a:lnTo>
                    <a:pt x="330" y="1434"/>
                  </a:lnTo>
                  <a:lnTo>
                    <a:pt x="299" y="1492"/>
                  </a:lnTo>
                  <a:lnTo>
                    <a:pt x="270" y="1552"/>
                  </a:lnTo>
                  <a:lnTo>
                    <a:pt x="241" y="1612"/>
                  </a:lnTo>
                  <a:lnTo>
                    <a:pt x="215" y="1674"/>
                  </a:lnTo>
                  <a:lnTo>
                    <a:pt x="189" y="1735"/>
                  </a:lnTo>
                  <a:lnTo>
                    <a:pt x="166" y="1798"/>
                  </a:lnTo>
                  <a:lnTo>
                    <a:pt x="143" y="1862"/>
                  </a:lnTo>
                  <a:lnTo>
                    <a:pt x="122" y="1926"/>
                  </a:lnTo>
                  <a:lnTo>
                    <a:pt x="104" y="1990"/>
                  </a:lnTo>
                  <a:lnTo>
                    <a:pt x="85" y="2056"/>
                  </a:lnTo>
                  <a:lnTo>
                    <a:pt x="70" y="2122"/>
                  </a:lnTo>
                  <a:lnTo>
                    <a:pt x="55" y="2188"/>
                  </a:lnTo>
                  <a:lnTo>
                    <a:pt x="42" y="2255"/>
                  </a:lnTo>
                  <a:lnTo>
                    <a:pt x="31" y="2323"/>
                  </a:lnTo>
                  <a:lnTo>
                    <a:pt x="21" y="2391"/>
                  </a:lnTo>
                  <a:lnTo>
                    <a:pt x="14" y="2460"/>
                  </a:lnTo>
                  <a:lnTo>
                    <a:pt x="8" y="2529"/>
                  </a:lnTo>
                  <a:lnTo>
                    <a:pt x="3" y="2599"/>
                  </a:lnTo>
                  <a:lnTo>
                    <a:pt x="1" y="2669"/>
                  </a:lnTo>
                  <a:lnTo>
                    <a:pt x="0" y="2741"/>
                  </a:lnTo>
                  <a:lnTo>
                    <a:pt x="0" y="2741"/>
                  </a:lnTo>
                  <a:lnTo>
                    <a:pt x="1" y="2811"/>
                  </a:lnTo>
                  <a:lnTo>
                    <a:pt x="3" y="2881"/>
                  </a:lnTo>
                  <a:lnTo>
                    <a:pt x="8" y="2951"/>
                  </a:lnTo>
                  <a:lnTo>
                    <a:pt x="14" y="3020"/>
                  </a:lnTo>
                  <a:lnTo>
                    <a:pt x="21" y="3089"/>
                  </a:lnTo>
                  <a:lnTo>
                    <a:pt x="31" y="3157"/>
                  </a:lnTo>
                  <a:lnTo>
                    <a:pt x="42" y="3225"/>
                  </a:lnTo>
                  <a:lnTo>
                    <a:pt x="55" y="3292"/>
                  </a:lnTo>
                  <a:lnTo>
                    <a:pt x="70" y="3358"/>
                  </a:lnTo>
                  <a:lnTo>
                    <a:pt x="85" y="3424"/>
                  </a:lnTo>
                  <a:lnTo>
                    <a:pt x="104" y="3490"/>
                  </a:lnTo>
                  <a:lnTo>
                    <a:pt x="122" y="3554"/>
                  </a:lnTo>
                  <a:lnTo>
                    <a:pt x="143" y="3618"/>
                  </a:lnTo>
                  <a:lnTo>
                    <a:pt x="166" y="3682"/>
                  </a:lnTo>
                  <a:lnTo>
                    <a:pt x="189" y="3744"/>
                  </a:lnTo>
                  <a:lnTo>
                    <a:pt x="215" y="3806"/>
                  </a:lnTo>
                  <a:lnTo>
                    <a:pt x="241" y="3868"/>
                  </a:lnTo>
                  <a:lnTo>
                    <a:pt x="270" y="3928"/>
                  </a:lnTo>
                  <a:lnTo>
                    <a:pt x="299" y="3988"/>
                  </a:lnTo>
                  <a:lnTo>
                    <a:pt x="330" y="4046"/>
                  </a:lnTo>
                  <a:lnTo>
                    <a:pt x="363" y="4104"/>
                  </a:lnTo>
                  <a:lnTo>
                    <a:pt x="395" y="4161"/>
                  </a:lnTo>
                  <a:lnTo>
                    <a:pt x="431" y="4216"/>
                  </a:lnTo>
                  <a:lnTo>
                    <a:pt x="467" y="4272"/>
                  </a:lnTo>
                  <a:lnTo>
                    <a:pt x="505" y="4326"/>
                  </a:lnTo>
                  <a:lnTo>
                    <a:pt x="544" y="4379"/>
                  </a:lnTo>
                  <a:lnTo>
                    <a:pt x="583" y="4431"/>
                  </a:lnTo>
                  <a:lnTo>
                    <a:pt x="624" y="4483"/>
                  </a:lnTo>
                  <a:lnTo>
                    <a:pt x="668" y="4533"/>
                  </a:lnTo>
                  <a:lnTo>
                    <a:pt x="711" y="4582"/>
                  </a:lnTo>
                  <a:lnTo>
                    <a:pt x="755" y="4630"/>
                  </a:lnTo>
                  <a:lnTo>
                    <a:pt x="802" y="4678"/>
                  </a:lnTo>
                  <a:lnTo>
                    <a:pt x="848" y="4723"/>
                  </a:lnTo>
                  <a:lnTo>
                    <a:pt x="896" y="4768"/>
                  </a:lnTo>
                  <a:lnTo>
                    <a:pt x="946" y="4812"/>
                  </a:lnTo>
                  <a:lnTo>
                    <a:pt x="995" y="4854"/>
                  </a:lnTo>
                  <a:lnTo>
                    <a:pt x="1047" y="4895"/>
                  </a:lnTo>
                  <a:lnTo>
                    <a:pt x="1099" y="4935"/>
                  </a:lnTo>
                  <a:lnTo>
                    <a:pt x="1152" y="4975"/>
                  </a:lnTo>
                  <a:lnTo>
                    <a:pt x="1207" y="5012"/>
                  </a:lnTo>
                  <a:lnTo>
                    <a:pt x="1261" y="5048"/>
                  </a:lnTo>
                  <a:lnTo>
                    <a:pt x="1318" y="5083"/>
                  </a:lnTo>
                  <a:lnTo>
                    <a:pt x="1375" y="5117"/>
                  </a:lnTo>
                  <a:lnTo>
                    <a:pt x="1432" y="5149"/>
                  </a:lnTo>
                  <a:lnTo>
                    <a:pt x="1491" y="5180"/>
                  </a:lnTo>
                  <a:lnTo>
                    <a:pt x="1550" y="5210"/>
                  </a:lnTo>
                  <a:lnTo>
                    <a:pt x="1611" y="5238"/>
                  </a:lnTo>
                  <a:lnTo>
                    <a:pt x="1672" y="5264"/>
                  </a:lnTo>
                  <a:lnTo>
                    <a:pt x="1733" y="5289"/>
                  </a:lnTo>
                  <a:lnTo>
                    <a:pt x="1796" y="5314"/>
                  </a:lnTo>
                  <a:lnTo>
                    <a:pt x="1859" y="5336"/>
                  </a:lnTo>
                  <a:lnTo>
                    <a:pt x="1923" y="5356"/>
                  </a:lnTo>
                  <a:lnTo>
                    <a:pt x="1988" y="5376"/>
                  </a:lnTo>
                  <a:lnTo>
                    <a:pt x="2053" y="5393"/>
                  </a:lnTo>
                  <a:lnTo>
                    <a:pt x="2119" y="5410"/>
                  </a:lnTo>
                  <a:lnTo>
                    <a:pt x="2186" y="5424"/>
                  </a:lnTo>
                  <a:lnTo>
                    <a:pt x="2253" y="5437"/>
                  </a:lnTo>
                  <a:lnTo>
                    <a:pt x="2321" y="5448"/>
                  </a:lnTo>
                  <a:lnTo>
                    <a:pt x="2389" y="5457"/>
                  </a:lnTo>
                  <a:lnTo>
                    <a:pt x="2457" y="5466"/>
                  </a:lnTo>
                  <a:lnTo>
                    <a:pt x="2527" y="5472"/>
                  </a:lnTo>
                  <a:lnTo>
                    <a:pt x="2596" y="5476"/>
                  </a:lnTo>
                  <a:lnTo>
                    <a:pt x="2666" y="5479"/>
                  </a:lnTo>
                  <a:lnTo>
                    <a:pt x="2737" y="5480"/>
                  </a:lnTo>
                  <a:lnTo>
                    <a:pt x="2737" y="5480"/>
                  </a:lnTo>
                  <a:lnTo>
                    <a:pt x="2808" y="5479"/>
                  </a:lnTo>
                  <a:lnTo>
                    <a:pt x="2879" y="5476"/>
                  </a:lnTo>
                  <a:lnTo>
                    <a:pt x="2948" y="5472"/>
                  </a:lnTo>
                  <a:lnTo>
                    <a:pt x="3018" y="5466"/>
                  </a:lnTo>
                  <a:lnTo>
                    <a:pt x="3086" y="5457"/>
                  </a:lnTo>
                  <a:lnTo>
                    <a:pt x="3155" y="5448"/>
                  </a:lnTo>
                  <a:lnTo>
                    <a:pt x="3222" y="5437"/>
                  </a:lnTo>
                  <a:lnTo>
                    <a:pt x="3289" y="5424"/>
                  </a:lnTo>
                  <a:lnTo>
                    <a:pt x="3356" y="5410"/>
                  </a:lnTo>
                  <a:lnTo>
                    <a:pt x="3422" y="5393"/>
                  </a:lnTo>
                  <a:lnTo>
                    <a:pt x="3487" y="5376"/>
                  </a:lnTo>
                  <a:lnTo>
                    <a:pt x="3552" y="5356"/>
                  </a:lnTo>
                  <a:lnTo>
                    <a:pt x="3616" y="5336"/>
                  </a:lnTo>
                  <a:lnTo>
                    <a:pt x="3678" y="5314"/>
                  </a:lnTo>
                  <a:lnTo>
                    <a:pt x="3741" y="5289"/>
                  </a:lnTo>
                  <a:lnTo>
                    <a:pt x="3803" y="5264"/>
                  </a:lnTo>
                  <a:lnTo>
                    <a:pt x="3864" y="5238"/>
                  </a:lnTo>
                  <a:lnTo>
                    <a:pt x="3925" y="5210"/>
                  </a:lnTo>
                  <a:lnTo>
                    <a:pt x="3984" y="5180"/>
                  </a:lnTo>
                  <a:lnTo>
                    <a:pt x="4042" y="5149"/>
                  </a:lnTo>
                  <a:lnTo>
                    <a:pt x="4100" y="5117"/>
                  </a:lnTo>
                  <a:lnTo>
                    <a:pt x="4157" y="5083"/>
                  </a:lnTo>
                  <a:lnTo>
                    <a:pt x="4213" y="5048"/>
                  </a:lnTo>
                  <a:lnTo>
                    <a:pt x="4268" y="5012"/>
                  </a:lnTo>
                  <a:lnTo>
                    <a:pt x="4323" y="4975"/>
                  </a:lnTo>
                  <a:lnTo>
                    <a:pt x="4375" y="4935"/>
                  </a:lnTo>
                  <a:lnTo>
                    <a:pt x="4428" y="4895"/>
                  </a:lnTo>
                  <a:lnTo>
                    <a:pt x="4479" y="4854"/>
                  </a:lnTo>
                  <a:lnTo>
                    <a:pt x="4529" y="4812"/>
                  </a:lnTo>
                  <a:lnTo>
                    <a:pt x="4578" y="4768"/>
                  </a:lnTo>
                  <a:lnTo>
                    <a:pt x="4627" y="4723"/>
                  </a:lnTo>
                  <a:lnTo>
                    <a:pt x="4673" y="4678"/>
                  </a:lnTo>
                  <a:lnTo>
                    <a:pt x="4719" y="4630"/>
                  </a:lnTo>
                  <a:lnTo>
                    <a:pt x="4764" y="4582"/>
                  </a:lnTo>
                  <a:lnTo>
                    <a:pt x="4808" y="4533"/>
                  </a:lnTo>
                  <a:lnTo>
                    <a:pt x="4850" y="4483"/>
                  </a:lnTo>
                  <a:lnTo>
                    <a:pt x="4892" y="4431"/>
                  </a:lnTo>
                  <a:lnTo>
                    <a:pt x="4932" y="4379"/>
                  </a:lnTo>
                  <a:lnTo>
                    <a:pt x="4970" y="4326"/>
                  </a:lnTo>
                  <a:lnTo>
                    <a:pt x="5008" y="4272"/>
                  </a:lnTo>
                  <a:lnTo>
                    <a:pt x="5044" y="4216"/>
                  </a:lnTo>
                  <a:lnTo>
                    <a:pt x="5079" y="4161"/>
                  </a:lnTo>
                  <a:lnTo>
                    <a:pt x="5112" y="4104"/>
                  </a:lnTo>
                  <a:lnTo>
                    <a:pt x="5145" y="4046"/>
                  </a:lnTo>
                  <a:lnTo>
                    <a:pt x="5176" y="3988"/>
                  </a:lnTo>
                  <a:lnTo>
                    <a:pt x="5205" y="3928"/>
                  </a:lnTo>
                  <a:lnTo>
                    <a:pt x="5234" y="3868"/>
                  </a:lnTo>
                  <a:lnTo>
                    <a:pt x="5261" y="3806"/>
                  </a:lnTo>
                  <a:lnTo>
                    <a:pt x="5285" y="3744"/>
                  </a:lnTo>
                  <a:lnTo>
                    <a:pt x="5309" y="3682"/>
                  </a:lnTo>
                  <a:lnTo>
                    <a:pt x="5332" y="3618"/>
                  </a:lnTo>
                  <a:lnTo>
                    <a:pt x="5352" y="3554"/>
                  </a:lnTo>
                  <a:lnTo>
                    <a:pt x="5372" y="3490"/>
                  </a:lnTo>
                  <a:lnTo>
                    <a:pt x="5389" y="3424"/>
                  </a:lnTo>
                  <a:lnTo>
                    <a:pt x="5405" y="3358"/>
                  </a:lnTo>
                  <a:lnTo>
                    <a:pt x="5419" y="3292"/>
                  </a:lnTo>
                  <a:lnTo>
                    <a:pt x="5433" y="3225"/>
                  </a:lnTo>
                  <a:lnTo>
                    <a:pt x="5444" y="3157"/>
                  </a:lnTo>
                  <a:lnTo>
                    <a:pt x="5453" y="3089"/>
                  </a:lnTo>
                  <a:lnTo>
                    <a:pt x="5462" y="3020"/>
                  </a:lnTo>
                  <a:lnTo>
                    <a:pt x="5468" y="2951"/>
                  </a:lnTo>
                  <a:lnTo>
                    <a:pt x="5472" y="2881"/>
                  </a:lnTo>
                  <a:lnTo>
                    <a:pt x="5475" y="2811"/>
                  </a:lnTo>
                  <a:lnTo>
                    <a:pt x="5475" y="2741"/>
                  </a:lnTo>
                  <a:lnTo>
                    <a:pt x="5475" y="2741"/>
                  </a:lnTo>
                  <a:close/>
                </a:path>
              </a:pathLst>
            </a:custGeom>
            <a:grp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accent5"/>
                </a:solidFill>
                <a:latin typeface="微软雅黑" panose="020B0503020204020204" pitchFamily="34" charset="-122"/>
                <a:ea typeface="微软雅黑" panose="020B0503020204020204" pitchFamily="34" charset="-122"/>
              </a:endParaRPr>
            </a:p>
          </p:txBody>
        </p:sp>
        <p:sp>
          <p:nvSpPr>
            <p:cNvPr id="23" name="Freeform 445"/>
            <p:cNvSpPr>
              <a:spLocks noEditPoints="1"/>
            </p:cNvSpPr>
            <p:nvPr/>
          </p:nvSpPr>
          <p:spPr bwMode="auto">
            <a:xfrm>
              <a:off x="4814037" y="3352709"/>
              <a:ext cx="375316" cy="701248"/>
            </a:xfrm>
            <a:custGeom>
              <a:avLst/>
              <a:gdLst>
                <a:gd name="T0" fmla="*/ 2076 w 2090"/>
                <a:gd name="T1" fmla="*/ 2746 h 3906"/>
                <a:gd name="T2" fmla="*/ 2015 w 2090"/>
                <a:gd name="T3" fmla="*/ 2931 h 3906"/>
                <a:gd name="T4" fmla="*/ 1885 w 2090"/>
                <a:gd name="T5" fmla="*/ 3137 h 3906"/>
                <a:gd name="T6" fmla="*/ 1734 w 2090"/>
                <a:gd name="T7" fmla="*/ 3290 h 3906"/>
                <a:gd name="T8" fmla="*/ 1544 w 2090"/>
                <a:gd name="T9" fmla="*/ 3419 h 3906"/>
                <a:gd name="T10" fmla="*/ 1271 w 2090"/>
                <a:gd name="T11" fmla="*/ 3526 h 3906"/>
                <a:gd name="T12" fmla="*/ 944 w 2090"/>
                <a:gd name="T13" fmla="*/ 3569 h 3906"/>
                <a:gd name="T14" fmla="*/ 837 w 2090"/>
                <a:gd name="T15" fmla="*/ 3571 h 3906"/>
                <a:gd name="T16" fmla="*/ 519 w 2090"/>
                <a:gd name="T17" fmla="*/ 3535 h 3906"/>
                <a:gd name="T18" fmla="*/ 249 w 2090"/>
                <a:gd name="T19" fmla="*/ 3457 h 3906"/>
                <a:gd name="T20" fmla="*/ 0 w 2090"/>
                <a:gd name="T21" fmla="*/ 3341 h 3906"/>
                <a:gd name="T22" fmla="*/ 307 w 2090"/>
                <a:gd name="T23" fmla="*/ 2961 h 3906"/>
                <a:gd name="T24" fmla="*/ 512 w 2090"/>
                <a:gd name="T25" fmla="*/ 3055 h 3906"/>
                <a:gd name="T26" fmla="*/ 766 w 2090"/>
                <a:gd name="T27" fmla="*/ 3135 h 3906"/>
                <a:gd name="T28" fmla="*/ 932 w 2090"/>
                <a:gd name="T29" fmla="*/ 3164 h 3906"/>
                <a:gd name="T30" fmla="*/ 732 w 2090"/>
                <a:gd name="T31" fmla="*/ 2086 h 3906"/>
                <a:gd name="T32" fmla="*/ 512 w 2090"/>
                <a:gd name="T33" fmla="*/ 1970 h 3906"/>
                <a:gd name="T34" fmla="*/ 353 w 2090"/>
                <a:gd name="T35" fmla="*/ 1840 h 3906"/>
                <a:gd name="T36" fmla="*/ 204 w 2090"/>
                <a:gd name="T37" fmla="*/ 1635 h 3906"/>
                <a:gd name="T38" fmla="*/ 149 w 2090"/>
                <a:gd name="T39" fmla="*/ 1509 h 3906"/>
                <a:gd name="T40" fmla="*/ 116 w 2090"/>
                <a:gd name="T41" fmla="*/ 1359 h 3906"/>
                <a:gd name="T42" fmla="*/ 106 w 2090"/>
                <a:gd name="T43" fmla="*/ 1187 h 3906"/>
                <a:gd name="T44" fmla="*/ 129 w 2090"/>
                <a:gd name="T45" fmla="*/ 1032 h 3906"/>
                <a:gd name="T46" fmla="*/ 197 w 2090"/>
                <a:gd name="T47" fmla="*/ 869 h 3906"/>
                <a:gd name="T48" fmla="*/ 331 w 2090"/>
                <a:gd name="T49" fmla="*/ 682 h 3906"/>
                <a:gd name="T50" fmla="*/ 486 w 2090"/>
                <a:gd name="T51" fmla="*/ 545 h 3906"/>
                <a:gd name="T52" fmla="*/ 680 w 2090"/>
                <a:gd name="T53" fmla="*/ 431 h 3906"/>
                <a:gd name="T54" fmla="*/ 958 w 2090"/>
                <a:gd name="T55" fmla="*/ 344 h 3906"/>
                <a:gd name="T56" fmla="*/ 1275 w 2090"/>
                <a:gd name="T57" fmla="*/ 320 h 3906"/>
                <a:gd name="T58" fmla="*/ 1558 w 2090"/>
                <a:gd name="T59" fmla="*/ 336 h 3906"/>
                <a:gd name="T60" fmla="*/ 1953 w 2090"/>
                <a:gd name="T61" fmla="*/ 396 h 3906"/>
                <a:gd name="T62" fmla="*/ 1539 w 2090"/>
                <a:gd name="T63" fmla="*/ 767 h 3906"/>
                <a:gd name="T64" fmla="*/ 1336 w 2090"/>
                <a:gd name="T65" fmla="*/ 729 h 3906"/>
                <a:gd name="T66" fmla="*/ 1294 w 2090"/>
                <a:gd name="T67" fmla="*/ 1617 h 3906"/>
                <a:gd name="T68" fmla="*/ 1598 w 2090"/>
                <a:gd name="T69" fmla="*/ 1756 h 3906"/>
                <a:gd name="T70" fmla="*/ 1805 w 2090"/>
                <a:gd name="T71" fmla="*/ 1902 h 3906"/>
                <a:gd name="T72" fmla="*/ 1945 w 2090"/>
                <a:gd name="T73" fmla="*/ 2062 h 3906"/>
                <a:gd name="T74" fmla="*/ 2030 w 2090"/>
                <a:gd name="T75" fmla="*/ 2223 h 3906"/>
                <a:gd name="T76" fmla="*/ 2070 w 2090"/>
                <a:gd name="T77" fmla="*/ 2368 h 3906"/>
                <a:gd name="T78" fmla="*/ 2089 w 2090"/>
                <a:gd name="T79" fmla="*/ 2537 h 3906"/>
                <a:gd name="T80" fmla="*/ 649 w 2090"/>
                <a:gd name="T81" fmla="*/ 1108 h 3906"/>
                <a:gd name="T82" fmla="*/ 666 w 2090"/>
                <a:gd name="T83" fmla="*/ 1206 h 3906"/>
                <a:gd name="T84" fmla="*/ 706 w 2090"/>
                <a:gd name="T85" fmla="*/ 1287 h 3906"/>
                <a:gd name="T86" fmla="*/ 781 w 2090"/>
                <a:gd name="T87" fmla="*/ 1363 h 3906"/>
                <a:gd name="T88" fmla="*/ 958 w 2090"/>
                <a:gd name="T89" fmla="*/ 1472 h 3906"/>
                <a:gd name="T90" fmla="*/ 850 w 2090"/>
                <a:gd name="T91" fmla="*/ 744 h 3906"/>
                <a:gd name="T92" fmla="*/ 749 w 2090"/>
                <a:gd name="T93" fmla="*/ 791 h 3906"/>
                <a:gd name="T94" fmla="*/ 684 w 2090"/>
                <a:gd name="T95" fmla="*/ 875 h 3906"/>
                <a:gd name="T96" fmla="*/ 656 w 2090"/>
                <a:gd name="T97" fmla="*/ 984 h 3906"/>
                <a:gd name="T98" fmla="*/ 1544 w 2090"/>
                <a:gd name="T99" fmla="*/ 2684 h 3906"/>
                <a:gd name="T100" fmla="*/ 1534 w 2090"/>
                <a:gd name="T101" fmla="*/ 2598 h 3906"/>
                <a:gd name="T102" fmla="*/ 1502 w 2090"/>
                <a:gd name="T103" fmla="*/ 2509 h 3906"/>
                <a:gd name="T104" fmla="*/ 1454 w 2090"/>
                <a:gd name="T105" fmla="*/ 2448 h 3906"/>
                <a:gd name="T106" fmla="*/ 1289 w 2090"/>
                <a:gd name="T107" fmla="*/ 2328 h 3906"/>
                <a:gd name="T108" fmla="*/ 1269 w 2090"/>
                <a:gd name="T109" fmla="*/ 3140 h 3906"/>
                <a:gd name="T110" fmla="*/ 1370 w 2090"/>
                <a:gd name="T111" fmla="*/ 3109 h 3906"/>
                <a:gd name="T112" fmla="*/ 1451 w 2090"/>
                <a:gd name="T113" fmla="*/ 3052 h 3906"/>
                <a:gd name="T114" fmla="*/ 1511 w 2090"/>
                <a:gd name="T115" fmla="*/ 2937 h 3906"/>
                <a:gd name="T116" fmla="*/ 1543 w 2090"/>
                <a:gd name="T117" fmla="*/ 2727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90" h="3906">
                  <a:moveTo>
                    <a:pt x="2090" y="2598"/>
                  </a:moveTo>
                  <a:lnTo>
                    <a:pt x="2090" y="2598"/>
                  </a:lnTo>
                  <a:lnTo>
                    <a:pt x="2089" y="2635"/>
                  </a:lnTo>
                  <a:lnTo>
                    <a:pt x="2087" y="2672"/>
                  </a:lnTo>
                  <a:lnTo>
                    <a:pt x="2082" y="2709"/>
                  </a:lnTo>
                  <a:lnTo>
                    <a:pt x="2076" y="2746"/>
                  </a:lnTo>
                  <a:lnTo>
                    <a:pt x="2066" y="2783"/>
                  </a:lnTo>
                  <a:lnTo>
                    <a:pt x="2056" y="2821"/>
                  </a:lnTo>
                  <a:lnTo>
                    <a:pt x="2045" y="2858"/>
                  </a:lnTo>
                  <a:lnTo>
                    <a:pt x="2030" y="2894"/>
                  </a:lnTo>
                  <a:lnTo>
                    <a:pt x="2030" y="2894"/>
                  </a:lnTo>
                  <a:lnTo>
                    <a:pt x="2015" y="2931"/>
                  </a:lnTo>
                  <a:lnTo>
                    <a:pt x="1997" y="2967"/>
                  </a:lnTo>
                  <a:lnTo>
                    <a:pt x="1978" y="3002"/>
                  </a:lnTo>
                  <a:lnTo>
                    <a:pt x="1957" y="3037"/>
                  </a:lnTo>
                  <a:lnTo>
                    <a:pt x="1934" y="3071"/>
                  </a:lnTo>
                  <a:lnTo>
                    <a:pt x="1911" y="3104"/>
                  </a:lnTo>
                  <a:lnTo>
                    <a:pt x="1885" y="3137"/>
                  </a:lnTo>
                  <a:lnTo>
                    <a:pt x="1858" y="3169"/>
                  </a:lnTo>
                  <a:lnTo>
                    <a:pt x="1858" y="3169"/>
                  </a:lnTo>
                  <a:lnTo>
                    <a:pt x="1829" y="3201"/>
                  </a:lnTo>
                  <a:lnTo>
                    <a:pt x="1799" y="3231"/>
                  </a:lnTo>
                  <a:lnTo>
                    <a:pt x="1767" y="3261"/>
                  </a:lnTo>
                  <a:lnTo>
                    <a:pt x="1734" y="3290"/>
                  </a:lnTo>
                  <a:lnTo>
                    <a:pt x="1699" y="3318"/>
                  </a:lnTo>
                  <a:lnTo>
                    <a:pt x="1662" y="3345"/>
                  </a:lnTo>
                  <a:lnTo>
                    <a:pt x="1624" y="3370"/>
                  </a:lnTo>
                  <a:lnTo>
                    <a:pt x="1585" y="3395"/>
                  </a:lnTo>
                  <a:lnTo>
                    <a:pt x="1585" y="3395"/>
                  </a:lnTo>
                  <a:lnTo>
                    <a:pt x="1544" y="3419"/>
                  </a:lnTo>
                  <a:lnTo>
                    <a:pt x="1502" y="3440"/>
                  </a:lnTo>
                  <a:lnTo>
                    <a:pt x="1458" y="3461"/>
                  </a:lnTo>
                  <a:lnTo>
                    <a:pt x="1413" y="3480"/>
                  </a:lnTo>
                  <a:lnTo>
                    <a:pt x="1366" y="3497"/>
                  </a:lnTo>
                  <a:lnTo>
                    <a:pt x="1319" y="3513"/>
                  </a:lnTo>
                  <a:lnTo>
                    <a:pt x="1271" y="3526"/>
                  </a:lnTo>
                  <a:lnTo>
                    <a:pt x="1220" y="3537"/>
                  </a:lnTo>
                  <a:lnTo>
                    <a:pt x="1220" y="3906"/>
                  </a:lnTo>
                  <a:lnTo>
                    <a:pt x="958" y="3906"/>
                  </a:lnTo>
                  <a:lnTo>
                    <a:pt x="958" y="3568"/>
                  </a:lnTo>
                  <a:lnTo>
                    <a:pt x="958" y="3568"/>
                  </a:lnTo>
                  <a:lnTo>
                    <a:pt x="944" y="3569"/>
                  </a:lnTo>
                  <a:lnTo>
                    <a:pt x="932" y="3570"/>
                  </a:lnTo>
                  <a:lnTo>
                    <a:pt x="932" y="3570"/>
                  </a:lnTo>
                  <a:lnTo>
                    <a:pt x="920" y="3571"/>
                  </a:lnTo>
                  <a:lnTo>
                    <a:pt x="907" y="3572"/>
                  </a:lnTo>
                  <a:lnTo>
                    <a:pt x="907" y="3572"/>
                  </a:lnTo>
                  <a:lnTo>
                    <a:pt x="837" y="3571"/>
                  </a:lnTo>
                  <a:lnTo>
                    <a:pt x="768" y="3568"/>
                  </a:lnTo>
                  <a:lnTo>
                    <a:pt x="702" y="3562"/>
                  </a:lnTo>
                  <a:lnTo>
                    <a:pt x="639" y="3555"/>
                  </a:lnTo>
                  <a:lnTo>
                    <a:pt x="639" y="3555"/>
                  </a:lnTo>
                  <a:lnTo>
                    <a:pt x="578" y="3546"/>
                  </a:lnTo>
                  <a:lnTo>
                    <a:pt x="519" y="3535"/>
                  </a:lnTo>
                  <a:lnTo>
                    <a:pt x="461" y="3522"/>
                  </a:lnTo>
                  <a:lnTo>
                    <a:pt x="407" y="3509"/>
                  </a:lnTo>
                  <a:lnTo>
                    <a:pt x="407" y="3509"/>
                  </a:lnTo>
                  <a:lnTo>
                    <a:pt x="353" y="3493"/>
                  </a:lnTo>
                  <a:lnTo>
                    <a:pt x="301" y="3475"/>
                  </a:lnTo>
                  <a:lnTo>
                    <a:pt x="249" y="3457"/>
                  </a:lnTo>
                  <a:lnTo>
                    <a:pt x="199" y="3436"/>
                  </a:lnTo>
                  <a:lnTo>
                    <a:pt x="199" y="3436"/>
                  </a:lnTo>
                  <a:lnTo>
                    <a:pt x="149" y="3415"/>
                  </a:lnTo>
                  <a:lnTo>
                    <a:pt x="99" y="3391"/>
                  </a:lnTo>
                  <a:lnTo>
                    <a:pt x="49" y="3367"/>
                  </a:lnTo>
                  <a:lnTo>
                    <a:pt x="0" y="3341"/>
                  </a:lnTo>
                  <a:lnTo>
                    <a:pt x="150" y="2870"/>
                  </a:lnTo>
                  <a:lnTo>
                    <a:pt x="150" y="2870"/>
                  </a:lnTo>
                  <a:lnTo>
                    <a:pt x="183" y="2892"/>
                  </a:lnTo>
                  <a:lnTo>
                    <a:pt x="220" y="2913"/>
                  </a:lnTo>
                  <a:lnTo>
                    <a:pt x="262" y="2937"/>
                  </a:lnTo>
                  <a:lnTo>
                    <a:pt x="307" y="2961"/>
                  </a:lnTo>
                  <a:lnTo>
                    <a:pt x="307" y="2961"/>
                  </a:lnTo>
                  <a:lnTo>
                    <a:pt x="355" y="2986"/>
                  </a:lnTo>
                  <a:lnTo>
                    <a:pt x="406" y="3009"/>
                  </a:lnTo>
                  <a:lnTo>
                    <a:pt x="457" y="3032"/>
                  </a:lnTo>
                  <a:lnTo>
                    <a:pt x="512" y="3055"/>
                  </a:lnTo>
                  <a:lnTo>
                    <a:pt x="512" y="3055"/>
                  </a:lnTo>
                  <a:lnTo>
                    <a:pt x="567" y="3075"/>
                  </a:lnTo>
                  <a:lnTo>
                    <a:pt x="623" y="3094"/>
                  </a:lnTo>
                  <a:lnTo>
                    <a:pt x="680" y="3112"/>
                  </a:lnTo>
                  <a:lnTo>
                    <a:pt x="737" y="3128"/>
                  </a:lnTo>
                  <a:lnTo>
                    <a:pt x="737" y="3128"/>
                  </a:lnTo>
                  <a:lnTo>
                    <a:pt x="766" y="3135"/>
                  </a:lnTo>
                  <a:lnTo>
                    <a:pt x="794" y="3142"/>
                  </a:lnTo>
                  <a:lnTo>
                    <a:pt x="822" y="3149"/>
                  </a:lnTo>
                  <a:lnTo>
                    <a:pt x="850" y="3154"/>
                  </a:lnTo>
                  <a:lnTo>
                    <a:pt x="878" y="3158"/>
                  </a:lnTo>
                  <a:lnTo>
                    <a:pt x="905" y="3161"/>
                  </a:lnTo>
                  <a:lnTo>
                    <a:pt x="932" y="3164"/>
                  </a:lnTo>
                  <a:lnTo>
                    <a:pt x="958" y="3166"/>
                  </a:lnTo>
                  <a:lnTo>
                    <a:pt x="958" y="2182"/>
                  </a:lnTo>
                  <a:lnTo>
                    <a:pt x="958" y="2182"/>
                  </a:lnTo>
                  <a:lnTo>
                    <a:pt x="883" y="2151"/>
                  </a:lnTo>
                  <a:lnTo>
                    <a:pt x="808" y="2120"/>
                  </a:lnTo>
                  <a:lnTo>
                    <a:pt x="732" y="2086"/>
                  </a:lnTo>
                  <a:lnTo>
                    <a:pt x="656" y="2051"/>
                  </a:lnTo>
                  <a:lnTo>
                    <a:pt x="656" y="2051"/>
                  </a:lnTo>
                  <a:lnTo>
                    <a:pt x="619" y="2033"/>
                  </a:lnTo>
                  <a:lnTo>
                    <a:pt x="582" y="2013"/>
                  </a:lnTo>
                  <a:lnTo>
                    <a:pt x="547" y="1991"/>
                  </a:lnTo>
                  <a:lnTo>
                    <a:pt x="512" y="1970"/>
                  </a:lnTo>
                  <a:lnTo>
                    <a:pt x="478" y="1946"/>
                  </a:lnTo>
                  <a:lnTo>
                    <a:pt x="446" y="1921"/>
                  </a:lnTo>
                  <a:lnTo>
                    <a:pt x="414" y="1895"/>
                  </a:lnTo>
                  <a:lnTo>
                    <a:pt x="383" y="1869"/>
                  </a:lnTo>
                  <a:lnTo>
                    <a:pt x="383" y="1869"/>
                  </a:lnTo>
                  <a:lnTo>
                    <a:pt x="353" y="1840"/>
                  </a:lnTo>
                  <a:lnTo>
                    <a:pt x="324" y="1810"/>
                  </a:lnTo>
                  <a:lnTo>
                    <a:pt x="298" y="1779"/>
                  </a:lnTo>
                  <a:lnTo>
                    <a:pt x="272" y="1745"/>
                  </a:lnTo>
                  <a:lnTo>
                    <a:pt x="248" y="1710"/>
                  </a:lnTo>
                  <a:lnTo>
                    <a:pt x="224" y="1674"/>
                  </a:lnTo>
                  <a:lnTo>
                    <a:pt x="204" y="1635"/>
                  </a:lnTo>
                  <a:lnTo>
                    <a:pt x="183" y="1595"/>
                  </a:lnTo>
                  <a:lnTo>
                    <a:pt x="183" y="1595"/>
                  </a:lnTo>
                  <a:lnTo>
                    <a:pt x="174" y="1575"/>
                  </a:lnTo>
                  <a:lnTo>
                    <a:pt x="165" y="1553"/>
                  </a:lnTo>
                  <a:lnTo>
                    <a:pt x="157" y="1531"/>
                  </a:lnTo>
                  <a:lnTo>
                    <a:pt x="149" y="1509"/>
                  </a:lnTo>
                  <a:lnTo>
                    <a:pt x="142" y="1485"/>
                  </a:lnTo>
                  <a:lnTo>
                    <a:pt x="136" y="1461"/>
                  </a:lnTo>
                  <a:lnTo>
                    <a:pt x="131" y="1436"/>
                  </a:lnTo>
                  <a:lnTo>
                    <a:pt x="125" y="1412"/>
                  </a:lnTo>
                  <a:lnTo>
                    <a:pt x="120" y="1386"/>
                  </a:lnTo>
                  <a:lnTo>
                    <a:pt x="116" y="1359"/>
                  </a:lnTo>
                  <a:lnTo>
                    <a:pt x="113" y="1332"/>
                  </a:lnTo>
                  <a:lnTo>
                    <a:pt x="111" y="1304"/>
                  </a:lnTo>
                  <a:lnTo>
                    <a:pt x="108" y="1275"/>
                  </a:lnTo>
                  <a:lnTo>
                    <a:pt x="107" y="1247"/>
                  </a:lnTo>
                  <a:lnTo>
                    <a:pt x="106" y="1218"/>
                  </a:lnTo>
                  <a:lnTo>
                    <a:pt x="106" y="1187"/>
                  </a:lnTo>
                  <a:lnTo>
                    <a:pt x="106" y="1187"/>
                  </a:lnTo>
                  <a:lnTo>
                    <a:pt x="107" y="1157"/>
                  </a:lnTo>
                  <a:lnTo>
                    <a:pt x="109" y="1126"/>
                  </a:lnTo>
                  <a:lnTo>
                    <a:pt x="114" y="1095"/>
                  </a:lnTo>
                  <a:lnTo>
                    <a:pt x="120" y="1064"/>
                  </a:lnTo>
                  <a:lnTo>
                    <a:pt x="129" y="1032"/>
                  </a:lnTo>
                  <a:lnTo>
                    <a:pt x="139" y="1000"/>
                  </a:lnTo>
                  <a:lnTo>
                    <a:pt x="151" y="967"/>
                  </a:lnTo>
                  <a:lnTo>
                    <a:pt x="165" y="934"/>
                  </a:lnTo>
                  <a:lnTo>
                    <a:pt x="165" y="934"/>
                  </a:lnTo>
                  <a:lnTo>
                    <a:pt x="180" y="901"/>
                  </a:lnTo>
                  <a:lnTo>
                    <a:pt x="197" y="869"/>
                  </a:lnTo>
                  <a:lnTo>
                    <a:pt x="215" y="837"/>
                  </a:lnTo>
                  <a:lnTo>
                    <a:pt x="236" y="805"/>
                  </a:lnTo>
                  <a:lnTo>
                    <a:pt x="257" y="774"/>
                  </a:lnTo>
                  <a:lnTo>
                    <a:pt x="280" y="743"/>
                  </a:lnTo>
                  <a:lnTo>
                    <a:pt x="305" y="712"/>
                  </a:lnTo>
                  <a:lnTo>
                    <a:pt x="331" y="682"/>
                  </a:lnTo>
                  <a:lnTo>
                    <a:pt x="331" y="682"/>
                  </a:lnTo>
                  <a:lnTo>
                    <a:pt x="359" y="653"/>
                  </a:lnTo>
                  <a:lnTo>
                    <a:pt x="388" y="626"/>
                  </a:lnTo>
                  <a:lnTo>
                    <a:pt x="419" y="598"/>
                  </a:lnTo>
                  <a:lnTo>
                    <a:pt x="452" y="571"/>
                  </a:lnTo>
                  <a:lnTo>
                    <a:pt x="486" y="545"/>
                  </a:lnTo>
                  <a:lnTo>
                    <a:pt x="521" y="520"/>
                  </a:lnTo>
                  <a:lnTo>
                    <a:pt x="559" y="496"/>
                  </a:lnTo>
                  <a:lnTo>
                    <a:pt x="598" y="473"/>
                  </a:lnTo>
                  <a:lnTo>
                    <a:pt x="598" y="473"/>
                  </a:lnTo>
                  <a:lnTo>
                    <a:pt x="638" y="451"/>
                  </a:lnTo>
                  <a:lnTo>
                    <a:pt x="680" y="431"/>
                  </a:lnTo>
                  <a:lnTo>
                    <a:pt x="722" y="412"/>
                  </a:lnTo>
                  <a:lnTo>
                    <a:pt x="768" y="395"/>
                  </a:lnTo>
                  <a:lnTo>
                    <a:pt x="813" y="379"/>
                  </a:lnTo>
                  <a:lnTo>
                    <a:pt x="860" y="366"/>
                  </a:lnTo>
                  <a:lnTo>
                    <a:pt x="909" y="354"/>
                  </a:lnTo>
                  <a:lnTo>
                    <a:pt x="958" y="344"/>
                  </a:lnTo>
                  <a:lnTo>
                    <a:pt x="958" y="0"/>
                  </a:lnTo>
                  <a:lnTo>
                    <a:pt x="1220" y="0"/>
                  </a:lnTo>
                  <a:lnTo>
                    <a:pt x="1220" y="319"/>
                  </a:lnTo>
                  <a:lnTo>
                    <a:pt x="1224" y="319"/>
                  </a:lnTo>
                  <a:lnTo>
                    <a:pt x="1224" y="319"/>
                  </a:lnTo>
                  <a:lnTo>
                    <a:pt x="1275" y="320"/>
                  </a:lnTo>
                  <a:lnTo>
                    <a:pt x="1325" y="320"/>
                  </a:lnTo>
                  <a:lnTo>
                    <a:pt x="1374" y="322"/>
                  </a:lnTo>
                  <a:lnTo>
                    <a:pt x="1421" y="324"/>
                  </a:lnTo>
                  <a:lnTo>
                    <a:pt x="1469" y="328"/>
                  </a:lnTo>
                  <a:lnTo>
                    <a:pt x="1514" y="332"/>
                  </a:lnTo>
                  <a:lnTo>
                    <a:pt x="1558" y="336"/>
                  </a:lnTo>
                  <a:lnTo>
                    <a:pt x="1603" y="340"/>
                  </a:lnTo>
                  <a:lnTo>
                    <a:pt x="1603" y="340"/>
                  </a:lnTo>
                  <a:lnTo>
                    <a:pt x="1688" y="351"/>
                  </a:lnTo>
                  <a:lnTo>
                    <a:pt x="1776" y="365"/>
                  </a:lnTo>
                  <a:lnTo>
                    <a:pt x="1864" y="379"/>
                  </a:lnTo>
                  <a:lnTo>
                    <a:pt x="1953" y="396"/>
                  </a:lnTo>
                  <a:lnTo>
                    <a:pt x="1860" y="867"/>
                  </a:lnTo>
                  <a:lnTo>
                    <a:pt x="1860" y="867"/>
                  </a:lnTo>
                  <a:lnTo>
                    <a:pt x="1782" y="839"/>
                  </a:lnTo>
                  <a:lnTo>
                    <a:pt x="1703" y="812"/>
                  </a:lnTo>
                  <a:lnTo>
                    <a:pt x="1621" y="789"/>
                  </a:lnTo>
                  <a:lnTo>
                    <a:pt x="1539" y="767"/>
                  </a:lnTo>
                  <a:lnTo>
                    <a:pt x="1539" y="767"/>
                  </a:lnTo>
                  <a:lnTo>
                    <a:pt x="1497" y="758"/>
                  </a:lnTo>
                  <a:lnTo>
                    <a:pt x="1456" y="748"/>
                  </a:lnTo>
                  <a:lnTo>
                    <a:pt x="1416" y="741"/>
                  </a:lnTo>
                  <a:lnTo>
                    <a:pt x="1376" y="734"/>
                  </a:lnTo>
                  <a:lnTo>
                    <a:pt x="1336" y="729"/>
                  </a:lnTo>
                  <a:lnTo>
                    <a:pt x="1297" y="725"/>
                  </a:lnTo>
                  <a:lnTo>
                    <a:pt x="1258" y="722"/>
                  </a:lnTo>
                  <a:lnTo>
                    <a:pt x="1220" y="718"/>
                  </a:lnTo>
                  <a:lnTo>
                    <a:pt x="1220" y="1586"/>
                  </a:lnTo>
                  <a:lnTo>
                    <a:pt x="1220" y="1586"/>
                  </a:lnTo>
                  <a:lnTo>
                    <a:pt x="1294" y="1617"/>
                  </a:lnTo>
                  <a:lnTo>
                    <a:pt x="1370" y="1648"/>
                  </a:lnTo>
                  <a:lnTo>
                    <a:pt x="1446" y="1682"/>
                  </a:lnTo>
                  <a:lnTo>
                    <a:pt x="1523" y="1717"/>
                  </a:lnTo>
                  <a:lnTo>
                    <a:pt x="1523" y="1717"/>
                  </a:lnTo>
                  <a:lnTo>
                    <a:pt x="1561" y="1735"/>
                  </a:lnTo>
                  <a:lnTo>
                    <a:pt x="1598" y="1756"/>
                  </a:lnTo>
                  <a:lnTo>
                    <a:pt x="1636" y="1777"/>
                  </a:lnTo>
                  <a:lnTo>
                    <a:pt x="1671" y="1799"/>
                  </a:lnTo>
                  <a:lnTo>
                    <a:pt x="1706" y="1823"/>
                  </a:lnTo>
                  <a:lnTo>
                    <a:pt x="1740" y="1848"/>
                  </a:lnTo>
                  <a:lnTo>
                    <a:pt x="1773" y="1874"/>
                  </a:lnTo>
                  <a:lnTo>
                    <a:pt x="1805" y="1902"/>
                  </a:lnTo>
                  <a:lnTo>
                    <a:pt x="1805" y="1902"/>
                  </a:lnTo>
                  <a:lnTo>
                    <a:pt x="1835" y="1930"/>
                  </a:lnTo>
                  <a:lnTo>
                    <a:pt x="1865" y="1960"/>
                  </a:lnTo>
                  <a:lnTo>
                    <a:pt x="1893" y="1993"/>
                  </a:lnTo>
                  <a:lnTo>
                    <a:pt x="1920" y="2026"/>
                  </a:lnTo>
                  <a:lnTo>
                    <a:pt x="1945" y="2062"/>
                  </a:lnTo>
                  <a:lnTo>
                    <a:pt x="1968" y="2100"/>
                  </a:lnTo>
                  <a:lnTo>
                    <a:pt x="1991" y="2139"/>
                  </a:lnTo>
                  <a:lnTo>
                    <a:pt x="2012" y="2180"/>
                  </a:lnTo>
                  <a:lnTo>
                    <a:pt x="2012" y="2180"/>
                  </a:lnTo>
                  <a:lnTo>
                    <a:pt x="2021" y="2202"/>
                  </a:lnTo>
                  <a:lnTo>
                    <a:pt x="2030" y="2223"/>
                  </a:lnTo>
                  <a:lnTo>
                    <a:pt x="2039" y="2246"/>
                  </a:lnTo>
                  <a:lnTo>
                    <a:pt x="2046" y="2269"/>
                  </a:lnTo>
                  <a:lnTo>
                    <a:pt x="2053" y="2292"/>
                  </a:lnTo>
                  <a:lnTo>
                    <a:pt x="2059" y="2317"/>
                  </a:lnTo>
                  <a:lnTo>
                    <a:pt x="2065" y="2342"/>
                  </a:lnTo>
                  <a:lnTo>
                    <a:pt x="2070" y="2368"/>
                  </a:lnTo>
                  <a:lnTo>
                    <a:pt x="2076" y="2395"/>
                  </a:lnTo>
                  <a:lnTo>
                    <a:pt x="2080" y="2421"/>
                  </a:lnTo>
                  <a:lnTo>
                    <a:pt x="2083" y="2449"/>
                  </a:lnTo>
                  <a:lnTo>
                    <a:pt x="2086" y="2478"/>
                  </a:lnTo>
                  <a:lnTo>
                    <a:pt x="2088" y="2507"/>
                  </a:lnTo>
                  <a:lnTo>
                    <a:pt x="2089" y="2537"/>
                  </a:lnTo>
                  <a:lnTo>
                    <a:pt x="2090" y="2567"/>
                  </a:lnTo>
                  <a:lnTo>
                    <a:pt x="2090" y="2598"/>
                  </a:lnTo>
                  <a:lnTo>
                    <a:pt x="2090" y="2598"/>
                  </a:lnTo>
                  <a:close/>
                  <a:moveTo>
                    <a:pt x="649" y="1091"/>
                  </a:moveTo>
                  <a:lnTo>
                    <a:pt x="649" y="1091"/>
                  </a:lnTo>
                  <a:lnTo>
                    <a:pt x="649" y="1108"/>
                  </a:lnTo>
                  <a:lnTo>
                    <a:pt x="650" y="1126"/>
                  </a:lnTo>
                  <a:lnTo>
                    <a:pt x="652" y="1142"/>
                  </a:lnTo>
                  <a:lnTo>
                    <a:pt x="654" y="1159"/>
                  </a:lnTo>
                  <a:lnTo>
                    <a:pt x="657" y="1175"/>
                  </a:lnTo>
                  <a:lnTo>
                    <a:pt x="661" y="1191"/>
                  </a:lnTo>
                  <a:lnTo>
                    <a:pt x="666" y="1206"/>
                  </a:lnTo>
                  <a:lnTo>
                    <a:pt x="671" y="1221"/>
                  </a:lnTo>
                  <a:lnTo>
                    <a:pt x="677" y="1235"/>
                  </a:lnTo>
                  <a:lnTo>
                    <a:pt x="683" y="1249"/>
                  </a:lnTo>
                  <a:lnTo>
                    <a:pt x="690" y="1262"/>
                  </a:lnTo>
                  <a:lnTo>
                    <a:pt x="698" y="1274"/>
                  </a:lnTo>
                  <a:lnTo>
                    <a:pt x="706" y="1287"/>
                  </a:lnTo>
                  <a:lnTo>
                    <a:pt x="715" y="1299"/>
                  </a:lnTo>
                  <a:lnTo>
                    <a:pt x="725" y="1311"/>
                  </a:lnTo>
                  <a:lnTo>
                    <a:pt x="736" y="1321"/>
                  </a:lnTo>
                  <a:lnTo>
                    <a:pt x="736" y="1321"/>
                  </a:lnTo>
                  <a:lnTo>
                    <a:pt x="757" y="1342"/>
                  </a:lnTo>
                  <a:lnTo>
                    <a:pt x="781" y="1363"/>
                  </a:lnTo>
                  <a:lnTo>
                    <a:pt x="807" y="1383"/>
                  </a:lnTo>
                  <a:lnTo>
                    <a:pt x="835" y="1402"/>
                  </a:lnTo>
                  <a:lnTo>
                    <a:pt x="862" y="1421"/>
                  </a:lnTo>
                  <a:lnTo>
                    <a:pt x="893" y="1438"/>
                  </a:lnTo>
                  <a:lnTo>
                    <a:pt x="925" y="1456"/>
                  </a:lnTo>
                  <a:lnTo>
                    <a:pt x="958" y="1472"/>
                  </a:lnTo>
                  <a:lnTo>
                    <a:pt x="958" y="723"/>
                  </a:lnTo>
                  <a:lnTo>
                    <a:pt x="958" y="723"/>
                  </a:lnTo>
                  <a:lnTo>
                    <a:pt x="929" y="727"/>
                  </a:lnTo>
                  <a:lnTo>
                    <a:pt x="902" y="731"/>
                  </a:lnTo>
                  <a:lnTo>
                    <a:pt x="875" y="737"/>
                  </a:lnTo>
                  <a:lnTo>
                    <a:pt x="850" y="744"/>
                  </a:lnTo>
                  <a:lnTo>
                    <a:pt x="825" y="751"/>
                  </a:lnTo>
                  <a:lnTo>
                    <a:pt x="804" y="761"/>
                  </a:lnTo>
                  <a:lnTo>
                    <a:pt x="782" y="770"/>
                  </a:lnTo>
                  <a:lnTo>
                    <a:pt x="762" y="780"/>
                  </a:lnTo>
                  <a:lnTo>
                    <a:pt x="762" y="780"/>
                  </a:lnTo>
                  <a:lnTo>
                    <a:pt x="749" y="791"/>
                  </a:lnTo>
                  <a:lnTo>
                    <a:pt x="736" y="801"/>
                  </a:lnTo>
                  <a:lnTo>
                    <a:pt x="723" y="813"/>
                  </a:lnTo>
                  <a:lnTo>
                    <a:pt x="712" y="827"/>
                  </a:lnTo>
                  <a:lnTo>
                    <a:pt x="702" y="841"/>
                  </a:lnTo>
                  <a:lnTo>
                    <a:pt x="692" y="858"/>
                  </a:lnTo>
                  <a:lnTo>
                    <a:pt x="684" y="875"/>
                  </a:lnTo>
                  <a:lnTo>
                    <a:pt x="677" y="895"/>
                  </a:lnTo>
                  <a:lnTo>
                    <a:pt x="677" y="895"/>
                  </a:lnTo>
                  <a:lnTo>
                    <a:pt x="671" y="914"/>
                  </a:lnTo>
                  <a:lnTo>
                    <a:pt x="665" y="936"/>
                  </a:lnTo>
                  <a:lnTo>
                    <a:pt x="660" y="959"/>
                  </a:lnTo>
                  <a:lnTo>
                    <a:pt x="656" y="984"/>
                  </a:lnTo>
                  <a:lnTo>
                    <a:pt x="653" y="1008"/>
                  </a:lnTo>
                  <a:lnTo>
                    <a:pt x="651" y="1034"/>
                  </a:lnTo>
                  <a:lnTo>
                    <a:pt x="650" y="1062"/>
                  </a:lnTo>
                  <a:lnTo>
                    <a:pt x="649" y="1091"/>
                  </a:lnTo>
                  <a:lnTo>
                    <a:pt x="649" y="1091"/>
                  </a:lnTo>
                  <a:close/>
                  <a:moveTo>
                    <a:pt x="1544" y="2684"/>
                  </a:moveTo>
                  <a:lnTo>
                    <a:pt x="1544" y="2684"/>
                  </a:lnTo>
                  <a:lnTo>
                    <a:pt x="1543" y="2666"/>
                  </a:lnTo>
                  <a:lnTo>
                    <a:pt x="1542" y="2648"/>
                  </a:lnTo>
                  <a:lnTo>
                    <a:pt x="1541" y="2631"/>
                  </a:lnTo>
                  <a:lnTo>
                    <a:pt x="1538" y="2614"/>
                  </a:lnTo>
                  <a:lnTo>
                    <a:pt x="1534" y="2598"/>
                  </a:lnTo>
                  <a:lnTo>
                    <a:pt x="1531" y="2581"/>
                  </a:lnTo>
                  <a:lnTo>
                    <a:pt x="1526" y="2566"/>
                  </a:lnTo>
                  <a:lnTo>
                    <a:pt x="1521" y="2551"/>
                  </a:lnTo>
                  <a:lnTo>
                    <a:pt x="1515" y="2537"/>
                  </a:lnTo>
                  <a:lnTo>
                    <a:pt x="1509" y="2522"/>
                  </a:lnTo>
                  <a:lnTo>
                    <a:pt x="1502" y="2509"/>
                  </a:lnTo>
                  <a:lnTo>
                    <a:pt x="1493" y="2497"/>
                  </a:lnTo>
                  <a:lnTo>
                    <a:pt x="1484" y="2483"/>
                  </a:lnTo>
                  <a:lnTo>
                    <a:pt x="1475" y="2472"/>
                  </a:lnTo>
                  <a:lnTo>
                    <a:pt x="1464" y="2460"/>
                  </a:lnTo>
                  <a:lnTo>
                    <a:pt x="1454" y="2448"/>
                  </a:lnTo>
                  <a:lnTo>
                    <a:pt x="1454" y="2448"/>
                  </a:lnTo>
                  <a:lnTo>
                    <a:pt x="1430" y="2427"/>
                  </a:lnTo>
                  <a:lnTo>
                    <a:pt x="1406" y="2406"/>
                  </a:lnTo>
                  <a:lnTo>
                    <a:pt x="1379" y="2385"/>
                  </a:lnTo>
                  <a:lnTo>
                    <a:pt x="1351" y="2366"/>
                  </a:lnTo>
                  <a:lnTo>
                    <a:pt x="1321" y="2346"/>
                  </a:lnTo>
                  <a:lnTo>
                    <a:pt x="1289" y="2328"/>
                  </a:lnTo>
                  <a:lnTo>
                    <a:pt x="1255" y="2309"/>
                  </a:lnTo>
                  <a:lnTo>
                    <a:pt x="1220" y="2291"/>
                  </a:lnTo>
                  <a:lnTo>
                    <a:pt x="1220" y="3149"/>
                  </a:lnTo>
                  <a:lnTo>
                    <a:pt x="1220" y="3149"/>
                  </a:lnTo>
                  <a:lnTo>
                    <a:pt x="1245" y="3145"/>
                  </a:lnTo>
                  <a:lnTo>
                    <a:pt x="1269" y="3140"/>
                  </a:lnTo>
                  <a:lnTo>
                    <a:pt x="1291" y="3135"/>
                  </a:lnTo>
                  <a:lnTo>
                    <a:pt x="1312" y="3130"/>
                  </a:lnTo>
                  <a:lnTo>
                    <a:pt x="1312" y="3130"/>
                  </a:lnTo>
                  <a:lnTo>
                    <a:pt x="1331" y="3124"/>
                  </a:lnTo>
                  <a:lnTo>
                    <a:pt x="1350" y="3117"/>
                  </a:lnTo>
                  <a:lnTo>
                    <a:pt x="1370" y="3109"/>
                  </a:lnTo>
                  <a:lnTo>
                    <a:pt x="1389" y="3101"/>
                  </a:lnTo>
                  <a:lnTo>
                    <a:pt x="1389" y="3101"/>
                  </a:lnTo>
                  <a:lnTo>
                    <a:pt x="1406" y="3092"/>
                  </a:lnTo>
                  <a:lnTo>
                    <a:pt x="1421" y="3080"/>
                  </a:lnTo>
                  <a:lnTo>
                    <a:pt x="1437" y="3067"/>
                  </a:lnTo>
                  <a:lnTo>
                    <a:pt x="1451" y="3052"/>
                  </a:lnTo>
                  <a:lnTo>
                    <a:pt x="1464" y="3033"/>
                  </a:lnTo>
                  <a:lnTo>
                    <a:pt x="1478" y="3012"/>
                  </a:lnTo>
                  <a:lnTo>
                    <a:pt x="1489" y="2990"/>
                  </a:lnTo>
                  <a:lnTo>
                    <a:pt x="1500" y="2965"/>
                  </a:lnTo>
                  <a:lnTo>
                    <a:pt x="1500" y="2965"/>
                  </a:lnTo>
                  <a:lnTo>
                    <a:pt x="1511" y="2937"/>
                  </a:lnTo>
                  <a:lnTo>
                    <a:pt x="1519" y="2908"/>
                  </a:lnTo>
                  <a:lnTo>
                    <a:pt x="1527" y="2876"/>
                  </a:lnTo>
                  <a:lnTo>
                    <a:pt x="1532" y="2842"/>
                  </a:lnTo>
                  <a:lnTo>
                    <a:pt x="1538" y="2806"/>
                  </a:lnTo>
                  <a:lnTo>
                    <a:pt x="1541" y="2768"/>
                  </a:lnTo>
                  <a:lnTo>
                    <a:pt x="1543" y="2727"/>
                  </a:lnTo>
                  <a:lnTo>
                    <a:pt x="1544" y="2684"/>
                  </a:lnTo>
                  <a:lnTo>
                    <a:pt x="1544" y="2684"/>
                  </a:lnTo>
                  <a:close/>
                </a:path>
              </a:pathLst>
            </a:custGeom>
            <a:solidFill>
              <a:schemeClr val="accent5">
                <a:lumMod val="50000"/>
              </a:schemeClr>
            </a:solidFill>
            <a:ln>
              <a:noFill/>
            </a:ln>
          </p:spPr>
          <p:txBody>
            <a:bodyPr vert="horz" wrap="square" lIns="128580" tIns="64290" rIns="128580" bIns="64290" numCol="1" anchor="t" anchorCtr="0" compatLnSpc="1"/>
            <a:lstStyle/>
            <a:p>
              <a:pPr defTabSz="1285240" fontAlgn="auto">
                <a:spcBef>
                  <a:spcPts val="0"/>
                </a:spcBef>
                <a:spcAft>
                  <a:spcPts val="0"/>
                </a:spcAft>
                <a:defRPr/>
              </a:pPr>
              <a:endParaRPr lang="zh-CN" altLang="en-US" sz="2530" kern="0">
                <a:solidFill>
                  <a:schemeClr val="accent5"/>
                </a:solidFill>
                <a:latin typeface="微软雅黑" panose="020B0503020204020204" pitchFamily="34" charset="-122"/>
                <a:ea typeface="微软雅黑" panose="020B0503020204020204" pitchFamily="34" charset="-122"/>
              </a:endParaRPr>
            </a:p>
          </p:txBody>
        </p:sp>
      </p:grpSp>
      <p:sp>
        <p:nvSpPr>
          <p:cNvPr id="24" name="Rectangle 13" descr="FD1DDF730CE4456e89755B07FE1653D0# #Rectangle 13"/>
          <p:cNvSpPr>
            <a:spLocks noChangeArrowheads="1"/>
          </p:cNvSpPr>
          <p:nvPr/>
        </p:nvSpPr>
        <p:spPr bwMode="auto">
          <a:xfrm>
            <a:off x="2673521" y="5055545"/>
            <a:ext cx="162948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81,109,00</a:t>
            </a:r>
          </a:p>
        </p:txBody>
      </p:sp>
      <p:sp>
        <p:nvSpPr>
          <p:cNvPr id="25" name="Rectangle 13" descr="FD1DDF730CE4456e89755B07FE1653D0# #Rectangle 13"/>
          <p:cNvSpPr>
            <a:spLocks noChangeArrowheads="1"/>
          </p:cNvSpPr>
          <p:nvPr/>
        </p:nvSpPr>
        <p:spPr bwMode="auto">
          <a:xfrm>
            <a:off x="1969633" y="5371907"/>
            <a:ext cx="1527818"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191,890,00</a:t>
            </a:r>
          </a:p>
        </p:txBody>
      </p:sp>
      <p:sp>
        <p:nvSpPr>
          <p:cNvPr id="26" name="Rectangle 13" descr="FD1DDF730CE4456e89755B07FE1653D0# #Rectangle 13"/>
          <p:cNvSpPr>
            <a:spLocks noChangeArrowheads="1"/>
          </p:cNvSpPr>
          <p:nvPr/>
        </p:nvSpPr>
        <p:spPr bwMode="auto">
          <a:xfrm>
            <a:off x="2181127" y="5668977"/>
            <a:ext cx="151434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155,340,00</a:t>
            </a:r>
          </a:p>
        </p:txBody>
      </p:sp>
      <p:sp>
        <p:nvSpPr>
          <p:cNvPr id="27" name="Rectangle 13" descr="FD1DDF730CE4456e89755B07FE1653D0# #Rectangle 13"/>
          <p:cNvSpPr>
            <a:spLocks noChangeArrowheads="1"/>
          </p:cNvSpPr>
          <p:nvPr/>
        </p:nvSpPr>
        <p:spPr bwMode="auto">
          <a:xfrm>
            <a:off x="1366590" y="5972744"/>
            <a:ext cx="1573955"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242,510,00</a:t>
            </a:r>
          </a:p>
        </p:txBody>
      </p:sp>
      <p:sp>
        <p:nvSpPr>
          <p:cNvPr id="28" name="Rectangle 13" descr="FD1DDF730CE4456e89755B07FE1653D0# #Rectangle 13"/>
          <p:cNvSpPr>
            <a:spLocks noChangeArrowheads="1"/>
          </p:cNvSpPr>
          <p:nvPr/>
        </p:nvSpPr>
        <p:spPr bwMode="auto">
          <a:xfrm>
            <a:off x="803218" y="6276511"/>
            <a:ext cx="1377909"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341,120,00</a:t>
            </a:r>
          </a:p>
        </p:txBody>
      </p:sp>
      <p:sp>
        <p:nvSpPr>
          <p:cNvPr id="29" name="Rectangle 13" descr="FD1DDF730CE4456e89755B07FE1653D0# #Rectangle 13"/>
          <p:cNvSpPr>
            <a:spLocks noChangeArrowheads="1"/>
          </p:cNvSpPr>
          <p:nvPr/>
        </p:nvSpPr>
        <p:spPr bwMode="auto">
          <a:xfrm>
            <a:off x="9973324" y="5055545"/>
            <a:ext cx="131632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99,169,00</a:t>
            </a:r>
          </a:p>
        </p:txBody>
      </p:sp>
      <p:sp>
        <p:nvSpPr>
          <p:cNvPr id="30" name="Rectangle 13" descr="FD1DDF730CE4456e89755B07FE1653D0# #Rectangle 13"/>
          <p:cNvSpPr>
            <a:spLocks noChangeArrowheads="1"/>
          </p:cNvSpPr>
          <p:nvPr/>
        </p:nvSpPr>
        <p:spPr bwMode="auto">
          <a:xfrm>
            <a:off x="9411927" y="5371907"/>
            <a:ext cx="1067676"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71,800,00</a:t>
            </a:r>
          </a:p>
        </p:txBody>
      </p:sp>
      <p:sp>
        <p:nvSpPr>
          <p:cNvPr id="31" name="Rectangle 13" descr="FD1DDF730CE4456e89755B07FE1653D0# #Rectangle 13"/>
          <p:cNvSpPr>
            <a:spLocks noChangeArrowheads="1"/>
          </p:cNvSpPr>
          <p:nvPr/>
        </p:nvSpPr>
        <p:spPr bwMode="auto">
          <a:xfrm>
            <a:off x="9996391" y="5668977"/>
            <a:ext cx="1597024"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105,340,00</a:t>
            </a:r>
          </a:p>
        </p:txBody>
      </p:sp>
      <p:sp>
        <p:nvSpPr>
          <p:cNvPr id="32" name="Rectangle 13" descr="FD1DDF730CE4456e89755B07FE1653D0# #Rectangle 13"/>
          <p:cNvSpPr>
            <a:spLocks noChangeArrowheads="1"/>
          </p:cNvSpPr>
          <p:nvPr/>
        </p:nvSpPr>
        <p:spPr bwMode="auto">
          <a:xfrm>
            <a:off x="9492742" y="5972744"/>
            <a:ext cx="1067676"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82,510,00</a:t>
            </a:r>
          </a:p>
        </p:txBody>
      </p:sp>
      <p:sp>
        <p:nvSpPr>
          <p:cNvPr id="33" name="Rectangle 13" descr="FD1DDF730CE4456e89755B07FE1653D0# #Rectangle 13"/>
          <p:cNvSpPr>
            <a:spLocks noChangeArrowheads="1"/>
          </p:cNvSpPr>
          <p:nvPr/>
        </p:nvSpPr>
        <p:spPr bwMode="auto">
          <a:xfrm>
            <a:off x="10631486" y="6276511"/>
            <a:ext cx="1427021" cy="25962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defTabSz="1285240" eaLnBrk="1" fontAlgn="auto" hangingPunct="1">
              <a:spcBef>
                <a:spcPct val="0"/>
              </a:spcBef>
              <a:spcAft>
                <a:spcPts val="0"/>
              </a:spcAft>
              <a:buNone/>
              <a:defRPr/>
            </a:pPr>
            <a:r>
              <a:rPr lang="en-US" altLang="zh-CN" sz="1685"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120,1810,00</a:t>
            </a:r>
          </a:p>
        </p:txBody>
      </p:sp>
      <p:sp>
        <p:nvSpPr>
          <p:cNvPr id="34" name="Freeform 7"/>
          <p:cNvSpPr>
            <a:spLocks noEditPoints="1"/>
          </p:cNvSpPr>
          <p:nvPr/>
        </p:nvSpPr>
        <p:spPr bwMode="auto">
          <a:xfrm>
            <a:off x="6870452" y="1344812"/>
            <a:ext cx="3096052" cy="3096052"/>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ysClr val="window" lastClr="FFFFFF">
              <a:lumMod val="50000"/>
            </a:sysClr>
          </a:solidFill>
          <a:ln w="19050"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2936054" y="1344812"/>
            <a:ext cx="3096052" cy="3096052"/>
          </a:xfrm>
          <a:custGeom>
            <a:avLst/>
            <a:gdLst>
              <a:gd name="T0" fmla="*/ 235 w 567"/>
              <a:gd name="T1" fmla="*/ 12 h 567"/>
              <a:gd name="T2" fmla="*/ 163 w 567"/>
              <a:gd name="T3" fmla="*/ 26 h 567"/>
              <a:gd name="T4" fmla="*/ 106 w 567"/>
              <a:gd name="T5" fmla="*/ 72 h 567"/>
              <a:gd name="T6" fmla="*/ 51 w 567"/>
              <a:gd name="T7" fmla="*/ 121 h 567"/>
              <a:gd name="T8" fmla="*/ 24 w 567"/>
              <a:gd name="T9" fmla="*/ 189 h 567"/>
              <a:gd name="T10" fmla="*/ 0 w 567"/>
              <a:gd name="T11" fmla="*/ 259 h 567"/>
              <a:gd name="T12" fmla="*/ 11 w 567"/>
              <a:gd name="T13" fmla="*/ 332 h 567"/>
              <a:gd name="T14" fmla="*/ 26 w 567"/>
              <a:gd name="T15" fmla="*/ 404 h 567"/>
              <a:gd name="T16" fmla="*/ 72 w 567"/>
              <a:gd name="T17" fmla="*/ 461 h 567"/>
              <a:gd name="T18" fmla="*/ 120 w 567"/>
              <a:gd name="T19" fmla="*/ 516 h 567"/>
              <a:gd name="T20" fmla="*/ 189 w 567"/>
              <a:gd name="T21" fmla="*/ 543 h 567"/>
              <a:gd name="T22" fmla="*/ 259 w 567"/>
              <a:gd name="T23" fmla="*/ 567 h 567"/>
              <a:gd name="T24" fmla="*/ 331 w 567"/>
              <a:gd name="T25" fmla="*/ 556 h 567"/>
              <a:gd name="T26" fmla="*/ 403 w 567"/>
              <a:gd name="T27" fmla="*/ 541 h 567"/>
              <a:gd name="T28" fmla="*/ 461 w 567"/>
              <a:gd name="T29" fmla="*/ 495 h 567"/>
              <a:gd name="T30" fmla="*/ 516 w 567"/>
              <a:gd name="T31" fmla="*/ 447 h 567"/>
              <a:gd name="T32" fmla="*/ 543 w 567"/>
              <a:gd name="T33" fmla="*/ 378 h 567"/>
              <a:gd name="T34" fmla="*/ 566 w 567"/>
              <a:gd name="T35" fmla="*/ 308 h 567"/>
              <a:gd name="T36" fmla="*/ 555 w 567"/>
              <a:gd name="T37" fmla="*/ 236 h 567"/>
              <a:gd name="T38" fmla="*/ 541 w 567"/>
              <a:gd name="T39" fmla="*/ 164 h 567"/>
              <a:gd name="T40" fmla="*/ 495 w 567"/>
              <a:gd name="T41" fmla="*/ 106 h 567"/>
              <a:gd name="T42" fmla="*/ 446 w 567"/>
              <a:gd name="T43" fmla="*/ 51 h 567"/>
              <a:gd name="T44" fmla="*/ 378 w 567"/>
              <a:gd name="T45" fmla="*/ 24 h 567"/>
              <a:gd name="T46" fmla="*/ 308 w 567"/>
              <a:gd name="T47" fmla="*/ 1 h 567"/>
              <a:gd name="T48" fmla="*/ 261 w 567"/>
              <a:gd name="T49" fmla="*/ 538 h 567"/>
              <a:gd name="T50" fmla="*/ 193 w 567"/>
              <a:gd name="T51" fmla="*/ 531 h 567"/>
              <a:gd name="T52" fmla="*/ 137 w 567"/>
              <a:gd name="T53" fmla="*/ 493 h 567"/>
              <a:gd name="T54" fmla="*/ 81 w 567"/>
              <a:gd name="T55" fmla="*/ 453 h 567"/>
              <a:gd name="T56" fmla="*/ 52 w 567"/>
              <a:gd name="T57" fmla="*/ 392 h 567"/>
              <a:gd name="T58" fmla="*/ 24 w 567"/>
              <a:gd name="T59" fmla="*/ 329 h 567"/>
              <a:gd name="T60" fmla="*/ 29 w 567"/>
              <a:gd name="T61" fmla="*/ 261 h 567"/>
              <a:gd name="T62" fmla="*/ 36 w 567"/>
              <a:gd name="T63" fmla="*/ 193 h 567"/>
              <a:gd name="T64" fmla="*/ 74 w 567"/>
              <a:gd name="T65" fmla="*/ 137 h 567"/>
              <a:gd name="T66" fmla="*/ 114 w 567"/>
              <a:gd name="T67" fmla="*/ 82 h 567"/>
              <a:gd name="T68" fmla="*/ 175 w 567"/>
              <a:gd name="T69" fmla="*/ 52 h 567"/>
              <a:gd name="T70" fmla="*/ 238 w 567"/>
              <a:gd name="T71" fmla="*/ 24 h 567"/>
              <a:gd name="T72" fmla="*/ 306 w 567"/>
              <a:gd name="T73" fmla="*/ 29 h 567"/>
              <a:gd name="T74" fmla="*/ 374 w 567"/>
              <a:gd name="T75" fmla="*/ 36 h 567"/>
              <a:gd name="T76" fmla="*/ 430 w 567"/>
              <a:gd name="T77" fmla="*/ 74 h 567"/>
              <a:gd name="T78" fmla="*/ 485 w 567"/>
              <a:gd name="T79" fmla="*/ 114 h 567"/>
              <a:gd name="T80" fmla="*/ 515 w 567"/>
              <a:gd name="T81" fmla="*/ 176 h 567"/>
              <a:gd name="T82" fmla="*/ 543 w 567"/>
              <a:gd name="T83" fmla="*/ 238 h 567"/>
              <a:gd name="T84" fmla="*/ 538 w 567"/>
              <a:gd name="T85" fmla="*/ 306 h 567"/>
              <a:gd name="T86" fmla="*/ 531 w 567"/>
              <a:gd name="T87" fmla="*/ 374 h 567"/>
              <a:gd name="T88" fmla="*/ 493 w 567"/>
              <a:gd name="T89" fmla="*/ 430 h 567"/>
              <a:gd name="T90" fmla="*/ 453 w 567"/>
              <a:gd name="T91" fmla="*/ 486 h 567"/>
              <a:gd name="T92" fmla="*/ 391 w 567"/>
              <a:gd name="T93" fmla="*/ 515 h 567"/>
              <a:gd name="T94" fmla="*/ 329 w 567"/>
              <a:gd name="T95" fmla="*/ 54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 h="567">
                <a:moveTo>
                  <a:pt x="283" y="8"/>
                </a:moveTo>
                <a:cubicBezTo>
                  <a:pt x="275" y="8"/>
                  <a:pt x="267" y="0"/>
                  <a:pt x="259" y="1"/>
                </a:cubicBezTo>
                <a:cubicBezTo>
                  <a:pt x="250" y="1"/>
                  <a:pt x="243" y="10"/>
                  <a:pt x="235" y="12"/>
                </a:cubicBezTo>
                <a:cubicBezTo>
                  <a:pt x="227" y="13"/>
                  <a:pt x="218" y="7"/>
                  <a:pt x="210" y="9"/>
                </a:cubicBezTo>
                <a:cubicBezTo>
                  <a:pt x="202" y="11"/>
                  <a:pt x="197" y="21"/>
                  <a:pt x="189" y="24"/>
                </a:cubicBezTo>
                <a:cubicBezTo>
                  <a:pt x="181" y="27"/>
                  <a:pt x="171" y="23"/>
                  <a:pt x="163" y="26"/>
                </a:cubicBezTo>
                <a:cubicBezTo>
                  <a:pt x="156" y="30"/>
                  <a:pt x="152" y="41"/>
                  <a:pt x="145" y="45"/>
                </a:cubicBezTo>
                <a:cubicBezTo>
                  <a:pt x="138" y="49"/>
                  <a:pt x="127" y="46"/>
                  <a:pt x="120" y="51"/>
                </a:cubicBezTo>
                <a:cubicBezTo>
                  <a:pt x="114" y="56"/>
                  <a:pt x="112" y="67"/>
                  <a:pt x="106" y="72"/>
                </a:cubicBezTo>
                <a:cubicBezTo>
                  <a:pt x="100" y="77"/>
                  <a:pt x="88" y="77"/>
                  <a:pt x="83" y="83"/>
                </a:cubicBezTo>
                <a:cubicBezTo>
                  <a:pt x="77" y="89"/>
                  <a:pt x="77" y="100"/>
                  <a:pt x="72" y="106"/>
                </a:cubicBezTo>
                <a:cubicBezTo>
                  <a:pt x="67" y="112"/>
                  <a:pt x="55" y="114"/>
                  <a:pt x="51" y="121"/>
                </a:cubicBezTo>
                <a:cubicBezTo>
                  <a:pt x="46" y="127"/>
                  <a:pt x="48" y="139"/>
                  <a:pt x="44" y="146"/>
                </a:cubicBezTo>
                <a:cubicBezTo>
                  <a:pt x="40" y="153"/>
                  <a:pt x="29" y="156"/>
                  <a:pt x="26" y="164"/>
                </a:cubicBezTo>
                <a:cubicBezTo>
                  <a:pt x="22" y="171"/>
                  <a:pt x="27" y="182"/>
                  <a:pt x="24" y="189"/>
                </a:cubicBezTo>
                <a:cubicBezTo>
                  <a:pt x="21" y="197"/>
                  <a:pt x="11" y="202"/>
                  <a:pt x="9" y="210"/>
                </a:cubicBezTo>
                <a:cubicBezTo>
                  <a:pt x="7" y="218"/>
                  <a:pt x="13" y="228"/>
                  <a:pt x="11" y="236"/>
                </a:cubicBezTo>
                <a:cubicBezTo>
                  <a:pt x="10" y="244"/>
                  <a:pt x="1" y="251"/>
                  <a:pt x="0" y="259"/>
                </a:cubicBezTo>
                <a:cubicBezTo>
                  <a:pt x="0" y="267"/>
                  <a:pt x="7" y="275"/>
                  <a:pt x="7" y="284"/>
                </a:cubicBezTo>
                <a:cubicBezTo>
                  <a:pt x="7" y="292"/>
                  <a:pt x="0" y="300"/>
                  <a:pt x="0" y="308"/>
                </a:cubicBezTo>
                <a:cubicBezTo>
                  <a:pt x="1" y="317"/>
                  <a:pt x="10" y="324"/>
                  <a:pt x="11" y="332"/>
                </a:cubicBezTo>
                <a:cubicBezTo>
                  <a:pt x="13" y="340"/>
                  <a:pt x="7" y="349"/>
                  <a:pt x="9" y="357"/>
                </a:cubicBezTo>
                <a:cubicBezTo>
                  <a:pt x="11" y="365"/>
                  <a:pt x="21" y="370"/>
                  <a:pt x="24" y="378"/>
                </a:cubicBezTo>
                <a:cubicBezTo>
                  <a:pt x="27" y="386"/>
                  <a:pt x="22" y="396"/>
                  <a:pt x="26" y="404"/>
                </a:cubicBezTo>
                <a:cubicBezTo>
                  <a:pt x="29" y="411"/>
                  <a:pt x="40" y="415"/>
                  <a:pt x="44" y="422"/>
                </a:cubicBezTo>
                <a:cubicBezTo>
                  <a:pt x="48" y="429"/>
                  <a:pt x="46" y="440"/>
                  <a:pt x="51" y="447"/>
                </a:cubicBezTo>
                <a:cubicBezTo>
                  <a:pt x="55" y="453"/>
                  <a:pt x="67" y="455"/>
                  <a:pt x="72" y="461"/>
                </a:cubicBezTo>
                <a:cubicBezTo>
                  <a:pt x="77" y="467"/>
                  <a:pt x="77" y="479"/>
                  <a:pt x="83" y="484"/>
                </a:cubicBezTo>
                <a:cubicBezTo>
                  <a:pt x="88" y="490"/>
                  <a:pt x="100" y="490"/>
                  <a:pt x="106" y="495"/>
                </a:cubicBezTo>
                <a:cubicBezTo>
                  <a:pt x="112" y="500"/>
                  <a:pt x="114" y="512"/>
                  <a:pt x="120" y="516"/>
                </a:cubicBezTo>
                <a:cubicBezTo>
                  <a:pt x="127" y="521"/>
                  <a:pt x="138" y="519"/>
                  <a:pt x="145" y="523"/>
                </a:cubicBezTo>
                <a:cubicBezTo>
                  <a:pt x="152" y="527"/>
                  <a:pt x="156" y="538"/>
                  <a:pt x="163" y="541"/>
                </a:cubicBezTo>
                <a:cubicBezTo>
                  <a:pt x="171" y="545"/>
                  <a:pt x="181" y="540"/>
                  <a:pt x="189" y="543"/>
                </a:cubicBezTo>
                <a:cubicBezTo>
                  <a:pt x="197" y="546"/>
                  <a:pt x="202" y="556"/>
                  <a:pt x="210" y="558"/>
                </a:cubicBezTo>
                <a:cubicBezTo>
                  <a:pt x="218" y="560"/>
                  <a:pt x="227" y="554"/>
                  <a:pt x="235" y="556"/>
                </a:cubicBezTo>
                <a:cubicBezTo>
                  <a:pt x="243" y="557"/>
                  <a:pt x="250" y="566"/>
                  <a:pt x="259" y="567"/>
                </a:cubicBezTo>
                <a:cubicBezTo>
                  <a:pt x="267" y="567"/>
                  <a:pt x="275" y="560"/>
                  <a:pt x="283" y="560"/>
                </a:cubicBezTo>
                <a:cubicBezTo>
                  <a:pt x="292" y="560"/>
                  <a:pt x="300" y="567"/>
                  <a:pt x="308" y="567"/>
                </a:cubicBezTo>
                <a:cubicBezTo>
                  <a:pt x="316" y="566"/>
                  <a:pt x="323" y="557"/>
                  <a:pt x="331" y="556"/>
                </a:cubicBezTo>
                <a:cubicBezTo>
                  <a:pt x="339" y="554"/>
                  <a:pt x="349" y="560"/>
                  <a:pt x="357" y="558"/>
                </a:cubicBezTo>
                <a:cubicBezTo>
                  <a:pt x="365" y="556"/>
                  <a:pt x="370" y="546"/>
                  <a:pt x="378" y="543"/>
                </a:cubicBezTo>
                <a:cubicBezTo>
                  <a:pt x="385" y="540"/>
                  <a:pt x="396" y="545"/>
                  <a:pt x="403" y="541"/>
                </a:cubicBezTo>
                <a:cubicBezTo>
                  <a:pt x="411" y="538"/>
                  <a:pt x="414" y="527"/>
                  <a:pt x="421" y="523"/>
                </a:cubicBezTo>
                <a:cubicBezTo>
                  <a:pt x="428" y="519"/>
                  <a:pt x="440" y="521"/>
                  <a:pt x="446" y="516"/>
                </a:cubicBezTo>
                <a:cubicBezTo>
                  <a:pt x="453" y="512"/>
                  <a:pt x="455" y="500"/>
                  <a:pt x="461" y="495"/>
                </a:cubicBezTo>
                <a:cubicBezTo>
                  <a:pt x="467" y="490"/>
                  <a:pt x="478" y="490"/>
                  <a:pt x="484" y="484"/>
                </a:cubicBezTo>
                <a:cubicBezTo>
                  <a:pt x="490" y="479"/>
                  <a:pt x="490" y="467"/>
                  <a:pt x="495" y="461"/>
                </a:cubicBezTo>
                <a:cubicBezTo>
                  <a:pt x="500" y="455"/>
                  <a:pt x="511" y="453"/>
                  <a:pt x="516" y="447"/>
                </a:cubicBezTo>
                <a:cubicBezTo>
                  <a:pt x="521" y="440"/>
                  <a:pt x="518" y="429"/>
                  <a:pt x="522" y="422"/>
                </a:cubicBezTo>
                <a:cubicBezTo>
                  <a:pt x="526" y="415"/>
                  <a:pt x="537" y="411"/>
                  <a:pt x="541" y="404"/>
                </a:cubicBezTo>
                <a:cubicBezTo>
                  <a:pt x="544" y="396"/>
                  <a:pt x="540" y="386"/>
                  <a:pt x="543" y="378"/>
                </a:cubicBezTo>
                <a:cubicBezTo>
                  <a:pt x="546" y="370"/>
                  <a:pt x="556" y="365"/>
                  <a:pt x="558" y="357"/>
                </a:cubicBezTo>
                <a:cubicBezTo>
                  <a:pt x="560" y="349"/>
                  <a:pt x="554" y="340"/>
                  <a:pt x="555" y="332"/>
                </a:cubicBezTo>
                <a:cubicBezTo>
                  <a:pt x="557" y="324"/>
                  <a:pt x="566" y="317"/>
                  <a:pt x="566" y="308"/>
                </a:cubicBezTo>
                <a:cubicBezTo>
                  <a:pt x="567" y="300"/>
                  <a:pt x="559" y="292"/>
                  <a:pt x="559" y="284"/>
                </a:cubicBezTo>
                <a:cubicBezTo>
                  <a:pt x="559" y="275"/>
                  <a:pt x="567" y="267"/>
                  <a:pt x="566" y="259"/>
                </a:cubicBezTo>
                <a:cubicBezTo>
                  <a:pt x="566" y="251"/>
                  <a:pt x="557" y="244"/>
                  <a:pt x="555" y="236"/>
                </a:cubicBezTo>
                <a:cubicBezTo>
                  <a:pt x="554" y="228"/>
                  <a:pt x="560" y="218"/>
                  <a:pt x="558" y="210"/>
                </a:cubicBezTo>
                <a:cubicBezTo>
                  <a:pt x="556" y="202"/>
                  <a:pt x="546" y="197"/>
                  <a:pt x="543" y="189"/>
                </a:cubicBezTo>
                <a:cubicBezTo>
                  <a:pt x="540" y="182"/>
                  <a:pt x="544" y="171"/>
                  <a:pt x="541" y="164"/>
                </a:cubicBezTo>
                <a:cubicBezTo>
                  <a:pt x="537" y="156"/>
                  <a:pt x="526" y="153"/>
                  <a:pt x="522" y="146"/>
                </a:cubicBezTo>
                <a:cubicBezTo>
                  <a:pt x="518" y="139"/>
                  <a:pt x="521" y="127"/>
                  <a:pt x="516" y="121"/>
                </a:cubicBezTo>
                <a:cubicBezTo>
                  <a:pt x="511" y="114"/>
                  <a:pt x="500" y="112"/>
                  <a:pt x="495" y="106"/>
                </a:cubicBezTo>
                <a:cubicBezTo>
                  <a:pt x="490" y="100"/>
                  <a:pt x="490" y="89"/>
                  <a:pt x="484" y="83"/>
                </a:cubicBezTo>
                <a:cubicBezTo>
                  <a:pt x="478" y="77"/>
                  <a:pt x="467" y="77"/>
                  <a:pt x="461" y="72"/>
                </a:cubicBezTo>
                <a:cubicBezTo>
                  <a:pt x="455" y="67"/>
                  <a:pt x="453" y="56"/>
                  <a:pt x="446" y="51"/>
                </a:cubicBezTo>
                <a:cubicBezTo>
                  <a:pt x="440" y="46"/>
                  <a:pt x="428" y="49"/>
                  <a:pt x="421" y="45"/>
                </a:cubicBezTo>
                <a:cubicBezTo>
                  <a:pt x="414" y="41"/>
                  <a:pt x="411" y="30"/>
                  <a:pt x="403" y="26"/>
                </a:cubicBezTo>
                <a:cubicBezTo>
                  <a:pt x="396" y="23"/>
                  <a:pt x="385" y="27"/>
                  <a:pt x="378" y="24"/>
                </a:cubicBezTo>
                <a:cubicBezTo>
                  <a:pt x="370" y="21"/>
                  <a:pt x="365" y="11"/>
                  <a:pt x="357" y="9"/>
                </a:cubicBezTo>
                <a:cubicBezTo>
                  <a:pt x="349" y="7"/>
                  <a:pt x="339" y="13"/>
                  <a:pt x="331" y="12"/>
                </a:cubicBezTo>
                <a:cubicBezTo>
                  <a:pt x="323" y="10"/>
                  <a:pt x="316" y="1"/>
                  <a:pt x="308" y="1"/>
                </a:cubicBezTo>
                <a:cubicBezTo>
                  <a:pt x="300" y="0"/>
                  <a:pt x="292" y="8"/>
                  <a:pt x="283" y="8"/>
                </a:cubicBezTo>
                <a:close/>
                <a:moveTo>
                  <a:pt x="283" y="547"/>
                </a:moveTo>
                <a:cubicBezTo>
                  <a:pt x="276" y="547"/>
                  <a:pt x="269" y="539"/>
                  <a:pt x="261" y="538"/>
                </a:cubicBezTo>
                <a:cubicBezTo>
                  <a:pt x="253" y="538"/>
                  <a:pt x="245" y="545"/>
                  <a:pt x="238" y="543"/>
                </a:cubicBezTo>
                <a:cubicBezTo>
                  <a:pt x="230" y="542"/>
                  <a:pt x="224" y="533"/>
                  <a:pt x="217" y="531"/>
                </a:cubicBezTo>
                <a:cubicBezTo>
                  <a:pt x="210" y="529"/>
                  <a:pt x="200" y="534"/>
                  <a:pt x="193" y="531"/>
                </a:cubicBezTo>
                <a:cubicBezTo>
                  <a:pt x="186" y="529"/>
                  <a:pt x="182" y="519"/>
                  <a:pt x="175" y="515"/>
                </a:cubicBezTo>
                <a:cubicBezTo>
                  <a:pt x="168" y="512"/>
                  <a:pt x="158" y="516"/>
                  <a:pt x="152" y="512"/>
                </a:cubicBezTo>
                <a:cubicBezTo>
                  <a:pt x="145" y="508"/>
                  <a:pt x="143" y="497"/>
                  <a:pt x="137" y="493"/>
                </a:cubicBezTo>
                <a:cubicBezTo>
                  <a:pt x="131" y="489"/>
                  <a:pt x="120" y="490"/>
                  <a:pt x="114" y="486"/>
                </a:cubicBezTo>
                <a:cubicBezTo>
                  <a:pt x="108" y="481"/>
                  <a:pt x="108" y="470"/>
                  <a:pt x="103" y="464"/>
                </a:cubicBezTo>
                <a:cubicBezTo>
                  <a:pt x="97" y="459"/>
                  <a:pt x="86" y="459"/>
                  <a:pt x="81" y="453"/>
                </a:cubicBezTo>
                <a:cubicBezTo>
                  <a:pt x="77" y="447"/>
                  <a:pt x="78" y="436"/>
                  <a:pt x="74" y="430"/>
                </a:cubicBezTo>
                <a:cubicBezTo>
                  <a:pt x="70" y="424"/>
                  <a:pt x="59" y="422"/>
                  <a:pt x="55" y="415"/>
                </a:cubicBezTo>
                <a:cubicBezTo>
                  <a:pt x="51" y="409"/>
                  <a:pt x="55" y="399"/>
                  <a:pt x="52" y="392"/>
                </a:cubicBezTo>
                <a:cubicBezTo>
                  <a:pt x="48" y="385"/>
                  <a:pt x="38" y="381"/>
                  <a:pt x="36" y="374"/>
                </a:cubicBezTo>
                <a:cubicBezTo>
                  <a:pt x="33" y="367"/>
                  <a:pt x="38" y="357"/>
                  <a:pt x="36" y="350"/>
                </a:cubicBezTo>
                <a:cubicBezTo>
                  <a:pt x="34" y="343"/>
                  <a:pt x="25" y="337"/>
                  <a:pt x="24" y="329"/>
                </a:cubicBezTo>
                <a:cubicBezTo>
                  <a:pt x="22" y="322"/>
                  <a:pt x="29" y="314"/>
                  <a:pt x="29" y="306"/>
                </a:cubicBezTo>
                <a:cubicBezTo>
                  <a:pt x="28" y="298"/>
                  <a:pt x="20" y="291"/>
                  <a:pt x="20" y="284"/>
                </a:cubicBezTo>
                <a:cubicBezTo>
                  <a:pt x="20" y="276"/>
                  <a:pt x="28" y="269"/>
                  <a:pt x="29" y="261"/>
                </a:cubicBezTo>
                <a:cubicBezTo>
                  <a:pt x="29" y="254"/>
                  <a:pt x="22" y="245"/>
                  <a:pt x="24" y="238"/>
                </a:cubicBezTo>
                <a:cubicBezTo>
                  <a:pt x="25" y="230"/>
                  <a:pt x="34" y="225"/>
                  <a:pt x="36" y="217"/>
                </a:cubicBezTo>
                <a:cubicBezTo>
                  <a:pt x="38" y="210"/>
                  <a:pt x="33" y="201"/>
                  <a:pt x="36" y="193"/>
                </a:cubicBezTo>
                <a:cubicBezTo>
                  <a:pt x="38" y="186"/>
                  <a:pt x="48" y="182"/>
                  <a:pt x="52" y="176"/>
                </a:cubicBezTo>
                <a:cubicBezTo>
                  <a:pt x="55" y="169"/>
                  <a:pt x="51" y="158"/>
                  <a:pt x="55" y="152"/>
                </a:cubicBezTo>
                <a:cubicBezTo>
                  <a:pt x="59" y="145"/>
                  <a:pt x="70" y="143"/>
                  <a:pt x="74" y="137"/>
                </a:cubicBezTo>
                <a:cubicBezTo>
                  <a:pt x="78" y="131"/>
                  <a:pt x="77" y="120"/>
                  <a:pt x="81" y="114"/>
                </a:cubicBezTo>
                <a:cubicBezTo>
                  <a:pt x="86" y="108"/>
                  <a:pt x="97" y="108"/>
                  <a:pt x="103" y="103"/>
                </a:cubicBezTo>
                <a:cubicBezTo>
                  <a:pt x="108" y="98"/>
                  <a:pt x="108" y="87"/>
                  <a:pt x="114" y="82"/>
                </a:cubicBezTo>
                <a:cubicBezTo>
                  <a:pt x="120" y="77"/>
                  <a:pt x="131" y="79"/>
                  <a:pt x="137" y="74"/>
                </a:cubicBezTo>
                <a:cubicBezTo>
                  <a:pt x="143" y="70"/>
                  <a:pt x="145" y="59"/>
                  <a:pt x="152" y="55"/>
                </a:cubicBezTo>
                <a:cubicBezTo>
                  <a:pt x="158" y="52"/>
                  <a:pt x="168" y="55"/>
                  <a:pt x="175" y="52"/>
                </a:cubicBezTo>
                <a:cubicBezTo>
                  <a:pt x="182" y="49"/>
                  <a:pt x="186" y="39"/>
                  <a:pt x="193" y="36"/>
                </a:cubicBezTo>
                <a:cubicBezTo>
                  <a:pt x="200" y="33"/>
                  <a:pt x="210" y="39"/>
                  <a:pt x="217" y="37"/>
                </a:cubicBezTo>
                <a:cubicBezTo>
                  <a:pt x="224" y="35"/>
                  <a:pt x="230" y="25"/>
                  <a:pt x="238" y="24"/>
                </a:cubicBezTo>
                <a:cubicBezTo>
                  <a:pt x="245" y="23"/>
                  <a:pt x="253" y="30"/>
                  <a:pt x="261" y="29"/>
                </a:cubicBezTo>
                <a:cubicBezTo>
                  <a:pt x="269" y="28"/>
                  <a:pt x="276" y="20"/>
                  <a:pt x="283" y="20"/>
                </a:cubicBezTo>
                <a:cubicBezTo>
                  <a:pt x="291" y="20"/>
                  <a:pt x="298" y="28"/>
                  <a:pt x="306" y="29"/>
                </a:cubicBezTo>
                <a:cubicBezTo>
                  <a:pt x="313" y="30"/>
                  <a:pt x="322" y="23"/>
                  <a:pt x="329" y="24"/>
                </a:cubicBezTo>
                <a:cubicBezTo>
                  <a:pt x="337" y="25"/>
                  <a:pt x="342" y="35"/>
                  <a:pt x="350" y="37"/>
                </a:cubicBezTo>
                <a:cubicBezTo>
                  <a:pt x="357" y="39"/>
                  <a:pt x="366" y="33"/>
                  <a:pt x="374" y="36"/>
                </a:cubicBezTo>
                <a:cubicBezTo>
                  <a:pt x="381" y="39"/>
                  <a:pt x="385" y="49"/>
                  <a:pt x="391" y="52"/>
                </a:cubicBezTo>
                <a:cubicBezTo>
                  <a:pt x="398" y="55"/>
                  <a:pt x="409" y="52"/>
                  <a:pt x="415" y="55"/>
                </a:cubicBezTo>
                <a:cubicBezTo>
                  <a:pt x="422" y="59"/>
                  <a:pt x="424" y="70"/>
                  <a:pt x="430" y="74"/>
                </a:cubicBezTo>
                <a:cubicBezTo>
                  <a:pt x="436" y="79"/>
                  <a:pt x="447" y="77"/>
                  <a:pt x="453" y="82"/>
                </a:cubicBezTo>
                <a:cubicBezTo>
                  <a:pt x="459" y="87"/>
                  <a:pt x="459" y="98"/>
                  <a:pt x="464" y="103"/>
                </a:cubicBezTo>
                <a:cubicBezTo>
                  <a:pt x="469" y="108"/>
                  <a:pt x="480" y="108"/>
                  <a:pt x="485" y="114"/>
                </a:cubicBezTo>
                <a:cubicBezTo>
                  <a:pt x="490" y="120"/>
                  <a:pt x="488" y="131"/>
                  <a:pt x="493" y="137"/>
                </a:cubicBezTo>
                <a:cubicBezTo>
                  <a:pt x="497" y="143"/>
                  <a:pt x="508" y="145"/>
                  <a:pt x="512" y="152"/>
                </a:cubicBezTo>
                <a:cubicBezTo>
                  <a:pt x="515" y="158"/>
                  <a:pt x="512" y="169"/>
                  <a:pt x="515" y="176"/>
                </a:cubicBezTo>
                <a:cubicBezTo>
                  <a:pt x="518" y="182"/>
                  <a:pt x="529" y="186"/>
                  <a:pt x="531" y="193"/>
                </a:cubicBezTo>
                <a:cubicBezTo>
                  <a:pt x="534" y="201"/>
                  <a:pt x="528" y="210"/>
                  <a:pt x="530" y="217"/>
                </a:cubicBezTo>
                <a:cubicBezTo>
                  <a:pt x="532" y="225"/>
                  <a:pt x="542" y="230"/>
                  <a:pt x="543" y="238"/>
                </a:cubicBezTo>
                <a:cubicBezTo>
                  <a:pt x="544" y="245"/>
                  <a:pt x="537" y="254"/>
                  <a:pt x="538" y="261"/>
                </a:cubicBezTo>
                <a:cubicBezTo>
                  <a:pt x="539" y="269"/>
                  <a:pt x="547" y="276"/>
                  <a:pt x="547" y="284"/>
                </a:cubicBezTo>
                <a:cubicBezTo>
                  <a:pt x="547" y="291"/>
                  <a:pt x="539" y="298"/>
                  <a:pt x="538" y="306"/>
                </a:cubicBezTo>
                <a:cubicBezTo>
                  <a:pt x="537" y="314"/>
                  <a:pt x="544" y="322"/>
                  <a:pt x="543" y="329"/>
                </a:cubicBezTo>
                <a:cubicBezTo>
                  <a:pt x="542" y="337"/>
                  <a:pt x="532" y="343"/>
                  <a:pt x="530" y="350"/>
                </a:cubicBezTo>
                <a:cubicBezTo>
                  <a:pt x="528" y="357"/>
                  <a:pt x="534" y="367"/>
                  <a:pt x="531" y="374"/>
                </a:cubicBezTo>
                <a:cubicBezTo>
                  <a:pt x="529" y="381"/>
                  <a:pt x="518" y="385"/>
                  <a:pt x="515" y="392"/>
                </a:cubicBezTo>
                <a:cubicBezTo>
                  <a:pt x="512" y="399"/>
                  <a:pt x="515" y="409"/>
                  <a:pt x="512" y="415"/>
                </a:cubicBezTo>
                <a:cubicBezTo>
                  <a:pt x="508" y="422"/>
                  <a:pt x="497" y="424"/>
                  <a:pt x="493" y="430"/>
                </a:cubicBezTo>
                <a:cubicBezTo>
                  <a:pt x="488" y="436"/>
                  <a:pt x="490" y="447"/>
                  <a:pt x="485" y="453"/>
                </a:cubicBezTo>
                <a:cubicBezTo>
                  <a:pt x="480" y="459"/>
                  <a:pt x="469" y="459"/>
                  <a:pt x="464" y="464"/>
                </a:cubicBezTo>
                <a:cubicBezTo>
                  <a:pt x="459" y="470"/>
                  <a:pt x="459" y="481"/>
                  <a:pt x="453" y="486"/>
                </a:cubicBezTo>
                <a:cubicBezTo>
                  <a:pt x="447" y="490"/>
                  <a:pt x="436" y="489"/>
                  <a:pt x="430" y="493"/>
                </a:cubicBezTo>
                <a:cubicBezTo>
                  <a:pt x="424" y="497"/>
                  <a:pt x="422" y="508"/>
                  <a:pt x="415" y="512"/>
                </a:cubicBezTo>
                <a:cubicBezTo>
                  <a:pt x="409" y="516"/>
                  <a:pt x="398" y="512"/>
                  <a:pt x="391" y="515"/>
                </a:cubicBezTo>
                <a:cubicBezTo>
                  <a:pt x="385" y="519"/>
                  <a:pt x="381" y="529"/>
                  <a:pt x="374" y="531"/>
                </a:cubicBezTo>
                <a:cubicBezTo>
                  <a:pt x="366" y="534"/>
                  <a:pt x="357" y="529"/>
                  <a:pt x="350" y="531"/>
                </a:cubicBezTo>
                <a:cubicBezTo>
                  <a:pt x="342" y="533"/>
                  <a:pt x="337" y="542"/>
                  <a:pt x="329" y="543"/>
                </a:cubicBezTo>
                <a:cubicBezTo>
                  <a:pt x="322" y="545"/>
                  <a:pt x="313" y="538"/>
                  <a:pt x="306" y="538"/>
                </a:cubicBezTo>
                <a:cubicBezTo>
                  <a:pt x="298" y="539"/>
                  <a:pt x="291" y="547"/>
                  <a:pt x="283" y="547"/>
                </a:cubicBezTo>
                <a:close/>
              </a:path>
            </a:pathLst>
          </a:custGeom>
          <a:solidFill>
            <a:sysClr val="window" lastClr="FFFFFF">
              <a:lumMod val="65000"/>
            </a:sysClr>
          </a:solidFill>
          <a:ln w="19050"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ysClr val="window" lastClr="FFFFFF"/>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3229688" y="1643474"/>
            <a:ext cx="2499509" cy="2499509"/>
            <a:chOff x="2503032" y="1393915"/>
            <a:chExt cx="1777526" cy="1777526"/>
          </a:xfrm>
          <a:gradFill>
            <a:gsLst>
              <a:gs pos="0">
                <a:sysClr val="window" lastClr="FFFFFF">
                  <a:lumMod val="75000"/>
                </a:sysClr>
              </a:gs>
              <a:gs pos="100000">
                <a:sysClr val="window" lastClr="FFFFFF"/>
              </a:gs>
            </a:gsLst>
            <a:lin ang="5400000" scaled="0"/>
          </a:gradFill>
          <a:effectLst>
            <a:outerShdw blurRad="241300" dist="50800" dir="5400000" sx="109000" sy="109000" algn="ctr" rotWithShape="0">
              <a:srgbClr val="000000">
                <a:alpha val="43137"/>
              </a:srgbClr>
            </a:outerShdw>
          </a:effectLst>
        </p:grpSpPr>
        <p:sp>
          <p:nvSpPr>
            <p:cNvPr id="37" name="椭圆 36"/>
            <p:cNvSpPr/>
            <p:nvPr/>
          </p:nvSpPr>
          <p:spPr>
            <a:xfrm>
              <a:off x="2503032" y="1393915"/>
              <a:ext cx="1777526" cy="1777526"/>
            </a:xfrm>
            <a:prstGeom prst="ellipse">
              <a:avLst/>
            </a:prstGeom>
            <a:grpFill/>
            <a:ln w="3175"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chemeClr val="accent5">
                    <a:lumMod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flipH="1">
              <a:off x="2680028" y="2058826"/>
              <a:ext cx="1423535" cy="927393"/>
            </a:xfrm>
            <a:prstGeom prst="rect">
              <a:avLst/>
            </a:prstGeom>
            <a:noFill/>
          </p:spPr>
          <p:txBody>
            <a:bodyPr wrap="square" rtlCol="0">
              <a:spAutoFit/>
            </a:bodyPr>
            <a:lstStyle/>
            <a:p>
              <a:pPr algn="ctr" defTabSz="1285240" fontAlgn="auto">
                <a:spcBef>
                  <a:spcPts val="0"/>
                </a:spcBef>
                <a:spcAft>
                  <a:spcPts val="0"/>
                </a:spcAft>
                <a:defRPr/>
              </a:pPr>
              <a:r>
                <a:rPr lang="en-US" altLang="zh-CN" sz="393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341,120,00</a:t>
              </a:r>
            </a:p>
          </p:txBody>
        </p:sp>
        <p:sp>
          <p:nvSpPr>
            <p:cNvPr id="39" name="TextBox 38"/>
            <p:cNvSpPr txBox="1"/>
            <p:nvPr/>
          </p:nvSpPr>
          <p:spPr>
            <a:xfrm flipH="1">
              <a:off x="2889094" y="1644781"/>
              <a:ext cx="952108" cy="311898"/>
            </a:xfrm>
            <a:prstGeom prst="rect">
              <a:avLst/>
            </a:prstGeom>
            <a:grpFill/>
          </p:spPr>
          <p:txBody>
            <a:bodyPr wrap="none" rtlCol="0">
              <a:spAutoFit/>
            </a:bodyPr>
            <a:lstStyle/>
            <a:p>
              <a:pPr defTabSz="1285240" fontAlgn="auto">
                <a:spcBef>
                  <a:spcPts val="0"/>
                </a:spcBef>
                <a:spcAft>
                  <a:spcPts val="0"/>
                </a:spcAft>
                <a:defRPr/>
              </a:pPr>
              <a:r>
                <a:rPr lang="zh-CN" altLang="en-US" sz="2250" kern="0" dirty="0">
                  <a:solidFill>
                    <a:schemeClr val="accent5">
                      <a:lumMod val="50000"/>
                    </a:schemeClr>
                  </a:solidFill>
                  <a:latin typeface="微软雅黑" panose="020B0503020204020204" pitchFamily="34" charset="-122"/>
                  <a:ea typeface="微软雅黑" panose="020B0503020204020204" pitchFamily="34" charset="-122"/>
                </a:rPr>
                <a:t>总销售额</a:t>
              </a:r>
            </a:p>
          </p:txBody>
        </p:sp>
      </p:grpSp>
      <p:grpSp>
        <p:nvGrpSpPr>
          <p:cNvPr id="40" name="组合 39"/>
          <p:cNvGrpSpPr/>
          <p:nvPr/>
        </p:nvGrpSpPr>
        <p:grpSpPr>
          <a:xfrm>
            <a:off x="7168721" y="1643474"/>
            <a:ext cx="2499509" cy="2499509"/>
            <a:chOff x="4863439" y="1393915"/>
            <a:chExt cx="1777526" cy="1777526"/>
          </a:xfrm>
          <a:gradFill>
            <a:gsLst>
              <a:gs pos="0">
                <a:sysClr val="window" lastClr="FFFFFF">
                  <a:lumMod val="75000"/>
                </a:sysClr>
              </a:gs>
              <a:gs pos="100000">
                <a:sysClr val="window" lastClr="FFFFFF"/>
              </a:gs>
            </a:gsLst>
            <a:lin ang="5400000" scaled="0"/>
          </a:gradFill>
          <a:effectLst>
            <a:outerShdw blurRad="292100" dist="50800" dir="5400000" sx="109000" sy="109000" algn="ctr" rotWithShape="0">
              <a:srgbClr val="000000">
                <a:alpha val="43137"/>
              </a:srgbClr>
            </a:outerShdw>
          </a:effectLst>
        </p:grpSpPr>
        <p:sp>
          <p:nvSpPr>
            <p:cNvPr id="41" name="椭圆 40"/>
            <p:cNvSpPr/>
            <p:nvPr/>
          </p:nvSpPr>
          <p:spPr>
            <a:xfrm>
              <a:off x="4863439" y="1393915"/>
              <a:ext cx="1777526" cy="1777526"/>
            </a:xfrm>
            <a:prstGeom prst="ellipse">
              <a:avLst/>
            </a:prstGeom>
            <a:grpFill/>
            <a:ln w="3175" cap="flat" cmpd="sng" algn="ctr">
              <a:noFill/>
              <a:prstDash val="solid"/>
            </a:ln>
            <a:effectLst/>
          </p:spPr>
          <p:txBody>
            <a:bodyPr rtlCol="0" anchor="ctr"/>
            <a:lstStyle/>
            <a:p>
              <a:pPr algn="ctr" defTabSz="1285240" fontAlgn="auto">
                <a:spcBef>
                  <a:spcPts val="0"/>
                </a:spcBef>
                <a:spcAft>
                  <a:spcPts val="0"/>
                </a:spcAft>
                <a:defRPr/>
              </a:pPr>
              <a:endParaRPr lang="zh-CN" altLang="en-US" sz="2530" kern="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flipH="1">
              <a:off x="5040435" y="2105144"/>
              <a:ext cx="1423535" cy="927393"/>
            </a:xfrm>
            <a:prstGeom prst="rect">
              <a:avLst/>
            </a:prstGeom>
            <a:noFill/>
          </p:spPr>
          <p:txBody>
            <a:bodyPr wrap="square" rtlCol="0">
              <a:spAutoFit/>
            </a:bodyPr>
            <a:lstStyle/>
            <a:p>
              <a:pPr algn="ctr" defTabSz="1285240" fontAlgn="auto">
                <a:spcBef>
                  <a:spcPts val="0"/>
                </a:spcBef>
                <a:spcAft>
                  <a:spcPts val="0"/>
                </a:spcAft>
                <a:defRPr/>
              </a:pPr>
              <a:r>
                <a:rPr lang="en-US" altLang="zh-CN" sz="3935" kern="0" dirty="0">
                  <a:solidFill>
                    <a:schemeClr val="accent5">
                      <a:lumMod val="50000"/>
                    </a:schemeClr>
                  </a:solidFill>
                  <a:latin typeface="微软雅黑" panose="020B0503020204020204" pitchFamily="34" charset="-122"/>
                  <a:ea typeface="微软雅黑" panose="020B0503020204020204" pitchFamily="34" charset="-122"/>
                  <a:cs typeface="Arial" panose="020B0604020202020204" pitchFamily="34" charset="0"/>
                </a:rPr>
                <a:t>120,1810,00</a:t>
              </a:r>
            </a:p>
          </p:txBody>
        </p:sp>
        <p:sp>
          <p:nvSpPr>
            <p:cNvPr id="43" name="TextBox 42"/>
            <p:cNvSpPr txBox="1"/>
            <p:nvPr/>
          </p:nvSpPr>
          <p:spPr>
            <a:xfrm flipH="1">
              <a:off x="5352093" y="1644781"/>
              <a:ext cx="746912" cy="311898"/>
            </a:xfrm>
            <a:prstGeom prst="rect">
              <a:avLst/>
            </a:prstGeom>
            <a:grpFill/>
          </p:spPr>
          <p:txBody>
            <a:bodyPr wrap="none" rtlCol="0">
              <a:spAutoFit/>
            </a:bodyPr>
            <a:lstStyle/>
            <a:p>
              <a:pPr defTabSz="1285240" fontAlgn="auto">
                <a:spcBef>
                  <a:spcPts val="0"/>
                </a:spcBef>
                <a:spcAft>
                  <a:spcPts val="0"/>
                </a:spcAft>
                <a:defRPr/>
              </a:pPr>
              <a:r>
                <a:rPr lang="zh-CN" altLang="en-US" sz="2250" kern="0" dirty="0">
                  <a:solidFill>
                    <a:schemeClr val="accent5">
                      <a:lumMod val="50000"/>
                    </a:schemeClr>
                  </a:solidFill>
                  <a:latin typeface="微软雅黑" panose="020B0503020204020204" pitchFamily="34" charset="-122"/>
                  <a:ea typeface="微软雅黑" panose="020B0503020204020204" pitchFamily="34" charset="-122"/>
                </a:rPr>
                <a:t>利润额</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childTnLst>
                                </p:cTn>
                              </p:par>
                              <p:par>
                                <p:cTn id="25" presetID="8" presetClass="emph" presetSubtype="0" fill="hold" grpId="1" nodeType="withEffect">
                                  <p:stCondLst>
                                    <p:cond delay="0"/>
                                  </p:stCondLst>
                                  <p:childTnLst>
                                    <p:animRot by="21600000">
                                      <p:cBhvr>
                                        <p:cTn id="26" dur="2000" fill="hold"/>
                                        <p:tgtEl>
                                          <p:spTgt spid="35"/>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2000"/>
                                        <p:tgtEl>
                                          <p:spTgt spid="34"/>
                                        </p:tgtEl>
                                      </p:cBhvr>
                                    </p:animEffect>
                                  </p:childTnLst>
                                </p:cTn>
                              </p:par>
                              <p:par>
                                <p:cTn id="30" presetID="8" presetClass="emph" presetSubtype="0" fill="hold" grpId="1" nodeType="withEffect">
                                  <p:stCondLst>
                                    <p:cond delay="0"/>
                                  </p:stCondLst>
                                  <p:childTnLst>
                                    <p:animRot by="21600000">
                                      <p:cBhvr>
                                        <p:cTn id="31" dur="2000" fill="hold"/>
                                        <p:tgtEl>
                                          <p:spTgt spid="34"/>
                                        </p:tgtEl>
                                        <p:attrNameLst>
                                          <p:attrName>r</p:attrName>
                                        </p:attrNameLst>
                                      </p:cBhvr>
                                    </p:animRot>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0-#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Effect transition="in" filter="fade">
                                      <p:cBhvr>
                                        <p:cTn id="46" dur="1000"/>
                                        <p:tgtEl>
                                          <p:spTgt spid="6"/>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Effect transition="in" filter="fade">
                                      <p:cBhvr>
                                        <p:cTn id="58" dur="1000"/>
                                        <p:tgtEl>
                                          <p:spTgt spid="7"/>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fltVal val="0"/>
                                          </p:val>
                                        </p:tav>
                                        <p:tav tm="100000">
                                          <p:val>
                                            <p:strVal val="#ppt_w"/>
                                          </p:val>
                                        </p:tav>
                                      </p:tavLst>
                                    </p:anim>
                                    <p:anim calcmode="lin" valueType="num">
                                      <p:cBhvr>
                                        <p:cTn id="69" dur="1000" fill="hold"/>
                                        <p:tgtEl>
                                          <p:spTgt spid="8"/>
                                        </p:tgtEl>
                                        <p:attrNameLst>
                                          <p:attrName>ppt_h</p:attrName>
                                        </p:attrNameLst>
                                      </p:cBhvr>
                                      <p:tavLst>
                                        <p:tav tm="0">
                                          <p:val>
                                            <p:fltVal val="0"/>
                                          </p:val>
                                        </p:tav>
                                        <p:tav tm="100000">
                                          <p:val>
                                            <p:strVal val="#ppt_h"/>
                                          </p:val>
                                        </p:tav>
                                      </p:tavLst>
                                    </p:anim>
                                    <p:animEffect transition="in" filter="fade">
                                      <p:cBhvr>
                                        <p:cTn id="70" dur="1000"/>
                                        <p:tgtEl>
                                          <p:spTgt spid="8"/>
                                        </p:tgtEl>
                                      </p:cBhvr>
                                    </p:animEffect>
                                  </p:childTnLst>
                                </p:cTn>
                              </p:par>
                              <p:par>
                                <p:cTn id="71" presetID="22" presetClass="entr" presetSubtype="2"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right)">
                                      <p:cBhvr>
                                        <p:cTn id="73" dur="500"/>
                                        <p:tgtEl>
                                          <p:spTgt spid="13"/>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par>
                          <p:cTn id="77" fill="hold">
                            <p:stCondLst>
                              <p:cond delay="7000"/>
                            </p:stCondLst>
                            <p:childTnLst>
                              <p:par>
                                <p:cTn id="78" presetID="53" presetClass="entr" presetSubtype="16"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0" fill="hold"/>
                                        <p:tgtEl>
                                          <p:spTgt spid="9"/>
                                        </p:tgtEl>
                                        <p:attrNameLst>
                                          <p:attrName>ppt_w</p:attrName>
                                        </p:attrNameLst>
                                      </p:cBhvr>
                                      <p:tavLst>
                                        <p:tav tm="0">
                                          <p:val>
                                            <p:fltVal val="0"/>
                                          </p:val>
                                        </p:tav>
                                        <p:tav tm="100000">
                                          <p:val>
                                            <p:strVal val="#ppt_w"/>
                                          </p:val>
                                        </p:tav>
                                      </p:tavLst>
                                    </p:anim>
                                    <p:anim calcmode="lin" valueType="num">
                                      <p:cBhvr>
                                        <p:cTn id="81" dur="1000" fill="hold"/>
                                        <p:tgtEl>
                                          <p:spTgt spid="9"/>
                                        </p:tgtEl>
                                        <p:attrNameLst>
                                          <p:attrName>ppt_h</p:attrName>
                                        </p:attrNameLst>
                                      </p:cBhvr>
                                      <p:tavLst>
                                        <p:tav tm="0">
                                          <p:val>
                                            <p:fltVal val="0"/>
                                          </p:val>
                                        </p:tav>
                                        <p:tav tm="100000">
                                          <p:val>
                                            <p:strVal val="#ppt_h"/>
                                          </p:val>
                                        </p:tav>
                                      </p:tavLst>
                                    </p:anim>
                                    <p:animEffect transition="in" filter="fade">
                                      <p:cBhvr>
                                        <p:cTn id="82" dur="1000"/>
                                        <p:tgtEl>
                                          <p:spTgt spid="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right)">
                                      <p:cBhvr>
                                        <p:cTn id="85" dur="500"/>
                                        <p:tgtEl>
                                          <p:spTgt spid="1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500"/>
                                        <p:tgtEl>
                                          <p:spTgt spid="19"/>
                                        </p:tgtEl>
                                      </p:cBhvr>
                                    </p:animEffect>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Effect transition="in" filter="fade">
                                      <p:cBhvr>
                                        <p:cTn id="94" dur="1000"/>
                                        <p:tgtEl>
                                          <p:spTgt spid="10"/>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right)">
                                      <p:cBhvr>
                                        <p:cTn id="97" dur="500"/>
                                        <p:tgtEl>
                                          <p:spTgt spid="1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childTnLst>
                          </p:cTn>
                        </p:par>
                        <p:par>
                          <p:cTn id="107" fill="hold">
                            <p:stCondLst>
                              <p:cond delay="9500"/>
                            </p:stCondLst>
                            <p:childTnLst>
                              <p:par>
                                <p:cTn id="108" presetID="2" presetClass="entr" presetSubtype="8"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additive="base">
                                        <p:cTn id="110" dur="100" fill="hold"/>
                                        <p:tgtEl>
                                          <p:spTgt spid="24"/>
                                        </p:tgtEl>
                                        <p:attrNameLst>
                                          <p:attrName>ppt_x</p:attrName>
                                        </p:attrNameLst>
                                      </p:cBhvr>
                                      <p:tavLst>
                                        <p:tav tm="0">
                                          <p:val>
                                            <p:strVal val="0-#ppt_w/2"/>
                                          </p:val>
                                        </p:tav>
                                        <p:tav tm="100000">
                                          <p:val>
                                            <p:strVal val="#ppt_x"/>
                                          </p:val>
                                        </p:tav>
                                      </p:tavLst>
                                    </p:anim>
                                    <p:anim calcmode="lin" valueType="num">
                                      <p:cBhvr additive="base">
                                        <p:cTn id="111" dur="100" fill="hold"/>
                                        <p:tgtEl>
                                          <p:spTgt spid="24"/>
                                        </p:tgtEl>
                                        <p:attrNameLst>
                                          <p:attrName>ppt_y</p:attrName>
                                        </p:attrNameLst>
                                      </p:cBhvr>
                                      <p:tavLst>
                                        <p:tav tm="0">
                                          <p:val>
                                            <p:strVal val="#ppt_y"/>
                                          </p:val>
                                        </p:tav>
                                        <p:tav tm="100000">
                                          <p:val>
                                            <p:strVal val="#ppt_y"/>
                                          </p:val>
                                        </p:tav>
                                      </p:tavLst>
                                    </p:anim>
                                  </p:childTnLst>
                                </p:cTn>
                              </p:par>
                            </p:childTnLst>
                          </p:cTn>
                        </p:par>
                        <p:par>
                          <p:cTn id="112" fill="hold">
                            <p:stCondLst>
                              <p:cond delay="10000"/>
                            </p:stCondLst>
                            <p:childTnLst>
                              <p:par>
                                <p:cTn id="113" presetID="2" presetClass="entr" presetSubtype="8"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100" fill="hold"/>
                                        <p:tgtEl>
                                          <p:spTgt spid="25"/>
                                        </p:tgtEl>
                                        <p:attrNameLst>
                                          <p:attrName>ppt_x</p:attrName>
                                        </p:attrNameLst>
                                      </p:cBhvr>
                                      <p:tavLst>
                                        <p:tav tm="0">
                                          <p:val>
                                            <p:strVal val="0-#ppt_w/2"/>
                                          </p:val>
                                        </p:tav>
                                        <p:tav tm="100000">
                                          <p:val>
                                            <p:strVal val="#ppt_x"/>
                                          </p:val>
                                        </p:tav>
                                      </p:tavLst>
                                    </p:anim>
                                    <p:anim calcmode="lin" valueType="num">
                                      <p:cBhvr additive="base">
                                        <p:cTn id="116" dur="100" fill="hold"/>
                                        <p:tgtEl>
                                          <p:spTgt spid="25"/>
                                        </p:tgtEl>
                                        <p:attrNameLst>
                                          <p:attrName>ppt_y</p:attrName>
                                        </p:attrNameLst>
                                      </p:cBhvr>
                                      <p:tavLst>
                                        <p:tav tm="0">
                                          <p:val>
                                            <p:strVal val="#ppt_y"/>
                                          </p:val>
                                        </p:tav>
                                        <p:tav tm="100000">
                                          <p:val>
                                            <p:strVal val="#ppt_y"/>
                                          </p:val>
                                        </p:tav>
                                      </p:tavLst>
                                    </p:anim>
                                  </p:childTnLst>
                                </p:cTn>
                              </p:par>
                            </p:childTnLst>
                          </p:cTn>
                        </p:par>
                        <p:par>
                          <p:cTn id="117" fill="hold">
                            <p:stCondLst>
                              <p:cond delay="10500"/>
                            </p:stCondLst>
                            <p:childTnLst>
                              <p:par>
                                <p:cTn id="118" presetID="2" presetClass="entr" presetSubtype="8" fill="hold" grpId="0" nodeType="afterEffect">
                                  <p:stCondLst>
                                    <p:cond delay="0"/>
                                  </p:stCondLst>
                                  <p:childTnLst>
                                    <p:set>
                                      <p:cBhvr>
                                        <p:cTn id="119" dur="1" fill="hold">
                                          <p:stCondLst>
                                            <p:cond delay="0"/>
                                          </p:stCondLst>
                                        </p:cTn>
                                        <p:tgtEl>
                                          <p:spTgt spid="26"/>
                                        </p:tgtEl>
                                        <p:attrNameLst>
                                          <p:attrName>style.visibility</p:attrName>
                                        </p:attrNameLst>
                                      </p:cBhvr>
                                      <p:to>
                                        <p:strVal val="visible"/>
                                      </p:to>
                                    </p:set>
                                    <p:anim calcmode="lin" valueType="num">
                                      <p:cBhvr additive="base">
                                        <p:cTn id="120" dur="100" fill="hold"/>
                                        <p:tgtEl>
                                          <p:spTgt spid="26"/>
                                        </p:tgtEl>
                                        <p:attrNameLst>
                                          <p:attrName>ppt_x</p:attrName>
                                        </p:attrNameLst>
                                      </p:cBhvr>
                                      <p:tavLst>
                                        <p:tav tm="0">
                                          <p:val>
                                            <p:strVal val="0-#ppt_w/2"/>
                                          </p:val>
                                        </p:tav>
                                        <p:tav tm="100000">
                                          <p:val>
                                            <p:strVal val="#ppt_x"/>
                                          </p:val>
                                        </p:tav>
                                      </p:tavLst>
                                    </p:anim>
                                    <p:anim calcmode="lin" valueType="num">
                                      <p:cBhvr additive="base">
                                        <p:cTn id="121" dur="100" fill="hold"/>
                                        <p:tgtEl>
                                          <p:spTgt spid="26"/>
                                        </p:tgtEl>
                                        <p:attrNameLst>
                                          <p:attrName>ppt_y</p:attrName>
                                        </p:attrNameLst>
                                      </p:cBhvr>
                                      <p:tavLst>
                                        <p:tav tm="0">
                                          <p:val>
                                            <p:strVal val="#ppt_y"/>
                                          </p:val>
                                        </p:tav>
                                        <p:tav tm="100000">
                                          <p:val>
                                            <p:strVal val="#ppt_y"/>
                                          </p:val>
                                        </p:tav>
                                      </p:tavLst>
                                    </p:anim>
                                  </p:childTnLst>
                                </p:cTn>
                              </p:par>
                            </p:childTnLst>
                          </p:cTn>
                        </p:par>
                        <p:par>
                          <p:cTn id="122" fill="hold">
                            <p:stCondLst>
                              <p:cond delay="11000"/>
                            </p:stCondLst>
                            <p:childTnLst>
                              <p:par>
                                <p:cTn id="123" presetID="2" presetClass="entr" presetSubtype="8"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100" fill="hold"/>
                                        <p:tgtEl>
                                          <p:spTgt spid="27"/>
                                        </p:tgtEl>
                                        <p:attrNameLst>
                                          <p:attrName>ppt_x</p:attrName>
                                        </p:attrNameLst>
                                      </p:cBhvr>
                                      <p:tavLst>
                                        <p:tav tm="0">
                                          <p:val>
                                            <p:strVal val="0-#ppt_w/2"/>
                                          </p:val>
                                        </p:tav>
                                        <p:tav tm="100000">
                                          <p:val>
                                            <p:strVal val="#ppt_x"/>
                                          </p:val>
                                        </p:tav>
                                      </p:tavLst>
                                    </p:anim>
                                    <p:anim calcmode="lin" valueType="num">
                                      <p:cBhvr additive="base">
                                        <p:cTn id="126" dur="100" fill="hold"/>
                                        <p:tgtEl>
                                          <p:spTgt spid="27"/>
                                        </p:tgtEl>
                                        <p:attrNameLst>
                                          <p:attrName>ppt_y</p:attrName>
                                        </p:attrNameLst>
                                      </p:cBhvr>
                                      <p:tavLst>
                                        <p:tav tm="0">
                                          <p:val>
                                            <p:strVal val="#ppt_y"/>
                                          </p:val>
                                        </p:tav>
                                        <p:tav tm="100000">
                                          <p:val>
                                            <p:strVal val="#ppt_y"/>
                                          </p:val>
                                        </p:tav>
                                      </p:tavLst>
                                    </p:anim>
                                  </p:childTnLst>
                                </p:cTn>
                              </p:par>
                            </p:childTnLst>
                          </p:cTn>
                        </p:par>
                        <p:par>
                          <p:cTn id="127" fill="hold">
                            <p:stCondLst>
                              <p:cond delay="11500"/>
                            </p:stCondLst>
                            <p:childTnLst>
                              <p:par>
                                <p:cTn id="128" presetID="2" presetClass="entr" presetSubtype="8" fill="hold" grpId="0" nodeType="afterEffect">
                                  <p:stCondLst>
                                    <p:cond delay="0"/>
                                  </p:stCondLst>
                                  <p:childTnLst>
                                    <p:set>
                                      <p:cBhvr>
                                        <p:cTn id="129" dur="1" fill="hold">
                                          <p:stCondLst>
                                            <p:cond delay="0"/>
                                          </p:stCondLst>
                                        </p:cTn>
                                        <p:tgtEl>
                                          <p:spTgt spid="28"/>
                                        </p:tgtEl>
                                        <p:attrNameLst>
                                          <p:attrName>style.visibility</p:attrName>
                                        </p:attrNameLst>
                                      </p:cBhvr>
                                      <p:to>
                                        <p:strVal val="visible"/>
                                      </p:to>
                                    </p:set>
                                    <p:anim calcmode="lin" valueType="num">
                                      <p:cBhvr additive="base">
                                        <p:cTn id="130" dur="100" fill="hold"/>
                                        <p:tgtEl>
                                          <p:spTgt spid="28"/>
                                        </p:tgtEl>
                                        <p:attrNameLst>
                                          <p:attrName>ppt_x</p:attrName>
                                        </p:attrNameLst>
                                      </p:cBhvr>
                                      <p:tavLst>
                                        <p:tav tm="0">
                                          <p:val>
                                            <p:strVal val="0-#ppt_w/2"/>
                                          </p:val>
                                        </p:tav>
                                        <p:tav tm="100000">
                                          <p:val>
                                            <p:strVal val="#ppt_x"/>
                                          </p:val>
                                        </p:tav>
                                      </p:tavLst>
                                    </p:anim>
                                    <p:anim calcmode="lin" valueType="num">
                                      <p:cBhvr additive="base">
                                        <p:cTn id="131" dur="100" fill="hold"/>
                                        <p:tgtEl>
                                          <p:spTgt spid="28"/>
                                        </p:tgtEl>
                                        <p:attrNameLst>
                                          <p:attrName>ppt_y</p:attrName>
                                        </p:attrNameLst>
                                      </p:cBhvr>
                                      <p:tavLst>
                                        <p:tav tm="0">
                                          <p:val>
                                            <p:strVal val="#ppt_y"/>
                                          </p:val>
                                        </p:tav>
                                        <p:tav tm="100000">
                                          <p:val>
                                            <p:strVal val="#ppt_y"/>
                                          </p:val>
                                        </p:tav>
                                      </p:tavLst>
                                    </p:anim>
                                  </p:childTnLst>
                                </p:cTn>
                              </p:par>
                            </p:childTnLst>
                          </p:cTn>
                        </p:par>
                        <p:par>
                          <p:cTn id="132" fill="hold">
                            <p:stCondLst>
                              <p:cond delay="12000"/>
                            </p:stCondLst>
                            <p:childTnLst>
                              <p:par>
                                <p:cTn id="133" presetID="2" presetClass="entr" presetSubtype="2" fill="hold" grpId="0" nodeType="after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additive="base">
                                        <p:cTn id="135" dur="100" fill="hold"/>
                                        <p:tgtEl>
                                          <p:spTgt spid="29"/>
                                        </p:tgtEl>
                                        <p:attrNameLst>
                                          <p:attrName>ppt_x</p:attrName>
                                        </p:attrNameLst>
                                      </p:cBhvr>
                                      <p:tavLst>
                                        <p:tav tm="0">
                                          <p:val>
                                            <p:strVal val="1+#ppt_w/2"/>
                                          </p:val>
                                        </p:tav>
                                        <p:tav tm="100000">
                                          <p:val>
                                            <p:strVal val="#ppt_x"/>
                                          </p:val>
                                        </p:tav>
                                      </p:tavLst>
                                    </p:anim>
                                    <p:anim calcmode="lin" valueType="num">
                                      <p:cBhvr additive="base">
                                        <p:cTn id="136" dur="100" fill="hold"/>
                                        <p:tgtEl>
                                          <p:spTgt spid="29"/>
                                        </p:tgtEl>
                                        <p:attrNameLst>
                                          <p:attrName>ppt_y</p:attrName>
                                        </p:attrNameLst>
                                      </p:cBhvr>
                                      <p:tavLst>
                                        <p:tav tm="0">
                                          <p:val>
                                            <p:strVal val="#ppt_y"/>
                                          </p:val>
                                        </p:tav>
                                        <p:tav tm="100000">
                                          <p:val>
                                            <p:strVal val="#ppt_y"/>
                                          </p:val>
                                        </p:tav>
                                      </p:tavLst>
                                    </p:anim>
                                  </p:childTnLst>
                                </p:cTn>
                              </p:par>
                            </p:childTnLst>
                          </p:cTn>
                        </p:par>
                        <p:par>
                          <p:cTn id="137" fill="hold">
                            <p:stCondLst>
                              <p:cond delay="12500"/>
                            </p:stCondLst>
                            <p:childTnLst>
                              <p:par>
                                <p:cTn id="138" presetID="2" presetClass="entr" presetSubtype="2" fill="hold" grpId="0" nodeType="after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100" fill="hold"/>
                                        <p:tgtEl>
                                          <p:spTgt spid="30"/>
                                        </p:tgtEl>
                                        <p:attrNameLst>
                                          <p:attrName>ppt_x</p:attrName>
                                        </p:attrNameLst>
                                      </p:cBhvr>
                                      <p:tavLst>
                                        <p:tav tm="0">
                                          <p:val>
                                            <p:strVal val="1+#ppt_w/2"/>
                                          </p:val>
                                        </p:tav>
                                        <p:tav tm="100000">
                                          <p:val>
                                            <p:strVal val="#ppt_x"/>
                                          </p:val>
                                        </p:tav>
                                      </p:tavLst>
                                    </p:anim>
                                    <p:anim calcmode="lin" valueType="num">
                                      <p:cBhvr additive="base">
                                        <p:cTn id="141" dur="100" fill="hold"/>
                                        <p:tgtEl>
                                          <p:spTgt spid="30"/>
                                        </p:tgtEl>
                                        <p:attrNameLst>
                                          <p:attrName>ppt_y</p:attrName>
                                        </p:attrNameLst>
                                      </p:cBhvr>
                                      <p:tavLst>
                                        <p:tav tm="0">
                                          <p:val>
                                            <p:strVal val="#ppt_y"/>
                                          </p:val>
                                        </p:tav>
                                        <p:tav tm="100000">
                                          <p:val>
                                            <p:strVal val="#ppt_y"/>
                                          </p:val>
                                        </p:tav>
                                      </p:tavLst>
                                    </p:anim>
                                  </p:childTnLst>
                                </p:cTn>
                              </p:par>
                            </p:childTnLst>
                          </p:cTn>
                        </p:par>
                        <p:par>
                          <p:cTn id="142" fill="hold">
                            <p:stCondLst>
                              <p:cond delay="13000"/>
                            </p:stCondLst>
                            <p:childTnLst>
                              <p:par>
                                <p:cTn id="143" presetID="2" presetClass="entr" presetSubtype="2"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 calcmode="lin" valueType="num">
                                      <p:cBhvr additive="base">
                                        <p:cTn id="145" dur="100" fill="hold"/>
                                        <p:tgtEl>
                                          <p:spTgt spid="31"/>
                                        </p:tgtEl>
                                        <p:attrNameLst>
                                          <p:attrName>ppt_x</p:attrName>
                                        </p:attrNameLst>
                                      </p:cBhvr>
                                      <p:tavLst>
                                        <p:tav tm="0">
                                          <p:val>
                                            <p:strVal val="1+#ppt_w/2"/>
                                          </p:val>
                                        </p:tav>
                                        <p:tav tm="100000">
                                          <p:val>
                                            <p:strVal val="#ppt_x"/>
                                          </p:val>
                                        </p:tav>
                                      </p:tavLst>
                                    </p:anim>
                                    <p:anim calcmode="lin" valueType="num">
                                      <p:cBhvr additive="base">
                                        <p:cTn id="146" dur="100" fill="hold"/>
                                        <p:tgtEl>
                                          <p:spTgt spid="31"/>
                                        </p:tgtEl>
                                        <p:attrNameLst>
                                          <p:attrName>ppt_y</p:attrName>
                                        </p:attrNameLst>
                                      </p:cBhvr>
                                      <p:tavLst>
                                        <p:tav tm="0">
                                          <p:val>
                                            <p:strVal val="#ppt_y"/>
                                          </p:val>
                                        </p:tav>
                                        <p:tav tm="100000">
                                          <p:val>
                                            <p:strVal val="#ppt_y"/>
                                          </p:val>
                                        </p:tav>
                                      </p:tavLst>
                                    </p:anim>
                                  </p:childTnLst>
                                </p:cTn>
                              </p:par>
                            </p:childTnLst>
                          </p:cTn>
                        </p:par>
                        <p:par>
                          <p:cTn id="147" fill="hold">
                            <p:stCondLst>
                              <p:cond delay="13500"/>
                            </p:stCondLst>
                            <p:childTnLst>
                              <p:par>
                                <p:cTn id="148" presetID="2" presetClass="entr" presetSubtype="2" fill="hold" grpId="0" nodeType="afterEffect">
                                  <p:stCondLst>
                                    <p:cond delay="0"/>
                                  </p:stCondLst>
                                  <p:childTnLst>
                                    <p:set>
                                      <p:cBhvr>
                                        <p:cTn id="149" dur="1" fill="hold">
                                          <p:stCondLst>
                                            <p:cond delay="0"/>
                                          </p:stCondLst>
                                        </p:cTn>
                                        <p:tgtEl>
                                          <p:spTgt spid="32"/>
                                        </p:tgtEl>
                                        <p:attrNameLst>
                                          <p:attrName>style.visibility</p:attrName>
                                        </p:attrNameLst>
                                      </p:cBhvr>
                                      <p:to>
                                        <p:strVal val="visible"/>
                                      </p:to>
                                    </p:set>
                                    <p:anim calcmode="lin" valueType="num">
                                      <p:cBhvr additive="base">
                                        <p:cTn id="150" dur="100" fill="hold"/>
                                        <p:tgtEl>
                                          <p:spTgt spid="32"/>
                                        </p:tgtEl>
                                        <p:attrNameLst>
                                          <p:attrName>ppt_x</p:attrName>
                                        </p:attrNameLst>
                                      </p:cBhvr>
                                      <p:tavLst>
                                        <p:tav tm="0">
                                          <p:val>
                                            <p:strVal val="1+#ppt_w/2"/>
                                          </p:val>
                                        </p:tav>
                                        <p:tav tm="100000">
                                          <p:val>
                                            <p:strVal val="#ppt_x"/>
                                          </p:val>
                                        </p:tav>
                                      </p:tavLst>
                                    </p:anim>
                                    <p:anim calcmode="lin" valueType="num">
                                      <p:cBhvr additive="base">
                                        <p:cTn id="151" dur="100" fill="hold"/>
                                        <p:tgtEl>
                                          <p:spTgt spid="3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2" presetClass="entr" presetSubtype="2" fill="hold" grpId="0" nodeType="afterEffect">
                                  <p:stCondLst>
                                    <p:cond delay="0"/>
                                  </p:stCondLst>
                                  <p:childTnLst>
                                    <p:set>
                                      <p:cBhvr>
                                        <p:cTn id="154" dur="1" fill="hold">
                                          <p:stCondLst>
                                            <p:cond delay="0"/>
                                          </p:stCondLst>
                                        </p:cTn>
                                        <p:tgtEl>
                                          <p:spTgt spid="33"/>
                                        </p:tgtEl>
                                        <p:attrNameLst>
                                          <p:attrName>style.visibility</p:attrName>
                                        </p:attrNameLst>
                                      </p:cBhvr>
                                      <p:to>
                                        <p:strVal val="visible"/>
                                      </p:to>
                                    </p:set>
                                    <p:anim calcmode="lin" valueType="num">
                                      <p:cBhvr additive="base">
                                        <p:cTn id="155" dur="100" fill="hold"/>
                                        <p:tgtEl>
                                          <p:spTgt spid="33"/>
                                        </p:tgtEl>
                                        <p:attrNameLst>
                                          <p:attrName>ppt_x</p:attrName>
                                        </p:attrNameLst>
                                      </p:cBhvr>
                                      <p:tavLst>
                                        <p:tav tm="0">
                                          <p:val>
                                            <p:strVal val="1+#ppt_w/2"/>
                                          </p:val>
                                        </p:tav>
                                        <p:tav tm="100000">
                                          <p:val>
                                            <p:strVal val="#ppt_x"/>
                                          </p:val>
                                        </p:tav>
                                      </p:tavLst>
                                    </p:anim>
                                    <p:anim calcmode="lin" valueType="num">
                                      <p:cBhvr additive="base">
                                        <p:cTn id="156" dur="1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4" grpId="0"/>
      <p:bldP spid="25" grpId="0"/>
      <p:bldP spid="26" grpId="0"/>
      <p:bldP spid="27" grpId="0"/>
      <p:bldP spid="28" grpId="0"/>
      <p:bldP spid="29" grpId="0"/>
      <p:bldP spid="30" grpId="0"/>
      <p:bldP spid="31" grpId="0"/>
      <p:bldP spid="32" grpId="0"/>
      <p:bldP spid="33" grpId="0"/>
      <p:bldP spid="34" grpId="0" animBg="1"/>
      <p:bldP spid="34" grpId="1" animBg="1"/>
      <p:bldP spid="35" grpId="0" animBg="1"/>
      <p:bldP spid="3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452711" y="3327670"/>
            <a:ext cx="2604459"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rPr>
              <a:t>汇报人：</a:t>
            </a:r>
            <a:r>
              <a:rPr lang="en-US" altLang="zh-CN" sz="160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rPr>
              <a:t>xiazaii</a:t>
            </a:r>
            <a:endParaRPr lang="zh-CN" altLang="en-US" sz="1600" dirty="0">
              <a:solidFill>
                <a:schemeClr val="accent1"/>
              </a:solidFill>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TextBox 3"/>
          <p:cNvSpPr txBox="1"/>
          <p:nvPr/>
        </p:nvSpPr>
        <p:spPr>
          <a:xfrm>
            <a:off x="452711" y="1989296"/>
            <a:ext cx="6773804" cy="1323439"/>
          </a:xfrm>
          <a:prstGeom prst="rect">
            <a:avLst/>
          </a:prstGeom>
          <a:noFill/>
        </p:spPr>
        <p:txBody>
          <a:bodyPr wrap="square">
            <a:spAutoFit/>
          </a:bodyPr>
          <a:lstStyle/>
          <a:p>
            <a:pPr>
              <a:defRPr/>
            </a:pPr>
            <a:r>
              <a:rPr lang="zh-CN" altLang="en-US" sz="8000" b="1" dirty="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感谢聆听</a:t>
            </a:r>
          </a:p>
        </p:txBody>
      </p:sp>
      <p:sp>
        <p:nvSpPr>
          <p:cNvPr id="12" name="矩形 11"/>
          <p:cNvSpPr/>
          <p:nvPr/>
        </p:nvSpPr>
        <p:spPr>
          <a:xfrm>
            <a:off x="452711" y="1486863"/>
            <a:ext cx="5884576" cy="523220"/>
          </a:xfrm>
          <a:prstGeom prst="rect">
            <a:avLst/>
          </a:prstGeom>
        </p:spPr>
        <p:txBody>
          <a:bodyPr wrap="square" anchor="ctr">
            <a:spAutoFit/>
          </a:bodyPr>
          <a:lstStyle/>
          <a:p>
            <a:r>
              <a:rPr lang="en-US" altLang="zh-CN" sz="2800" dirty="0">
                <a:solidFill>
                  <a:schemeClr val="accent1"/>
                </a:solidFill>
                <a:effectLst>
                  <a:outerShdw blurRad="38100" dist="38100" dir="2700000" algn="tl">
                    <a:srgbClr val="000000">
                      <a:alpha val="43137"/>
                    </a:srgbClr>
                  </a:outerShdw>
                </a:effectLst>
                <a:latin typeface="Arial" panose="020B0604020202020204" pitchFamily="34" charset="0"/>
                <a:ea typeface="华康俪金黑W8(P)" panose="020B0800000000000000" pitchFamily="34" charset="-122"/>
                <a:cs typeface="Arial" panose="020B0604020202020204" pitchFamily="34" charset="0"/>
              </a:rPr>
              <a:t>The teacher speaking lesson PPT</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3" presetClass="entr" presetSubtype="36" fill="hold" grpId="0" nodeType="afterEffect">
                                  <p:stCondLst>
                                    <p:cond delay="0"/>
                                  </p:stCondLst>
                                  <p:iterate type="lt">
                                    <p:tmPct val="18000"/>
                                  </p:iterate>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6*min(max(#ppt_w*#ppt_h,.3),1)-7.4)/-.7*#ppt_w"/>
                                          </p:val>
                                        </p:tav>
                                        <p:tav tm="100000">
                                          <p:val>
                                            <p:strVal val="#ppt_w"/>
                                          </p:val>
                                        </p:tav>
                                      </p:tavLst>
                                    </p:anim>
                                    <p:anim calcmode="lin" valueType="num">
                                      <p:cBhvr>
                                        <p:cTn id="18" dur="500" fill="hold"/>
                                        <p:tgtEl>
                                          <p:spTgt spid="11"/>
                                        </p:tgtEl>
                                        <p:attrNameLst>
                                          <p:attrName>ppt_h</p:attrName>
                                        </p:attrNameLst>
                                      </p:cBhvr>
                                      <p:tavLst>
                                        <p:tav tm="0">
                                          <p:val>
                                            <p:strVal val="(6*min(max(#ppt_w*#ppt_h,.3),1)-7.4)/-.7*#ppt_h"/>
                                          </p:val>
                                        </p:tav>
                                        <p:tav tm="100000">
                                          <p:val>
                                            <p:strVal val="#ppt_h"/>
                                          </p:val>
                                        </p:tav>
                                      </p:tavLst>
                                    </p:anim>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3270"/>
                            </p:stCondLst>
                            <p:childTnLst>
                              <p:par>
                                <p:cTn id="22" presetID="2" presetClass="entr" presetSubtype="2" decel="10000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50" fill="hold"/>
                                        <p:tgtEl>
                                          <p:spTgt spid="9"/>
                                        </p:tgtEl>
                                        <p:attrNameLst>
                                          <p:attrName>ppt_x</p:attrName>
                                        </p:attrNameLst>
                                      </p:cBhvr>
                                      <p:tavLst>
                                        <p:tav tm="0">
                                          <p:val>
                                            <p:strVal val="1+#ppt_w/2"/>
                                          </p:val>
                                        </p:tav>
                                        <p:tav tm="100000">
                                          <p:val>
                                            <p:strVal val="#ppt_x"/>
                                          </p:val>
                                        </p:tav>
                                      </p:tavLst>
                                    </p:anim>
                                    <p:anim calcmode="lin" valueType="num">
                                      <p:cBhvr additive="base">
                                        <p:cTn id="25" dur="3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1</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TextBox 2"/>
          <p:cNvSpPr txBox="1"/>
          <p:nvPr/>
        </p:nvSpPr>
        <p:spPr>
          <a:xfrm>
            <a:off x="9581993" y="4874652"/>
            <a:ext cx="2337215" cy="991571"/>
          </a:xfrm>
          <a:prstGeom prst="rect">
            <a:avLst/>
          </a:prstGeom>
          <a:noFill/>
        </p:spPr>
        <p:txBody>
          <a:bodyPr wrap="square" lIns="113870" tIns="56936" rIns="113870" bIns="56936" rtlCol="0">
            <a:spAutoFit/>
          </a:bodyPr>
          <a:lstStyle/>
          <a:p>
            <a:pPr algn="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5" name="Freeform 11"/>
          <p:cNvSpPr/>
          <p:nvPr/>
        </p:nvSpPr>
        <p:spPr bwMode="auto">
          <a:xfrm>
            <a:off x="6416232" y="1938537"/>
            <a:ext cx="1931937" cy="1930296"/>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12"/>
          <p:cNvSpPr/>
          <p:nvPr/>
        </p:nvSpPr>
        <p:spPr bwMode="auto">
          <a:xfrm>
            <a:off x="6555486" y="2073708"/>
            <a:ext cx="1642770" cy="1643643"/>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7" name="Oval 13"/>
          <p:cNvSpPr>
            <a:spLocks noChangeArrowheads="1"/>
          </p:cNvSpPr>
          <p:nvPr/>
        </p:nvSpPr>
        <p:spPr bwMode="auto">
          <a:xfrm>
            <a:off x="6763672" y="2281714"/>
            <a:ext cx="1226399" cy="1226115"/>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08"/>
          <p:cNvSpPr/>
          <p:nvPr/>
        </p:nvSpPr>
        <p:spPr bwMode="auto">
          <a:xfrm rot="16200000">
            <a:off x="3812911" y="1348402"/>
            <a:ext cx="2519363" cy="252150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09"/>
          <p:cNvSpPr/>
          <p:nvPr/>
        </p:nvSpPr>
        <p:spPr bwMode="auto">
          <a:xfrm rot="16200000">
            <a:off x="3990803" y="1542576"/>
            <a:ext cx="2142271" cy="2147056"/>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0" name="Oval 110"/>
          <p:cNvSpPr>
            <a:spLocks noChangeArrowheads="1"/>
          </p:cNvSpPr>
          <p:nvPr/>
        </p:nvSpPr>
        <p:spPr bwMode="auto">
          <a:xfrm rot="16200000">
            <a:off x="4261300" y="1815280"/>
            <a:ext cx="1599299" cy="1601646"/>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120"/>
          <p:cNvSpPr/>
          <p:nvPr/>
        </p:nvSpPr>
        <p:spPr bwMode="auto">
          <a:xfrm flipV="1">
            <a:off x="6416233" y="3953834"/>
            <a:ext cx="2905142" cy="2902674"/>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121"/>
          <p:cNvSpPr/>
          <p:nvPr/>
        </p:nvSpPr>
        <p:spPr bwMode="auto">
          <a:xfrm flipV="1">
            <a:off x="6625637" y="4181625"/>
            <a:ext cx="2470307" cy="2471622"/>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3" name="Oval 122"/>
          <p:cNvSpPr>
            <a:spLocks noChangeArrowheads="1"/>
          </p:cNvSpPr>
          <p:nvPr/>
        </p:nvSpPr>
        <p:spPr bwMode="auto">
          <a:xfrm flipV="1">
            <a:off x="6938694" y="4496691"/>
            <a:ext cx="1844193" cy="1843764"/>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4" name="Freeform 124"/>
          <p:cNvSpPr/>
          <p:nvPr/>
        </p:nvSpPr>
        <p:spPr bwMode="auto">
          <a:xfrm rot="5400000" flipV="1">
            <a:off x="4175741" y="3952918"/>
            <a:ext cx="2156687" cy="215852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gradFill>
            <a:gsLst>
              <a:gs pos="0">
                <a:sysClr val="window" lastClr="FFFFFF">
                  <a:lumMod val="75000"/>
                </a:sysClr>
              </a:gs>
              <a:gs pos="100000">
                <a:sysClr val="window" lastClr="FFFFFF"/>
              </a:gs>
            </a:gsLst>
            <a:lin ang="5400000" scaled="0"/>
          </a:gradFill>
          <a:ln>
            <a:noFill/>
          </a:ln>
          <a:effectLst>
            <a:outerShdw blurRad="241300" dist="50800" dir="5400000" sx="107000" sy="107000" algn="ctr" rotWithShape="0">
              <a:srgbClr val="000000">
                <a:alpha val="43137"/>
              </a:srgbClr>
            </a:outerShdw>
          </a:effectLst>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5" name="Freeform 125"/>
          <p:cNvSpPr/>
          <p:nvPr/>
        </p:nvSpPr>
        <p:spPr bwMode="auto">
          <a:xfrm rot="5400000" flipV="1">
            <a:off x="4328025" y="4107240"/>
            <a:ext cx="1833879" cy="1837976"/>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16" name="Oval 126"/>
          <p:cNvSpPr>
            <a:spLocks noChangeArrowheads="1"/>
          </p:cNvSpPr>
          <p:nvPr/>
        </p:nvSpPr>
        <p:spPr bwMode="auto">
          <a:xfrm rot="5400000" flipV="1">
            <a:off x="4559582" y="4340690"/>
            <a:ext cx="1369071" cy="1371080"/>
          </a:xfrm>
          <a:prstGeom prst="ellipse">
            <a:avLst/>
          </a:prstGeom>
          <a:solidFill>
            <a:schemeClr val="accent5">
              <a:lumMod val="50000"/>
            </a:schemeClr>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cxnSp>
        <p:nvCxnSpPr>
          <p:cNvPr id="17" name="Straight Connector 19"/>
          <p:cNvCxnSpPr/>
          <p:nvPr/>
        </p:nvCxnSpPr>
        <p:spPr>
          <a:xfrm flipH="1" flipV="1">
            <a:off x="3381067" y="2015106"/>
            <a:ext cx="620357" cy="393569"/>
          </a:xfrm>
          <a:prstGeom prst="line">
            <a:avLst/>
          </a:prstGeom>
          <a:noFill/>
          <a:ln w="9525" cap="flat" cmpd="sng" algn="ctr">
            <a:solidFill>
              <a:schemeClr val="bg1">
                <a:lumMod val="50000"/>
              </a:schemeClr>
            </a:solidFill>
            <a:prstDash val="solid"/>
          </a:ln>
          <a:effectLst/>
        </p:spPr>
      </p:cxnSp>
      <p:cxnSp>
        <p:nvCxnSpPr>
          <p:cNvPr id="18" name="Straight Connector 21"/>
          <p:cNvCxnSpPr/>
          <p:nvPr/>
        </p:nvCxnSpPr>
        <p:spPr>
          <a:xfrm flipH="1">
            <a:off x="1122194" y="2015105"/>
            <a:ext cx="2258875" cy="0"/>
          </a:xfrm>
          <a:prstGeom prst="line">
            <a:avLst/>
          </a:prstGeom>
          <a:noFill/>
          <a:ln w="9525" cap="flat" cmpd="sng" algn="ctr">
            <a:solidFill>
              <a:schemeClr val="bg1">
                <a:lumMod val="50000"/>
              </a:schemeClr>
            </a:solidFill>
            <a:prstDash val="solid"/>
            <a:tailEnd type="oval"/>
          </a:ln>
          <a:effectLst/>
        </p:spPr>
      </p:cxnSp>
      <p:cxnSp>
        <p:nvCxnSpPr>
          <p:cNvPr id="19" name="Straight Connector 127"/>
          <p:cNvCxnSpPr/>
          <p:nvPr/>
        </p:nvCxnSpPr>
        <p:spPr>
          <a:xfrm flipH="1">
            <a:off x="3554467" y="4874651"/>
            <a:ext cx="620357" cy="393569"/>
          </a:xfrm>
          <a:prstGeom prst="line">
            <a:avLst/>
          </a:prstGeom>
          <a:noFill/>
          <a:ln w="9525" cap="flat" cmpd="sng" algn="ctr">
            <a:solidFill>
              <a:schemeClr val="bg1">
                <a:lumMod val="50000"/>
              </a:schemeClr>
            </a:solidFill>
            <a:prstDash val="solid"/>
          </a:ln>
          <a:effectLst/>
        </p:spPr>
      </p:cxnSp>
      <p:cxnSp>
        <p:nvCxnSpPr>
          <p:cNvPr id="20" name="Straight Connector 128"/>
          <p:cNvCxnSpPr/>
          <p:nvPr/>
        </p:nvCxnSpPr>
        <p:spPr>
          <a:xfrm flipH="1">
            <a:off x="1542115" y="5268220"/>
            <a:ext cx="2012353" cy="0"/>
          </a:xfrm>
          <a:prstGeom prst="line">
            <a:avLst/>
          </a:prstGeom>
          <a:noFill/>
          <a:ln w="9525" cap="flat" cmpd="sng" algn="ctr">
            <a:solidFill>
              <a:schemeClr val="bg1">
                <a:lumMod val="50000"/>
              </a:schemeClr>
            </a:solidFill>
            <a:prstDash val="solid"/>
            <a:tailEnd type="oval"/>
          </a:ln>
          <a:effectLst/>
        </p:spPr>
      </p:cxnSp>
      <p:cxnSp>
        <p:nvCxnSpPr>
          <p:cNvPr id="21" name="Straight Connector 134"/>
          <p:cNvCxnSpPr/>
          <p:nvPr/>
        </p:nvCxnSpPr>
        <p:spPr>
          <a:xfrm flipV="1">
            <a:off x="8198255" y="1994339"/>
            <a:ext cx="620357" cy="393569"/>
          </a:xfrm>
          <a:prstGeom prst="line">
            <a:avLst/>
          </a:prstGeom>
          <a:noFill/>
          <a:ln w="9525" cap="flat" cmpd="sng" algn="ctr">
            <a:solidFill>
              <a:schemeClr val="bg1">
                <a:lumMod val="50000"/>
              </a:schemeClr>
            </a:solidFill>
            <a:prstDash val="solid"/>
          </a:ln>
          <a:effectLst/>
        </p:spPr>
      </p:cxnSp>
      <p:cxnSp>
        <p:nvCxnSpPr>
          <p:cNvPr id="22" name="Straight Connector 135"/>
          <p:cNvCxnSpPr/>
          <p:nvPr/>
        </p:nvCxnSpPr>
        <p:spPr>
          <a:xfrm>
            <a:off x="8818613" y="1994338"/>
            <a:ext cx="1948368" cy="0"/>
          </a:xfrm>
          <a:prstGeom prst="line">
            <a:avLst/>
          </a:prstGeom>
          <a:noFill/>
          <a:ln w="9525" cap="flat" cmpd="sng" algn="ctr">
            <a:solidFill>
              <a:schemeClr val="bg1">
                <a:lumMod val="50000"/>
              </a:schemeClr>
            </a:solidFill>
            <a:prstDash val="solid"/>
            <a:tailEnd type="oval"/>
          </a:ln>
          <a:effectLst/>
        </p:spPr>
      </p:cxnSp>
      <p:sp>
        <p:nvSpPr>
          <p:cNvPr id="23" name="TextBox 22"/>
          <p:cNvSpPr txBox="1"/>
          <p:nvPr/>
        </p:nvSpPr>
        <p:spPr>
          <a:xfrm>
            <a:off x="1062823" y="1459969"/>
            <a:ext cx="1525190" cy="504450"/>
          </a:xfrm>
          <a:prstGeom prst="rect">
            <a:avLst/>
          </a:prstGeom>
          <a:noFill/>
        </p:spPr>
        <p:txBody>
          <a:bodyPr wrap="none" lIns="113870" tIns="56936" rIns="113870" bIns="56936" rtlCol="0">
            <a:spAutoFit/>
          </a:bodyPr>
          <a:lstStyle/>
          <a:p>
            <a:pP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459228" y="4726559"/>
            <a:ext cx="1525190" cy="504450"/>
          </a:xfrm>
          <a:prstGeom prst="rect">
            <a:avLst/>
          </a:prstGeom>
          <a:noFill/>
        </p:spPr>
        <p:txBody>
          <a:bodyPr wrap="none" lIns="113870" tIns="56936" rIns="113870" bIns="56936" rtlCol="0">
            <a:spAutoFit/>
          </a:bodyPr>
          <a:lstStyle/>
          <a:p>
            <a:pP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9305697" y="1453112"/>
            <a:ext cx="1525190" cy="504450"/>
          </a:xfrm>
          <a:prstGeom prst="rect">
            <a:avLst/>
          </a:prstGeom>
          <a:noFill/>
        </p:spPr>
        <p:txBody>
          <a:bodyPr wrap="none" lIns="113870" tIns="56936" rIns="113870" bIns="56936" rtlCol="0">
            <a:spAutoFit/>
          </a:bodyPr>
          <a:lstStyle/>
          <a:p>
            <a:pPr algn="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0385690" y="4306125"/>
            <a:ext cx="1525190" cy="504450"/>
          </a:xfrm>
          <a:prstGeom prst="rect">
            <a:avLst/>
          </a:prstGeom>
          <a:noFill/>
        </p:spPr>
        <p:txBody>
          <a:bodyPr wrap="none" lIns="113870" tIns="56936" rIns="113870" bIns="56936" rtlCol="0">
            <a:spAutoFit/>
          </a:bodyPr>
          <a:lstStyle/>
          <a:p>
            <a:pPr algn="r" defTabSz="1285240" fontAlgn="auto">
              <a:spcBef>
                <a:spcPts val="0"/>
              </a:spcBef>
              <a:spcAft>
                <a:spcPts val="0"/>
              </a:spcAft>
              <a:defRPr/>
            </a:pPr>
            <a:r>
              <a:rPr lang="zh-CN" altLang="en-US" sz="2530" b="1" kern="0" dirty="0">
                <a:solidFill>
                  <a:schemeClr val="accent5">
                    <a:lumMod val="50000"/>
                  </a:schemeClr>
                </a:solidFill>
                <a:latin typeface="微软雅黑" panose="020B0503020204020204" pitchFamily="34" charset="-122"/>
                <a:ea typeface="微软雅黑" panose="020B0503020204020204" pitchFamily="34" charset="-122"/>
              </a:rPr>
              <a:t>添加标题</a:t>
            </a:r>
            <a:endParaRPr lang="id-ID" sz="2530" b="1" kern="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489512" y="5307910"/>
            <a:ext cx="2337215" cy="991571"/>
          </a:xfrm>
          <a:prstGeom prst="rect">
            <a:avLst/>
          </a:prstGeom>
          <a:noFill/>
        </p:spPr>
        <p:txBody>
          <a:bodyPr wrap="square" lIns="113870" tIns="56936" rIns="113870" bIns="56936" rtlCol="0">
            <a:spAutoFit/>
          </a:bodyPr>
          <a:lstStyle/>
          <a:p>
            <a:pP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8501947" y="2032201"/>
            <a:ext cx="2337215" cy="991571"/>
          </a:xfrm>
          <a:prstGeom prst="rect">
            <a:avLst/>
          </a:prstGeom>
          <a:noFill/>
        </p:spPr>
        <p:txBody>
          <a:bodyPr wrap="square" lIns="113870" tIns="56936" rIns="113870" bIns="56936" rtlCol="0">
            <a:spAutoFit/>
          </a:bodyPr>
          <a:lstStyle/>
          <a:p>
            <a:pPr algn="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cxnSp>
        <p:nvCxnSpPr>
          <p:cNvPr id="30" name="Straight Connector 47"/>
          <p:cNvCxnSpPr/>
          <p:nvPr/>
        </p:nvCxnSpPr>
        <p:spPr>
          <a:xfrm>
            <a:off x="8942294" y="4563971"/>
            <a:ext cx="650472" cy="252722"/>
          </a:xfrm>
          <a:prstGeom prst="line">
            <a:avLst/>
          </a:prstGeom>
          <a:noFill/>
          <a:ln w="9525" cap="flat" cmpd="sng" algn="ctr">
            <a:solidFill>
              <a:schemeClr val="bg1">
                <a:lumMod val="50000"/>
              </a:schemeClr>
            </a:solidFill>
            <a:prstDash val="solid"/>
          </a:ln>
          <a:effectLst/>
        </p:spPr>
      </p:cxnSp>
      <p:cxnSp>
        <p:nvCxnSpPr>
          <p:cNvPr id="31" name="Straight Connector 48"/>
          <p:cNvCxnSpPr/>
          <p:nvPr/>
        </p:nvCxnSpPr>
        <p:spPr>
          <a:xfrm>
            <a:off x="9592765" y="4816692"/>
            <a:ext cx="2326443" cy="0"/>
          </a:xfrm>
          <a:prstGeom prst="line">
            <a:avLst/>
          </a:prstGeom>
          <a:noFill/>
          <a:ln w="9525" cap="flat" cmpd="sng" algn="ctr">
            <a:solidFill>
              <a:schemeClr val="bg1">
                <a:lumMod val="50000"/>
              </a:schemeClr>
            </a:solidFill>
            <a:prstDash val="solid"/>
            <a:tailEnd type="oval"/>
          </a:ln>
          <a:effectLst/>
        </p:spPr>
      </p:cxnSp>
      <p:grpSp>
        <p:nvGrpSpPr>
          <p:cNvPr id="32" name="Group 20"/>
          <p:cNvGrpSpPr/>
          <p:nvPr/>
        </p:nvGrpSpPr>
        <p:grpSpPr>
          <a:xfrm>
            <a:off x="4777698" y="2387907"/>
            <a:ext cx="498348" cy="531156"/>
            <a:chOff x="7938" y="-1587"/>
            <a:chExt cx="1450975" cy="1547812"/>
          </a:xfrm>
          <a:solidFill>
            <a:schemeClr val="bg1"/>
          </a:solidFill>
        </p:grpSpPr>
        <p:sp>
          <p:nvSpPr>
            <p:cNvPr id="33"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4"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5"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
        <p:nvSpPr>
          <p:cNvPr id="36" name="Freeform 11"/>
          <p:cNvSpPr>
            <a:spLocks noEditPoints="1"/>
          </p:cNvSpPr>
          <p:nvPr/>
        </p:nvSpPr>
        <p:spPr bwMode="auto">
          <a:xfrm>
            <a:off x="7156360" y="2669059"/>
            <a:ext cx="441022" cy="501811"/>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chemeClr val="bg1"/>
          </a:solidFill>
          <a:ln>
            <a:noFill/>
          </a:ln>
        </p:spPr>
        <p:txBody>
          <a:bodyPr vert="horz" wrap="square" lIns="113870" tIns="56936" rIns="113870" bIns="56936"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nvGrpSpPr>
          <p:cNvPr id="37" name="Group 59"/>
          <p:cNvGrpSpPr/>
          <p:nvPr/>
        </p:nvGrpSpPr>
        <p:grpSpPr>
          <a:xfrm>
            <a:off x="7539826" y="5173932"/>
            <a:ext cx="641929" cy="668822"/>
            <a:chOff x="-251803" y="2267153"/>
            <a:chExt cx="2078037" cy="2166938"/>
          </a:xfrm>
          <a:solidFill>
            <a:schemeClr val="bg1"/>
          </a:solidFill>
        </p:grpSpPr>
        <p:sp>
          <p:nvSpPr>
            <p:cNvPr id="3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3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40" name="Group 97"/>
          <p:cNvGrpSpPr/>
          <p:nvPr/>
        </p:nvGrpSpPr>
        <p:grpSpPr>
          <a:xfrm>
            <a:off x="4995007" y="4880232"/>
            <a:ext cx="518152" cy="365035"/>
            <a:chOff x="3175" y="1588"/>
            <a:chExt cx="1184276" cy="835025"/>
          </a:xfrm>
          <a:solidFill>
            <a:schemeClr val="bg1"/>
          </a:solidFill>
        </p:grpSpPr>
        <p:sp>
          <p:nvSpPr>
            <p:cNvPr id="41"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sp>
          <p:nvSpPr>
            <p:cNvPr id="42"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defTabSz="1285240" fontAlgn="auto">
                <a:spcBef>
                  <a:spcPts val="0"/>
                </a:spcBef>
                <a:spcAft>
                  <a:spcPts val="0"/>
                </a:spcAft>
                <a:defRPr/>
              </a:pPr>
              <a:endParaRPr lang="id-ID" sz="2530" kern="0">
                <a:solidFill>
                  <a:sysClr val="windowText" lastClr="000000"/>
                </a:solidFill>
                <a:latin typeface="微软雅黑" panose="020B0503020204020204" pitchFamily="34" charset="-122"/>
                <a:ea typeface="微软雅黑" panose="020B0503020204020204" pitchFamily="34" charset="-122"/>
              </a:endParaRPr>
            </a:p>
          </p:txBody>
        </p:sp>
      </p:grpSp>
      <p:sp>
        <p:nvSpPr>
          <p:cNvPr id="43" name="TextBox 27"/>
          <p:cNvSpPr txBox="1"/>
          <p:nvPr/>
        </p:nvSpPr>
        <p:spPr>
          <a:xfrm>
            <a:off x="1067824" y="2104157"/>
            <a:ext cx="2337215" cy="991571"/>
          </a:xfrm>
          <a:prstGeom prst="rect">
            <a:avLst/>
          </a:prstGeom>
          <a:noFill/>
        </p:spPr>
        <p:txBody>
          <a:bodyPr wrap="square" lIns="113870" tIns="56936" rIns="113870" bIns="56936" rtlCol="0">
            <a:spAutoFit/>
          </a:bodyPr>
          <a:lstStyle/>
          <a:p>
            <a:pPr defTabSz="1285240" fontAlgn="auto">
              <a:lnSpc>
                <a:spcPct val="150000"/>
              </a:lnSpc>
              <a:spcBef>
                <a:spcPts val="0"/>
              </a:spcBef>
              <a:spcAft>
                <a:spcPts val="0"/>
              </a:spcAft>
              <a:defRPr/>
            </a:pPr>
            <a:r>
              <a:rPr lang="zh-CN" altLang="en-US" sz="1265" kern="0" dirty="0">
                <a:solidFill>
                  <a:sysClr val="windowText" lastClr="000000">
                    <a:lumMod val="75000"/>
                    <a:lumOff val="25000"/>
                  </a:sys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en-US" sz="1265" b="1" kern="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 calcmode="lin" valueType="num">
                                      <p:cBhvr>
                                        <p:cTn id="54" dur="500" fill="hold"/>
                                        <p:tgtEl>
                                          <p:spTgt spid="32"/>
                                        </p:tgtEl>
                                        <p:attrNameLst>
                                          <p:attrName>ppt_w</p:attrName>
                                        </p:attrNameLst>
                                      </p:cBhvr>
                                      <p:tavLst>
                                        <p:tav tm="0">
                                          <p:val>
                                            <p:fltVal val="0"/>
                                          </p:val>
                                        </p:tav>
                                        <p:tav tm="100000">
                                          <p:val>
                                            <p:strVal val="#ppt_w"/>
                                          </p:val>
                                        </p:tav>
                                      </p:tavLst>
                                    </p:anim>
                                    <p:anim calcmode="lin" valueType="num">
                                      <p:cBhvr>
                                        <p:cTn id="55" dur="500" fill="hold"/>
                                        <p:tgtEl>
                                          <p:spTgt spid="32"/>
                                        </p:tgtEl>
                                        <p:attrNameLst>
                                          <p:attrName>ppt_h</p:attrName>
                                        </p:attrNameLst>
                                      </p:cBhvr>
                                      <p:tavLst>
                                        <p:tav tm="0">
                                          <p:val>
                                            <p:fltVal val="0"/>
                                          </p:val>
                                        </p:tav>
                                        <p:tav tm="100000">
                                          <p:val>
                                            <p:strVal val="#ppt_h"/>
                                          </p:val>
                                        </p:tav>
                                      </p:tavLst>
                                    </p:anim>
                                    <p:animEffect transition="in" filter="fade">
                                      <p:cBhvr>
                                        <p:cTn id="56" dur="500"/>
                                        <p:tgtEl>
                                          <p:spTgt spid="3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p:cTn id="59" dur="500" fill="hold"/>
                                        <p:tgtEl>
                                          <p:spTgt spid="36"/>
                                        </p:tgtEl>
                                        <p:attrNameLst>
                                          <p:attrName>ppt_w</p:attrName>
                                        </p:attrNameLst>
                                      </p:cBhvr>
                                      <p:tavLst>
                                        <p:tav tm="0">
                                          <p:val>
                                            <p:fltVal val="0"/>
                                          </p:val>
                                        </p:tav>
                                        <p:tav tm="100000">
                                          <p:val>
                                            <p:strVal val="#ppt_w"/>
                                          </p:val>
                                        </p:tav>
                                      </p:tavLst>
                                    </p:anim>
                                    <p:anim calcmode="lin" valueType="num">
                                      <p:cBhvr>
                                        <p:cTn id="60" dur="500" fill="hold"/>
                                        <p:tgtEl>
                                          <p:spTgt spid="36"/>
                                        </p:tgtEl>
                                        <p:attrNameLst>
                                          <p:attrName>ppt_h</p:attrName>
                                        </p:attrNameLst>
                                      </p:cBhvr>
                                      <p:tavLst>
                                        <p:tav tm="0">
                                          <p:val>
                                            <p:fltVal val="0"/>
                                          </p:val>
                                        </p:tav>
                                        <p:tav tm="100000">
                                          <p:val>
                                            <p:strVal val="#ppt_h"/>
                                          </p:val>
                                        </p:tav>
                                      </p:tavLst>
                                    </p:anim>
                                    <p:animEffect transition="in" filter="fade">
                                      <p:cBhvr>
                                        <p:cTn id="61" dur="500"/>
                                        <p:tgtEl>
                                          <p:spTgt spid="36"/>
                                        </p:tgtEl>
                                      </p:cBhvr>
                                    </p:animEffect>
                                  </p:childTnLst>
                                </p:cTn>
                              </p:par>
                              <p:par>
                                <p:cTn id="62" presetID="53" presetClass="entr" presetSubtype="16"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500" fill="hold"/>
                                        <p:tgtEl>
                                          <p:spTgt spid="40"/>
                                        </p:tgtEl>
                                        <p:attrNameLst>
                                          <p:attrName>ppt_w</p:attrName>
                                        </p:attrNameLst>
                                      </p:cBhvr>
                                      <p:tavLst>
                                        <p:tav tm="0">
                                          <p:val>
                                            <p:fltVal val="0"/>
                                          </p:val>
                                        </p:tav>
                                        <p:tav tm="100000">
                                          <p:val>
                                            <p:strVal val="#ppt_w"/>
                                          </p:val>
                                        </p:tav>
                                      </p:tavLst>
                                    </p:anim>
                                    <p:anim calcmode="lin" valueType="num">
                                      <p:cBhvr>
                                        <p:cTn id="65" dur="500" fill="hold"/>
                                        <p:tgtEl>
                                          <p:spTgt spid="40"/>
                                        </p:tgtEl>
                                        <p:attrNameLst>
                                          <p:attrName>ppt_h</p:attrName>
                                        </p:attrNameLst>
                                      </p:cBhvr>
                                      <p:tavLst>
                                        <p:tav tm="0">
                                          <p:val>
                                            <p:fltVal val="0"/>
                                          </p:val>
                                        </p:tav>
                                        <p:tav tm="100000">
                                          <p:val>
                                            <p:strVal val="#ppt_h"/>
                                          </p:val>
                                        </p:tav>
                                      </p:tavLst>
                                    </p:anim>
                                    <p:animEffect transition="in" filter="fade">
                                      <p:cBhvr>
                                        <p:cTn id="66" dur="500"/>
                                        <p:tgtEl>
                                          <p:spTgt spid="40"/>
                                        </p:tgtEl>
                                      </p:cBhvr>
                                    </p:animEffect>
                                  </p:childTnLst>
                                </p:cTn>
                              </p:par>
                              <p:par>
                                <p:cTn id="67" presetID="53" presetClass="entr" presetSubtype="16"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2000"/>
                            </p:stCondLst>
                            <p:childTnLst>
                              <p:par>
                                <p:cTn id="73" presetID="8" presetClass="emph" presetSubtype="0" fill="hold" grpId="1" nodeType="afterEffect">
                                  <p:stCondLst>
                                    <p:cond delay="0"/>
                                  </p:stCondLst>
                                  <p:childTnLst>
                                    <p:animRot by="21600000">
                                      <p:cBhvr>
                                        <p:cTn id="74" dur="2000" fill="hold"/>
                                        <p:tgtEl>
                                          <p:spTgt spid="9"/>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6"/>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12"/>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15"/>
                                        </p:tgtEl>
                                        <p:attrNameLst>
                                          <p:attrName>r</p:attrName>
                                        </p:attrNameLst>
                                      </p:cBhvr>
                                    </p:animRot>
                                  </p:childTnLst>
                                </p:cTn>
                              </p:par>
                            </p:childTnLst>
                          </p:cTn>
                        </p:par>
                        <p:par>
                          <p:cTn id="81" fill="hold">
                            <p:stCondLst>
                              <p:cond delay="4000"/>
                            </p:stCondLst>
                            <p:childTnLst>
                              <p:par>
                                <p:cTn id="82" presetID="22" presetClass="entr" presetSubtype="2"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right)">
                                      <p:cBhvr>
                                        <p:cTn id="84" dur="500"/>
                                        <p:tgtEl>
                                          <p:spTgt spid="17"/>
                                        </p:tgtEl>
                                      </p:cBhvr>
                                    </p:animEffect>
                                  </p:childTnLst>
                                </p:cTn>
                              </p:par>
                            </p:childTnLst>
                          </p:cTn>
                        </p:par>
                        <p:par>
                          <p:cTn id="85" fill="hold">
                            <p:stCondLst>
                              <p:cond delay="4500"/>
                            </p:stCondLst>
                            <p:childTnLst>
                              <p:par>
                                <p:cTn id="86" presetID="22" presetClass="entr" presetSubtype="2"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right)">
                                      <p:cBhvr>
                                        <p:cTn id="88" dur="500"/>
                                        <p:tgtEl>
                                          <p:spTgt spid="18"/>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500"/>
                                        <p:tgtEl>
                                          <p:spTgt spid="23"/>
                                        </p:tgtEl>
                                      </p:cBhvr>
                                    </p:animEffect>
                                  </p:childTnLst>
                                </p:cTn>
                              </p:par>
                            </p:childTnLst>
                          </p:cTn>
                        </p:par>
                        <p:par>
                          <p:cTn id="93" fill="hold">
                            <p:stCondLst>
                              <p:cond delay="5500"/>
                            </p:stCondLst>
                            <p:childTnLst>
                              <p:par>
                                <p:cTn id="94" presetID="22" presetClass="entr" presetSubtype="8"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par>
                          <p:cTn id="97" fill="hold">
                            <p:stCondLst>
                              <p:cond delay="6000"/>
                            </p:stCondLst>
                            <p:childTnLst>
                              <p:par>
                                <p:cTn id="98" presetID="22" presetClass="entr" presetSubtype="8" fill="hold"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par>
                          <p:cTn id="101" fill="hold">
                            <p:stCondLst>
                              <p:cond delay="6500"/>
                            </p:stCondLst>
                            <p:childTnLst>
                              <p:par>
                                <p:cTn id="102" presetID="10" presetClass="entr" presetSubtype="0"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500"/>
                                        <p:tgtEl>
                                          <p:spTgt spid="2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500"/>
                                        <p:tgtEl>
                                          <p:spTgt spid="29"/>
                                        </p:tgtEl>
                                      </p:cBhvr>
                                    </p:animEffect>
                                  </p:childTnLst>
                                </p:cTn>
                              </p:par>
                            </p:childTnLst>
                          </p:cTn>
                        </p:par>
                        <p:par>
                          <p:cTn id="108" fill="hold">
                            <p:stCondLst>
                              <p:cond delay="7000"/>
                            </p:stCondLst>
                            <p:childTnLst>
                              <p:par>
                                <p:cTn id="109" presetID="22" presetClass="entr" presetSubtype="2" fill="hold"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wipe(right)">
                                      <p:cBhvr>
                                        <p:cTn id="111" dur="500"/>
                                        <p:tgtEl>
                                          <p:spTgt spid="19"/>
                                        </p:tgtEl>
                                      </p:cBhvr>
                                    </p:animEffect>
                                  </p:childTnLst>
                                </p:cTn>
                              </p:par>
                            </p:childTnLst>
                          </p:cTn>
                        </p:par>
                        <p:par>
                          <p:cTn id="112" fill="hold">
                            <p:stCondLst>
                              <p:cond delay="7500"/>
                            </p:stCondLst>
                            <p:childTnLst>
                              <p:par>
                                <p:cTn id="113" presetID="22" presetClass="entr" presetSubtype="2" fill="hold" nodeType="afterEffect">
                                  <p:stCondLst>
                                    <p:cond delay="0"/>
                                  </p:stCondLst>
                                  <p:childTnLst>
                                    <p:set>
                                      <p:cBhvr>
                                        <p:cTn id="114" dur="1" fill="hold">
                                          <p:stCondLst>
                                            <p:cond delay="0"/>
                                          </p:stCondLst>
                                        </p:cTn>
                                        <p:tgtEl>
                                          <p:spTgt spid="20"/>
                                        </p:tgtEl>
                                        <p:attrNameLst>
                                          <p:attrName>style.visibility</p:attrName>
                                        </p:attrNameLst>
                                      </p:cBhvr>
                                      <p:to>
                                        <p:strVal val="visible"/>
                                      </p:to>
                                    </p:set>
                                    <p:animEffect transition="in" filter="wipe(right)">
                                      <p:cBhvr>
                                        <p:cTn id="115" dur="500"/>
                                        <p:tgtEl>
                                          <p:spTgt spid="20"/>
                                        </p:tgtEl>
                                      </p:cBhvr>
                                    </p:animEffect>
                                  </p:childTnLst>
                                </p:cTn>
                              </p:par>
                            </p:childTnLst>
                          </p:cTn>
                        </p:par>
                        <p:par>
                          <p:cTn id="116" fill="hold">
                            <p:stCondLst>
                              <p:cond delay="8000"/>
                            </p:stCondLst>
                            <p:childTnLst>
                              <p:par>
                                <p:cTn id="117" presetID="10" presetClass="entr" presetSubtype="0"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fade">
                                      <p:cBhvr>
                                        <p:cTn id="119" dur="500"/>
                                        <p:tgtEl>
                                          <p:spTgt spid="2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par>
                          <p:cTn id="123" fill="hold">
                            <p:stCondLst>
                              <p:cond delay="8500"/>
                            </p:stCondLst>
                            <p:childTnLst>
                              <p:par>
                                <p:cTn id="124" presetID="22" presetClass="entr" presetSubtype="8" fill="hold"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left)">
                                      <p:cBhvr>
                                        <p:cTn id="126" dur="500"/>
                                        <p:tgtEl>
                                          <p:spTgt spid="30"/>
                                        </p:tgtEl>
                                      </p:cBhvr>
                                    </p:animEffect>
                                  </p:childTnLst>
                                </p:cTn>
                              </p:par>
                            </p:childTnLst>
                          </p:cTn>
                        </p:par>
                        <p:par>
                          <p:cTn id="127" fill="hold">
                            <p:stCondLst>
                              <p:cond delay="9000"/>
                            </p:stCondLst>
                            <p:childTnLst>
                              <p:par>
                                <p:cTn id="128" presetID="22" presetClass="entr" presetSubtype="8" fill="hold" nodeType="after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wipe(left)">
                                      <p:cBhvr>
                                        <p:cTn id="130" dur="500"/>
                                        <p:tgtEl>
                                          <p:spTgt spid="31"/>
                                        </p:tgtEl>
                                      </p:cBhvr>
                                    </p:animEffect>
                                  </p:childTnLst>
                                </p:cTn>
                              </p:par>
                            </p:childTnLst>
                          </p:cTn>
                        </p:par>
                        <p:par>
                          <p:cTn id="131" fill="hold">
                            <p:stCondLst>
                              <p:cond delay="9500"/>
                            </p:stCondLst>
                            <p:childTnLst>
                              <p:par>
                                <p:cTn id="132" presetID="10" presetClass="entr" presetSubtype="0" fill="hold" grpId="0" nodeType="after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fade">
                                      <p:cBhvr>
                                        <p:cTn id="134" dur="500"/>
                                        <p:tgtEl>
                                          <p:spTgt spid="2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
                                        </p:tgtEl>
                                        <p:attrNameLst>
                                          <p:attrName>style.visibility</p:attrName>
                                        </p:attrNameLst>
                                      </p:cBhvr>
                                      <p:to>
                                        <p:strVal val="visible"/>
                                      </p:to>
                                    </p:set>
                                    <p:animEffect transition="in" filter="fade">
                                      <p:cBhvr>
                                        <p:cTn id="137" dur="500"/>
                                        <p:tgtEl>
                                          <p:spTgt spid="3"/>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animBg="1"/>
      <p:bldP spid="6" grpId="0" animBg="1"/>
      <p:bldP spid="6" grpId="1" animBg="1"/>
      <p:bldP spid="7" grpId="0" animBg="1"/>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5" grpId="1" animBg="1"/>
      <p:bldP spid="16" grpId="0" animBg="1"/>
      <p:bldP spid="23" grpId="0"/>
      <p:bldP spid="25" grpId="0"/>
      <p:bldP spid="26" grpId="0"/>
      <p:bldP spid="27" grpId="0"/>
      <p:bldP spid="28" grpId="0"/>
      <p:bldP spid="29" grpId="0"/>
      <p:bldP spid="36"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6" name="TextBox 35"/>
          <p:cNvSpPr txBox="1"/>
          <p:nvPr/>
        </p:nvSpPr>
        <p:spPr>
          <a:xfrm>
            <a:off x="2176637" y="1419729"/>
            <a:ext cx="6581620"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37" name="椭圆 36"/>
          <p:cNvSpPr/>
          <p:nvPr/>
        </p:nvSpPr>
        <p:spPr>
          <a:xfrm>
            <a:off x="961570" y="1281774"/>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1</a:t>
            </a:r>
            <a:endParaRPr lang="zh-CN" altLang="en-US" sz="45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366591" y="2300002"/>
            <a:ext cx="952025" cy="952025"/>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0" name="椭圆 3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5">
                      <a:lumMod val="50000"/>
                    </a:schemeClr>
                  </a:solidFill>
                  <a:latin typeface="微软雅黑" panose="020B0503020204020204" pitchFamily="34" charset="-122"/>
                  <a:ea typeface="微软雅黑" panose="020B0503020204020204" pitchFamily="34" charset="-122"/>
                </a:rPr>
                <a:t>2</a:t>
              </a:r>
              <a:endParaRPr lang="zh-CN" altLang="en-US" sz="4500"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1" name="椭圆 40"/>
          <p:cNvSpPr/>
          <p:nvPr/>
        </p:nvSpPr>
        <p:spPr>
          <a:xfrm>
            <a:off x="1771614" y="3312559"/>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3</a:t>
            </a:r>
            <a:endParaRPr lang="zh-CN" altLang="en-US" sz="4500"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2176637" y="4325116"/>
            <a:ext cx="952025" cy="952025"/>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500">
                <a:solidFill>
                  <a:schemeClr val="accent5">
                    <a:lumMod val="50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accent5">
                      <a:lumMod val="50000"/>
                    </a:schemeClr>
                  </a:solidFill>
                  <a:latin typeface="微软雅黑" panose="020B0503020204020204" pitchFamily="34" charset="-122"/>
                  <a:ea typeface="微软雅黑" panose="020B0503020204020204" pitchFamily="34" charset="-122"/>
                </a:rPr>
                <a:t>4</a:t>
              </a:r>
              <a:endParaRPr lang="zh-CN" altLang="en-US" sz="4500" dirty="0">
                <a:solidFill>
                  <a:schemeClr val="accent5">
                    <a:lumMod val="50000"/>
                  </a:schemeClr>
                </a:solidFill>
                <a:latin typeface="微软雅黑" panose="020B0503020204020204" pitchFamily="34" charset="-122"/>
                <a:ea typeface="微软雅黑" panose="020B0503020204020204" pitchFamily="34" charset="-122"/>
              </a:endParaRPr>
            </a:p>
          </p:txBody>
        </p:sp>
      </p:grpSp>
      <p:sp>
        <p:nvSpPr>
          <p:cNvPr id="45" name="椭圆 44"/>
          <p:cNvSpPr/>
          <p:nvPr/>
        </p:nvSpPr>
        <p:spPr>
          <a:xfrm>
            <a:off x="2581659" y="5352858"/>
            <a:ext cx="966343" cy="966343"/>
          </a:xfrm>
          <a:prstGeom prst="ellipse">
            <a:avLst/>
          </a:prstGeom>
          <a:solidFill>
            <a:schemeClr val="accent5">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500" dirty="0">
                <a:solidFill>
                  <a:schemeClr val="bg1"/>
                </a:solidFill>
                <a:latin typeface="微软雅黑" panose="020B0503020204020204" pitchFamily="34" charset="-122"/>
                <a:ea typeface="微软雅黑" panose="020B0503020204020204" pitchFamily="34" charset="-122"/>
              </a:rPr>
              <a:t>5</a:t>
            </a:r>
            <a:endParaRPr lang="zh-CN" altLang="en-US" sz="4500"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2480403" y="2424364"/>
            <a:ext cx="6277853"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7" name="TextBox 46"/>
          <p:cNvSpPr txBox="1"/>
          <p:nvPr/>
        </p:nvSpPr>
        <p:spPr>
          <a:xfrm>
            <a:off x="2885426" y="3444649"/>
            <a:ext cx="5756256" cy="525016"/>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8" name="TextBox 47"/>
          <p:cNvSpPr txBox="1"/>
          <p:nvPr/>
        </p:nvSpPr>
        <p:spPr>
          <a:xfrm>
            <a:off x="3391704" y="4426371"/>
            <a:ext cx="5366552" cy="741357"/>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49" name="TextBox 48"/>
          <p:cNvSpPr txBox="1"/>
          <p:nvPr/>
        </p:nvSpPr>
        <p:spPr>
          <a:xfrm>
            <a:off x="3796726" y="5540183"/>
            <a:ext cx="5062786" cy="741357"/>
          </a:xfrm>
          <a:prstGeom prst="rect">
            <a:avLst/>
          </a:prstGeom>
          <a:noFill/>
        </p:spPr>
        <p:txBody>
          <a:bodyPr wrap="square" rtlCol="0">
            <a:spAutoFit/>
          </a:bodyPr>
          <a:lstStyle/>
          <a:p>
            <a:r>
              <a:rPr lang="zh-CN" altLang="en-US" sz="1405" dirty="0">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405" dirty="0">
              <a:latin typeface="微软雅黑" panose="020B0503020204020204" pitchFamily="34" charset="-122"/>
              <a:ea typeface="微软雅黑" panose="020B0503020204020204" pitchFamily="34" charset="-122"/>
            </a:endParaRPr>
          </a:p>
        </p:txBody>
      </p:sp>
      <p:sp>
        <p:nvSpPr>
          <p:cNvPr id="50" name="Freeform 18"/>
          <p:cNvSpPr>
            <a:spLocks noEditPoints="1"/>
          </p:cNvSpPr>
          <p:nvPr/>
        </p:nvSpPr>
        <p:spPr bwMode="auto">
          <a:xfrm rot="5400000">
            <a:off x="8751463" y="5492865"/>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sp>
        <p:nvSpPr>
          <p:cNvPr id="51" name="Freeform 19"/>
          <p:cNvSpPr>
            <a:spLocks noEditPoints="1"/>
          </p:cNvSpPr>
          <p:nvPr/>
        </p:nvSpPr>
        <p:spPr bwMode="auto">
          <a:xfrm rot="5400000">
            <a:off x="8751463" y="3551794"/>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sp>
        <p:nvSpPr>
          <p:cNvPr id="52" name="Freeform 20"/>
          <p:cNvSpPr>
            <a:spLocks noEditPoints="1"/>
          </p:cNvSpPr>
          <p:nvPr/>
        </p:nvSpPr>
        <p:spPr bwMode="auto">
          <a:xfrm rot="5400000">
            <a:off x="8751462" y="1579072"/>
            <a:ext cx="694246" cy="478145"/>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lumMod val="95000"/>
              <a:lumOff val="5000"/>
            </a:schemeClr>
          </a:solidFill>
          <a:ln>
            <a:noFill/>
          </a:ln>
        </p:spPr>
        <p:txBody>
          <a:bodyPr vert="horz" wrap="square" lIns="128580" tIns="64290" rIns="128580" bIns="64290" numCol="1" anchor="t" anchorCtr="0" compatLnSpc="1"/>
          <a:lstStyle/>
          <a:p>
            <a:endParaRPr lang="zh-CN" altLang="en-US">
              <a:solidFill>
                <a:schemeClr val="accent1"/>
              </a:solidFill>
            </a:endParaRPr>
          </a:p>
        </p:txBody>
      </p:sp>
      <p:grpSp>
        <p:nvGrpSpPr>
          <p:cNvPr id="53" name="组合 52"/>
          <p:cNvGrpSpPr/>
          <p:nvPr/>
        </p:nvGrpSpPr>
        <p:grpSpPr>
          <a:xfrm>
            <a:off x="9669558" y="3404977"/>
            <a:ext cx="2420215" cy="771775"/>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5" name="圆角矩形 5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便民利民惠民</a:t>
              </a:r>
            </a:p>
          </p:txBody>
        </p:sp>
      </p:grpSp>
      <p:grpSp>
        <p:nvGrpSpPr>
          <p:cNvPr id="56" name="组合 55"/>
          <p:cNvGrpSpPr/>
          <p:nvPr/>
        </p:nvGrpSpPr>
        <p:grpSpPr>
          <a:xfrm>
            <a:off x="9603740" y="1388700"/>
            <a:ext cx="2420215" cy="771775"/>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8" name="圆角矩形 5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解决生活麻烦</a:t>
              </a:r>
            </a:p>
          </p:txBody>
        </p:sp>
      </p:grpSp>
      <p:grpSp>
        <p:nvGrpSpPr>
          <p:cNvPr id="59" name="组合 58"/>
          <p:cNvGrpSpPr/>
          <p:nvPr/>
        </p:nvGrpSpPr>
        <p:grpSpPr>
          <a:xfrm>
            <a:off x="9699756" y="5346048"/>
            <a:ext cx="2420215" cy="771775"/>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anose="020B0503020204020204" pitchFamily="34" charset="-122"/>
                  <a:ea typeface="微软雅黑" panose="020B0503020204020204" pitchFamily="34" charset="-122"/>
                </a:rPr>
                <a:t>增加公司收入</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14:bounceEnd="66000">
                                          <p:cBhvr additive="base">
                                            <p:cTn id="12" dur="500" fill="hold"/>
                                            <p:tgtEl>
                                              <p:spTgt spid="37"/>
                                            </p:tgtEl>
                                            <p:attrNameLst>
                                              <p:attrName>ppt_x</p:attrName>
                                            </p:attrNameLst>
                                          </p:cBhvr>
                                          <p:tavLst>
                                            <p:tav tm="0">
                                              <p:val>
                                                <p:strVal val="#ppt_x"/>
                                              </p:val>
                                            </p:tav>
                                            <p:tav tm="100000">
                                              <p:val>
                                                <p:strVal val="#ppt_x"/>
                                              </p:val>
                                            </p:tav>
                                          </p:tavLst>
                                        </p:anim>
                                        <p:anim calcmode="lin" valueType="num" p14:bounceEnd="66000">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6000">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14:bounceEnd="66000">
                                          <p:cBhvr additive="base">
                                            <p:cTn id="17" dur="500" fill="hold"/>
                                            <p:tgtEl>
                                              <p:spTgt spid="38"/>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14:presetBounceEnd="66000">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14:bounceEnd="66000">
                                          <p:cBhvr additive="base">
                                            <p:cTn id="22" dur="500" fill="hold"/>
                                            <p:tgtEl>
                                              <p:spTgt spid="41"/>
                                            </p:tgtEl>
                                            <p:attrNameLst>
                                              <p:attrName>ppt_x</p:attrName>
                                            </p:attrNameLst>
                                          </p:cBhvr>
                                          <p:tavLst>
                                            <p:tav tm="0">
                                              <p:val>
                                                <p:strVal val="#ppt_x"/>
                                              </p:val>
                                            </p:tav>
                                            <p:tav tm="100000">
                                              <p:val>
                                                <p:strVal val="#ppt_x"/>
                                              </p:val>
                                            </p:tav>
                                          </p:tavLst>
                                        </p:anim>
                                        <p:anim calcmode="lin" valueType="num" p14:bounceEnd="66000">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14:presetBounceEnd="66000">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14:bounceEnd="66000">
                                          <p:cBhvr additive="base">
                                            <p:cTn id="27" dur="500" fill="hold"/>
                                            <p:tgtEl>
                                              <p:spTgt spid="42"/>
                                            </p:tgtEl>
                                            <p:attrNameLst>
                                              <p:attrName>ppt_x</p:attrName>
                                            </p:attrNameLst>
                                          </p:cBhvr>
                                          <p:tavLst>
                                            <p:tav tm="0">
                                              <p:val>
                                                <p:strVal val="#ppt_x"/>
                                              </p:val>
                                            </p:tav>
                                            <p:tav tm="100000">
                                              <p:val>
                                                <p:strVal val="#ppt_x"/>
                                              </p:val>
                                            </p:tav>
                                          </p:tavLst>
                                        </p:anim>
                                        <p:anim calcmode="lin" valueType="num" p14:bounceEnd="66000">
                                          <p:cBhvr additive="base">
                                            <p:cTn id="28" dur="5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14:presetBounceEnd="66000">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14:bounceEnd="66000">
                                          <p:cBhvr additive="base">
                                            <p:cTn id="32" dur="500" fill="hold"/>
                                            <p:tgtEl>
                                              <p:spTgt spid="45"/>
                                            </p:tgtEl>
                                            <p:attrNameLst>
                                              <p:attrName>ppt_x</p:attrName>
                                            </p:attrNameLst>
                                          </p:cBhvr>
                                          <p:tavLst>
                                            <p:tav tm="0">
                                              <p:val>
                                                <p:strVal val="#ppt_x"/>
                                              </p:val>
                                            </p:tav>
                                            <p:tav tm="100000">
                                              <p:val>
                                                <p:strVal val="#ppt_x"/>
                                              </p:val>
                                            </p:tav>
                                          </p:tavLst>
                                        </p:anim>
                                        <p:anim calcmode="lin" valueType="num" p14:bounceEnd="66000">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ppt_x</p:attrName>
                                            </p:attrNameLst>
                                          </p:cBhvr>
                                          <p:tavLst>
                                            <p:tav tm="0">
                                              <p:val>
                                                <p:strVal val="#ppt_x-#ppt_w*1.125000"/>
                                              </p:val>
                                            </p:tav>
                                            <p:tav tm="100000">
                                              <p:val>
                                                <p:strVal val="#ppt_x"/>
                                              </p:val>
                                            </p:tav>
                                          </p:tavLst>
                                        </p:anim>
                                        <p:animEffect transition="in" filter="wipe(right)">
                                          <p:cBhvr>
                                            <p:cTn id="38" dur="500"/>
                                            <p:tgtEl>
                                              <p:spTgt spid="36"/>
                                            </p:tgtEl>
                                          </p:cBhvr>
                                        </p:animEffect>
                                      </p:childTnLst>
                                    </p:cTn>
                                  </p:par>
                                  <p:par>
                                    <p:cTn id="39" presetID="12" presetClass="entr" presetSubtype="8" fill="hold" grpId="0" nodeType="withEffect">
                                      <p:stCondLst>
                                        <p:cond delay="10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p:tgtEl>
                                              <p:spTgt spid="46"/>
                                            </p:tgtEl>
                                            <p:attrNameLst>
                                              <p:attrName>ppt_x</p:attrName>
                                            </p:attrNameLst>
                                          </p:cBhvr>
                                          <p:tavLst>
                                            <p:tav tm="0">
                                              <p:val>
                                                <p:strVal val="#ppt_x-#ppt_w*1.125000"/>
                                              </p:val>
                                            </p:tav>
                                            <p:tav tm="100000">
                                              <p:val>
                                                <p:strVal val="#ppt_x"/>
                                              </p:val>
                                            </p:tav>
                                          </p:tavLst>
                                        </p:anim>
                                        <p:animEffect transition="in" filter="wipe(right)">
                                          <p:cBhvr>
                                            <p:cTn id="42" dur="500"/>
                                            <p:tgtEl>
                                              <p:spTgt spid="46"/>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p:tgtEl>
                                              <p:spTgt spid="47"/>
                                            </p:tgtEl>
                                            <p:attrNameLst>
                                              <p:attrName>ppt_x</p:attrName>
                                            </p:attrNameLst>
                                          </p:cBhvr>
                                          <p:tavLst>
                                            <p:tav tm="0">
                                              <p:val>
                                                <p:strVal val="#ppt_x-#ppt_w*1.125000"/>
                                              </p:val>
                                            </p:tav>
                                            <p:tav tm="100000">
                                              <p:val>
                                                <p:strVal val="#ppt_x"/>
                                              </p:val>
                                            </p:tav>
                                          </p:tavLst>
                                        </p:anim>
                                        <p:animEffect transition="in" filter="wipe(right)">
                                          <p:cBhvr>
                                            <p:cTn id="46" dur="500"/>
                                            <p:tgtEl>
                                              <p:spTgt spid="47"/>
                                            </p:tgtEl>
                                          </p:cBhvr>
                                        </p:animEffect>
                                      </p:childTnLst>
                                    </p:cTn>
                                  </p:par>
                                  <p:par>
                                    <p:cTn id="47" presetID="12" presetClass="entr" presetSubtype="8" fill="hold" grpId="0" nodeType="withEffect">
                                      <p:stCondLst>
                                        <p:cond delay="40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ppt_x</p:attrName>
                                            </p:attrNameLst>
                                          </p:cBhvr>
                                          <p:tavLst>
                                            <p:tav tm="0">
                                              <p:val>
                                                <p:strVal val="#ppt_x-#ppt_w*1.125000"/>
                                              </p:val>
                                            </p:tav>
                                            <p:tav tm="100000">
                                              <p:val>
                                                <p:strVal val="#ppt_x"/>
                                              </p:val>
                                            </p:tav>
                                          </p:tavLst>
                                        </p:anim>
                                        <p:animEffect transition="in" filter="wipe(right)">
                                          <p:cBhvr>
                                            <p:cTn id="50" dur="500"/>
                                            <p:tgtEl>
                                              <p:spTgt spid="48"/>
                                            </p:tgtEl>
                                          </p:cBhvr>
                                        </p:animEffect>
                                      </p:childTnLst>
                                    </p:cTn>
                                  </p:par>
                                  <p:par>
                                    <p:cTn id="51" presetID="12" presetClass="entr" presetSubtype="8"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p:tgtEl>
                                              <p:spTgt spid="49"/>
                                            </p:tgtEl>
                                            <p:attrNameLst>
                                              <p:attrName>ppt_x</p:attrName>
                                            </p:attrNameLst>
                                          </p:cBhvr>
                                          <p:tavLst>
                                            <p:tav tm="0">
                                              <p:val>
                                                <p:strVal val="#ppt_x-#ppt_w*1.125000"/>
                                              </p:val>
                                            </p:tav>
                                            <p:tav tm="100000">
                                              <p:val>
                                                <p:strVal val="#ppt_x"/>
                                              </p:val>
                                            </p:tav>
                                          </p:tavLst>
                                        </p:anim>
                                        <p:animEffect transition="in" filter="wipe(right)">
                                          <p:cBhvr>
                                            <p:cTn id="54" dur="500"/>
                                            <p:tgtEl>
                                              <p:spTgt spid="49"/>
                                            </p:tgtEl>
                                          </p:cBhvr>
                                        </p:animEffect>
                                      </p:childTnLst>
                                    </p:cTn>
                                  </p:par>
                                </p:childTnLst>
                              </p:cTn>
                            </p:par>
                            <p:par>
                              <p:cTn id="55" fill="hold">
                                <p:stCondLst>
                                  <p:cond delay="3500"/>
                                </p:stCondLst>
                                <p:childTnLst>
                                  <p:par>
                                    <p:cTn id="56" presetID="1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ppt_x</p:attrName>
                                            </p:attrNameLst>
                                          </p:cBhvr>
                                          <p:tavLst>
                                            <p:tav tm="0">
                                              <p:val>
                                                <p:strVal val="#ppt_x-#ppt_w*1.125000"/>
                                              </p:val>
                                            </p:tav>
                                            <p:tav tm="100000">
                                              <p:val>
                                                <p:strVal val="#ppt_x"/>
                                              </p:val>
                                            </p:tav>
                                          </p:tavLst>
                                        </p:anim>
                                        <p:animEffect transition="in" filter="wipe(right)">
                                          <p:cBhvr>
                                            <p:cTn id="59" dur="500"/>
                                            <p:tgtEl>
                                              <p:spTgt spid="52"/>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p:tgtEl>
                                              <p:spTgt spid="51"/>
                                            </p:tgtEl>
                                            <p:attrNameLst>
                                              <p:attrName>ppt_x</p:attrName>
                                            </p:attrNameLst>
                                          </p:cBhvr>
                                          <p:tavLst>
                                            <p:tav tm="0">
                                              <p:val>
                                                <p:strVal val="#ppt_x-#ppt_w*1.125000"/>
                                              </p:val>
                                            </p:tav>
                                            <p:tav tm="100000">
                                              <p:val>
                                                <p:strVal val="#ppt_x"/>
                                              </p:val>
                                            </p:tav>
                                          </p:tavLst>
                                        </p:anim>
                                        <p:animEffect transition="in" filter="wipe(right)">
                                          <p:cBhvr>
                                            <p:cTn id="63" dur="500"/>
                                            <p:tgtEl>
                                              <p:spTgt spid="5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p:tgtEl>
                                              <p:spTgt spid="50"/>
                                            </p:tgtEl>
                                            <p:attrNameLst>
                                              <p:attrName>ppt_x</p:attrName>
                                            </p:attrNameLst>
                                          </p:cBhvr>
                                          <p:tavLst>
                                            <p:tav tm="0">
                                              <p:val>
                                                <p:strVal val="#ppt_x-#ppt_w*1.125000"/>
                                              </p:val>
                                            </p:tav>
                                            <p:tav tm="100000">
                                              <p:val>
                                                <p:strVal val="#ppt_x"/>
                                              </p:val>
                                            </p:tav>
                                          </p:tavLst>
                                        </p:anim>
                                        <p:animEffect transition="in" filter="wipe(right)">
                                          <p:cBhvr>
                                            <p:cTn id="67" dur="500"/>
                                            <p:tgtEl>
                                              <p:spTgt spid="50"/>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anim calcmode="lin" valueType="num">
                                          <p:cBhvr>
                                            <p:cTn id="72" dur="500" fill="hold"/>
                                            <p:tgtEl>
                                              <p:spTgt spid="56"/>
                                            </p:tgtEl>
                                            <p:attrNameLst>
                                              <p:attrName>ppt_x</p:attrName>
                                            </p:attrNameLst>
                                          </p:cBhvr>
                                          <p:tavLst>
                                            <p:tav tm="0">
                                              <p:val>
                                                <p:strVal val="#ppt_x"/>
                                              </p:val>
                                            </p:tav>
                                            <p:tav tm="100000">
                                              <p:val>
                                                <p:strVal val="#ppt_x"/>
                                              </p:val>
                                            </p:tav>
                                          </p:tavLst>
                                        </p:anim>
                                        <p:anim calcmode="lin" valueType="num">
                                          <p:cBhvr>
                                            <p:cTn id="73" dur="500" fill="hold"/>
                                            <p:tgtEl>
                                              <p:spTgt spid="56"/>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anim calcmode="lin" valueType="num">
                                          <p:cBhvr>
                                            <p:cTn id="77" dur="500" fill="hold"/>
                                            <p:tgtEl>
                                              <p:spTgt spid="53"/>
                                            </p:tgtEl>
                                            <p:attrNameLst>
                                              <p:attrName>ppt_x</p:attrName>
                                            </p:attrNameLst>
                                          </p:cBhvr>
                                          <p:tavLst>
                                            <p:tav tm="0">
                                              <p:val>
                                                <p:strVal val="#ppt_x"/>
                                              </p:val>
                                            </p:tav>
                                            <p:tav tm="100000">
                                              <p:val>
                                                <p:strVal val="#ppt_x"/>
                                              </p:val>
                                            </p:tav>
                                          </p:tavLst>
                                        </p:anim>
                                        <p:anim calcmode="lin" valueType="num">
                                          <p:cBhvr>
                                            <p:cTn id="78" dur="500" fill="hold"/>
                                            <p:tgtEl>
                                              <p:spTgt spid="5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anim calcmode="lin" valueType="num">
                                          <p:cBhvr>
                                            <p:cTn id="82" dur="500" fill="hold"/>
                                            <p:tgtEl>
                                              <p:spTgt spid="59"/>
                                            </p:tgtEl>
                                            <p:attrNameLst>
                                              <p:attrName>ppt_x</p:attrName>
                                            </p:attrNameLst>
                                          </p:cBhvr>
                                          <p:tavLst>
                                            <p:tav tm="0">
                                              <p:val>
                                                <p:strVal val="#ppt_x"/>
                                              </p:val>
                                            </p:tav>
                                            <p:tav tm="100000">
                                              <p:val>
                                                <p:strVal val="#ppt_x"/>
                                              </p:val>
                                            </p:tav>
                                          </p:tavLst>
                                        </p:anim>
                                        <p:anim calcmode="lin" valueType="num">
                                          <p:cBhvr>
                                            <p:cTn id="8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animBg="1"/>
          <p:bldP spid="41" grpId="0" animBg="1"/>
          <p:bldP spid="45" grpId="0" animBg="1"/>
          <p:bldP spid="46" grpId="0"/>
          <p:bldP spid="47" grpId="0"/>
          <p:bldP spid="48" grpId="0"/>
          <p:bldP spid="49" grpId="0"/>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500" fill="hold"/>
                                            <p:tgtEl>
                                              <p:spTgt spid="45"/>
                                            </p:tgtEl>
                                            <p:attrNameLst>
                                              <p:attrName>ppt_x</p:attrName>
                                            </p:attrNameLst>
                                          </p:cBhvr>
                                          <p:tavLst>
                                            <p:tav tm="0">
                                              <p:val>
                                                <p:strVal val="#ppt_x"/>
                                              </p:val>
                                            </p:tav>
                                            <p:tav tm="100000">
                                              <p:val>
                                                <p:strVal val="#ppt_x"/>
                                              </p:val>
                                            </p:tav>
                                          </p:tavLst>
                                        </p:anim>
                                        <p:anim calcmode="lin" valueType="num">
                                          <p:cBhvr additive="base">
                                            <p:cTn id="33" dur="500" fill="hold"/>
                                            <p:tgtEl>
                                              <p:spTgt spid="4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2" presetClass="entr" presetSubtype="8"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p:tgtEl>
                                              <p:spTgt spid="36"/>
                                            </p:tgtEl>
                                            <p:attrNameLst>
                                              <p:attrName>ppt_x</p:attrName>
                                            </p:attrNameLst>
                                          </p:cBhvr>
                                          <p:tavLst>
                                            <p:tav tm="0">
                                              <p:val>
                                                <p:strVal val="#ppt_x-#ppt_w*1.125000"/>
                                              </p:val>
                                            </p:tav>
                                            <p:tav tm="100000">
                                              <p:val>
                                                <p:strVal val="#ppt_x"/>
                                              </p:val>
                                            </p:tav>
                                          </p:tavLst>
                                        </p:anim>
                                        <p:animEffect transition="in" filter="wipe(right)">
                                          <p:cBhvr>
                                            <p:cTn id="38" dur="500"/>
                                            <p:tgtEl>
                                              <p:spTgt spid="36"/>
                                            </p:tgtEl>
                                          </p:cBhvr>
                                        </p:animEffect>
                                      </p:childTnLst>
                                    </p:cTn>
                                  </p:par>
                                  <p:par>
                                    <p:cTn id="39" presetID="12" presetClass="entr" presetSubtype="8" fill="hold" grpId="0" nodeType="withEffect">
                                      <p:stCondLst>
                                        <p:cond delay="10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p:tgtEl>
                                              <p:spTgt spid="46"/>
                                            </p:tgtEl>
                                            <p:attrNameLst>
                                              <p:attrName>ppt_x</p:attrName>
                                            </p:attrNameLst>
                                          </p:cBhvr>
                                          <p:tavLst>
                                            <p:tav tm="0">
                                              <p:val>
                                                <p:strVal val="#ppt_x-#ppt_w*1.125000"/>
                                              </p:val>
                                            </p:tav>
                                            <p:tav tm="100000">
                                              <p:val>
                                                <p:strVal val="#ppt_x"/>
                                              </p:val>
                                            </p:tav>
                                          </p:tavLst>
                                        </p:anim>
                                        <p:animEffect transition="in" filter="wipe(right)">
                                          <p:cBhvr>
                                            <p:cTn id="42" dur="500"/>
                                            <p:tgtEl>
                                              <p:spTgt spid="46"/>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500"/>
                                            <p:tgtEl>
                                              <p:spTgt spid="47"/>
                                            </p:tgtEl>
                                            <p:attrNameLst>
                                              <p:attrName>ppt_x</p:attrName>
                                            </p:attrNameLst>
                                          </p:cBhvr>
                                          <p:tavLst>
                                            <p:tav tm="0">
                                              <p:val>
                                                <p:strVal val="#ppt_x-#ppt_w*1.125000"/>
                                              </p:val>
                                            </p:tav>
                                            <p:tav tm="100000">
                                              <p:val>
                                                <p:strVal val="#ppt_x"/>
                                              </p:val>
                                            </p:tav>
                                          </p:tavLst>
                                        </p:anim>
                                        <p:animEffect transition="in" filter="wipe(right)">
                                          <p:cBhvr>
                                            <p:cTn id="46" dur="500"/>
                                            <p:tgtEl>
                                              <p:spTgt spid="47"/>
                                            </p:tgtEl>
                                          </p:cBhvr>
                                        </p:animEffect>
                                      </p:childTnLst>
                                    </p:cTn>
                                  </p:par>
                                  <p:par>
                                    <p:cTn id="47" presetID="12" presetClass="entr" presetSubtype="8" fill="hold" grpId="0" nodeType="withEffect">
                                      <p:stCondLst>
                                        <p:cond delay="40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p:tgtEl>
                                              <p:spTgt spid="48"/>
                                            </p:tgtEl>
                                            <p:attrNameLst>
                                              <p:attrName>ppt_x</p:attrName>
                                            </p:attrNameLst>
                                          </p:cBhvr>
                                          <p:tavLst>
                                            <p:tav tm="0">
                                              <p:val>
                                                <p:strVal val="#ppt_x-#ppt_w*1.125000"/>
                                              </p:val>
                                            </p:tav>
                                            <p:tav tm="100000">
                                              <p:val>
                                                <p:strVal val="#ppt_x"/>
                                              </p:val>
                                            </p:tav>
                                          </p:tavLst>
                                        </p:anim>
                                        <p:animEffect transition="in" filter="wipe(right)">
                                          <p:cBhvr>
                                            <p:cTn id="50" dur="500"/>
                                            <p:tgtEl>
                                              <p:spTgt spid="48"/>
                                            </p:tgtEl>
                                          </p:cBhvr>
                                        </p:animEffect>
                                      </p:childTnLst>
                                    </p:cTn>
                                  </p:par>
                                  <p:par>
                                    <p:cTn id="51" presetID="12" presetClass="entr" presetSubtype="8" fill="hold" grpId="0" nodeType="withEffect">
                                      <p:stCondLst>
                                        <p:cond delay="50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p:tgtEl>
                                              <p:spTgt spid="49"/>
                                            </p:tgtEl>
                                            <p:attrNameLst>
                                              <p:attrName>ppt_x</p:attrName>
                                            </p:attrNameLst>
                                          </p:cBhvr>
                                          <p:tavLst>
                                            <p:tav tm="0">
                                              <p:val>
                                                <p:strVal val="#ppt_x-#ppt_w*1.125000"/>
                                              </p:val>
                                            </p:tav>
                                            <p:tav tm="100000">
                                              <p:val>
                                                <p:strVal val="#ppt_x"/>
                                              </p:val>
                                            </p:tav>
                                          </p:tavLst>
                                        </p:anim>
                                        <p:animEffect transition="in" filter="wipe(right)">
                                          <p:cBhvr>
                                            <p:cTn id="54" dur="500"/>
                                            <p:tgtEl>
                                              <p:spTgt spid="49"/>
                                            </p:tgtEl>
                                          </p:cBhvr>
                                        </p:animEffect>
                                      </p:childTnLst>
                                    </p:cTn>
                                  </p:par>
                                </p:childTnLst>
                              </p:cTn>
                            </p:par>
                            <p:par>
                              <p:cTn id="55" fill="hold">
                                <p:stCondLst>
                                  <p:cond delay="3500"/>
                                </p:stCondLst>
                                <p:childTnLst>
                                  <p:par>
                                    <p:cTn id="56" presetID="1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ppt_x</p:attrName>
                                            </p:attrNameLst>
                                          </p:cBhvr>
                                          <p:tavLst>
                                            <p:tav tm="0">
                                              <p:val>
                                                <p:strVal val="#ppt_x-#ppt_w*1.125000"/>
                                              </p:val>
                                            </p:tav>
                                            <p:tav tm="100000">
                                              <p:val>
                                                <p:strVal val="#ppt_x"/>
                                              </p:val>
                                            </p:tav>
                                          </p:tavLst>
                                        </p:anim>
                                        <p:animEffect transition="in" filter="wipe(right)">
                                          <p:cBhvr>
                                            <p:cTn id="59" dur="500"/>
                                            <p:tgtEl>
                                              <p:spTgt spid="52"/>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additive="base">
                                            <p:cTn id="62" dur="500"/>
                                            <p:tgtEl>
                                              <p:spTgt spid="51"/>
                                            </p:tgtEl>
                                            <p:attrNameLst>
                                              <p:attrName>ppt_x</p:attrName>
                                            </p:attrNameLst>
                                          </p:cBhvr>
                                          <p:tavLst>
                                            <p:tav tm="0">
                                              <p:val>
                                                <p:strVal val="#ppt_x-#ppt_w*1.125000"/>
                                              </p:val>
                                            </p:tav>
                                            <p:tav tm="100000">
                                              <p:val>
                                                <p:strVal val="#ppt_x"/>
                                              </p:val>
                                            </p:tav>
                                          </p:tavLst>
                                        </p:anim>
                                        <p:animEffect transition="in" filter="wipe(right)">
                                          <p:cBhvr>
                                            <p:cTn id="63" dur="500"/>
                                            <p:tgtEl>
                                              <p:spTgt spid="51"/>
                                            </p:tgtEl>
                                          </p:cBhvr>
                                        </p:animEffect>
                                      </p:childTnLst>
                                    </p:cTn>
                                  </p:par>
                                  <p:par>
                                    <p:cTn id="64" presetID="12" presetClass="entr" presetSubtype="8" fill="hold" grpId="0"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p:tgtEl>
                                              <p:spTgt spid="50"/>
                                            </p:tgtEl>
                                            <p:attrNameLst>
                                              <p:attrName>ppt_x</p:attrName>
                                            </p:attrNameLst>
                                          </p:cBhvr>
                                          <p:tavLst>
                                            <p:tav tm="0">
                                              <p:val>
                                                <p:strVal val="#ppt_x-#ppt_w*1.125000"/>
                                              </p:val>
                                            </p:tav>
                                            <p:tav tm="100000">
                                              <p:val>
                                                <p:strVal val="#ppt_x"/>
                                              </p:val>
                                            </p:tav>
                                          </p:tavLst>
                                        </p:anim>
                                        <p:animEffect transition="in" filter="wipe(right)">
                                          <p:cBhvr>
                                            <p:cTn id="67" dur="500"/>
                                            <p:tgtEl>
                                              <p:spTgt spid="50"/>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fade">
                                          <p:cBhvr>
                                            <p:cTn id="71" dur="500"/>
                                            <p:tgtEl>
                                              <p:spTgt spid="56"/>
                                            </p:tgtEl>
                                          </p:cBhvr>
                                        </p:animEffect>
                                        <p:anim calcmode="lin" valueType="num">
                                          <p:cBhvr>
                                            <p:cTn id="72" dur="500" fill="hold"/>
                                            <p:tgtEl>
                                              <p:spTgt spid="56"/>
                                            </p:tgtEl>
                                            <p:attrNameLst>
                                              <p:attrName>ppt_x</p:attrName>
                                            </p:attrNameLst>
                                          </p:cBhvr>
                                          <p:tavLst>
                                            <p:tav tm="0">
                                              <p:val>
                                                <p:strVal val="#ppt_x"/>
                                              </p:val>
                                            </p:tav>
                                            <p:tav tm="100000">
                                              <p:val>
                                                <p:strVal val="#ppt_x"/>
                                              </p:val>
                                            </p:tav>
                                          </p:tavLst>
                                        </p:anim>
                                        <p:anim calcmode="lin" valueType="num">
                                          <p:cBhvr>
                                            <p:cTn id="73" dur="500" fill="hold"/>
                                            <p:tgtEl>
                                              <p:spTgt spid="56"/>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20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anim calcmode="lin" valueType="num">
                                          <p:cBhvr>
                                            <p:cTn id="77" dur="500" fill="hold"/>
                                            <p:tgtEl>
                                              <p:spTgt spid="53"/>
                                            </p:tgtEl>
                                            <p:attrNameLst>
                                              <p:attrName>ppt_x</p:attrName>
                                            </p:attrNameLst>
                                          </p:cBhvr>
                                          <p:tavLst>
                                            <p:tav tm="0">
                                              <p:val>
                                                <p:strVal val="#ppt_x"/>
                                              </p:val>
                                            </p:tav>
                                            <p:tav tm="100000">
                                              <p:val>
                                                <p:strVal val="#ppt_x"/>
                                              </p:val>
                                            </p:tav>
                                          </p:tavLst>
                                        </p:anim>
                                        <p:anim calcmode="lin" valueType="num">
                                          <p:cBhvr>
                                            <p:cTn id="78" dur="500" fill="hold"/>
                                            <p:tgtEl>
                                              <p:spTgt spid="5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anim calcmode="lin" valueType="num">
                                          <p:cBhvr>
                                            <p:cTn id="82" dur="500" fill="hold"/>
                                            <p:tgtEl>
                                              <p:spTgt spid="59"/>
                                            </p:tgtEl>
                                            <p:attrNameLst>
                                              <p:attrName>ppt_x</p:attrName>
                                            </p:attrNameLst>
                                          </p:cBhvr>
                                          <p:tavLst>
                                            <p:tav tm="0">
                                              <p:val>
                                                <p:strVal val="#ppt_x"/>
                                              </p:val>
                                            </p:tav>
                                            <p:tav tm="100000">
                                              <p:val>
                                                <p:strVal val="#ppt_x"/>
                                              </p:val>
                                            </p:tav>
                                          </p:tavLst>
                                        </p:anim>
                                        <p:anim calcmode="lin" valueType="num">
                                          <p:cBhvr>
                                            <p:cTn id="83" dur="5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animBg="1"/>
          <p:bldP spid="41" grpId="0" animBg="1"/>
          <p:bldP spid="45" grpId="0" animBg="1"/>
          <p:bldP spid="46" grpId="0"/>
          <p:bldP spid="47" grpId="0"/>
          <p:bldP spid="48" grpId="0"/>
          <p:bldP spid="49" grpId="0"/>
          <p:bldP spid="50" grpId="0" animBg="1"/>
          <p:bldP spid="51" grpId="0" animBg="1"/>
          <p:bldP spid="52"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sp>
        <p:nvSpPr>
          <p:cNvPr id="3" name="燕尾形 2"/>
          <p:cNvSpPr/>
          <p:nvPr/>
        </p:nvSpPr>
        <p:spPr>
          <a:xfrm>
            <a:off x="1265335" y="3488011"/>
            <a:ext cx="1148840" cy="1248292"/>
          </a:xfrm>
          <a:prstGeom prst="chevron">
            <a:avLst>
              <a:gd name="adj" fmla="val 54429"/>
            </a:avLst>
          </a:prstGeom>
          <a:solidFill>
            <a:schemeClr val="accent5">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5" name="燕尾形 4"/>
          <p:cNvSpPr/>
          <p:nvPr/>
        </p:nvSpPr>
        <p:spPr>
          <a:xfrm>
            <a:off x="2277892" y="3488011"/>
            <a:ext cx="1150555" cy="1248292"/>
          </a:xfrm>
          <a:prstGeom prst="chevron">
            <a:avLst>
              <a:gd name="adj" fmla="val 54429"/>
            </a:avLst>
          </a:prstGeom>
          <a:solidFill>
            <a:schemeClr val="accent5">
              <a:lumMod val="5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6" name="燕尾形 5"/>
          <p:cNvSpPr/>
          <p:nvPr/>
        </p:nvSpPr>
        <p:spPr>
          <a:xfrm>
            <a:off x="3290449" y="3488011"/>
            <a:ext cx="1150555" cy="1248292"/>
          </a:xfrm>
          <a:prstGeom prst="chevron">
            <a:avLst>
              <a:gd name="adj" fmla="val 54429"/>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7" name="燕尾形 6"/>
          <p:cNvSpPr/>
          <p:nvPr/>
        </p:nvSpPr>
        <p:spPr>
          <a:xfrm>
            <a:off x="4266264" y="3488011"/>
            <a:ext cx="1150555" cy="1248292"/>
          </a:xfrm>
          <a:prstGeom prst="chevron">
            <a:avLst>
              <a:gd name="adj" fmla="val 54429"/>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8568" tIns="64285" rIns="128568" bIns="64285" anchor="ctr"/>
          <a:lstStyle/>
          <a:p>
            <a:pPr algn="ctr" defTabSz="1284605" fontAlgn="auto">
              <a:spcBef>
                <a:spcPts val="0"/>
              </a:spcBef>
              <a:spcAft>
                <a:spcPts val="0"/>
              </a:spcAft>
              <a:defRPr/>
            </a:pPr>
            <a:endParaRPr lang="zh-CN" altLang="en-US" sz="3500"/>
          </a:p>
        </p:txBody>
      </p:sp>
      <p:cxnSp>
        <p:nvCxnSpPr>
          <p:cNvPr id="8" name="直接连接符 7"/>
          <p:cNvCxnSpPr/>
          <p:nvPr/>
        </p:nvCxnSpPr>
        <p:spPr>
          <a:xfrm rot="5400000">
            <a:off x="5366417" y="4244038"/>
            <a:ext cx="59736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594216" y="2893521"/>
            <a:ext cx="0" cy="58109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569102" y="2198746"/>
            <a:ext cx="0" cy="128033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4606772" y="4716127"/>
            <a:ext cx="40875" cy="1330335"/>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480403" y="4716124"/>
            <a:ext cx="0" cy="52029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50988" y="3477582"/>
            <a:ext cx="8302965" cy="1255335"/>
          </a:xfrm>
          <a:prstGeom prst="homePlate">
            <a:avLst>
              <a:gd name="adj" fmla="val 47961"/>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lIns="128568" tIns="64285" rIns="128568" bIns="64285" anchor="ctr"/>
          <a:lstStyle/>
          <a:p>
            <a:pPr algn="ctr" defTabSz="1284605" fontAlgn="auto">
              <a:spcBef>
                <a:spcPts val="0"/>
              </a:spcBef>
              <a:spcAft>
                <a:spcPts val="0"/>
              </a:spcAft>
              <a:defRPr/>
            </a:pPr>
            <a:endParaRPr lang="zh-CN" altLang="en-US" sz="3500"/>
          </a:p>
        </p:txBody>
      </p:sp>
      <p:sp>
        <p:nvSpPr>
          <p:cNvPr id="14" name="TextBox 13"/>
          <p:cNvSpPr txBox="1"/>
          <p:nvPr/>
        </p:nvSpPr>
        <p:spPr>
          <a:xfrm>
            <a:off x="8758256" y="1894977"/>
            <a:ext cx="3037671" cy="3012941"/>
          </a:xfrm>
          <a:prstGeom prst="rect">
            <a:avLst/>
          </a:prstGeom>
          <a:noFill/>
        </p:spPr>
        <p:txBody>
          <a:bodyPr wrap="square" rtlCol="0">
            <a:spAutoFit/>
          </a:bodyPr>
          <a:lstStyle/>
          <a:p>
            <a:pPr>
              <a:lnSpc>
                <a:spcPct val="150000"/>
              </a:lnSpc>
            </a:pPr>
            <a:r>
              <a:rPr lang="zh-CN" altLang="en-US" sz="1405" dirty="0">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405" dirty="0">
              <a:latin typeface="微软雅黑" panose="020B0503020204020204" pitchFamily="34" charset="-122"/>
              <a:ea typeface="微软雅黑" panose="020B0503020204020204" pitchFamily="34" charset="-122"/>
              <a:sym typeface="Calibri" panose="020F0502020204030204" pitchFamily="34" charset="0"/>
            </a:endParaRPr>
          </a:p>
          <a:p>
            <a:pPr>
              <a:lnSpc>
                <a:spcPct val="150000"/>
              </a:lnSpc>
            </a:pPr>
            <a:r>
              <a:rPr lang="zh-CN" altLang="en-US" sz="1405" dirty="0">
                <a:latin typeface="微软雅黑" panose="020B0503020204020204" pitchFamily="34" charset="-122"/>
                <a:ea typeface="微软雅黑" panose="020B0503020204020204" pitchFamily="34" charset="-122"/>
                <a:sym typeface="Calibri" panose="020F0502020204030204" pitchFamily="34" charset="0"/>
              </a:rPr>
              <a:t>       点击输入简要文字内容，文字内容需概括精炼，不用多余的文字修饰，言简意赅的说明该项内容。</a:t>
            </a:r>
            <a:endParaRPr lang="en-US" altLang="zh-CN" sz="1405" dirty="0">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5" name="组合 14"/>
          <p:cNvGrpSpPr>
            <a:grpSpLocks noChangeAspect="1"/>
          </p:cNvGrpSpPr>
          <p:nvPr/>
        </p:nvGrpSpPr>
        <p:grpSpPr>
          <a:xfrm>
            <a:off x="5315563" y="2893522"/>
            <a:ext cx="2388948" cy="2279135"/>
            <a:chOff x="3197225" y="3458369"/>
            <a:chExt cx="533400" cy="487363"/>
          </a:xfrm>
          <a:solidFill>
            <a:schemeClr val="accent5">
              <a:lumMod val="50000"/>
            </a:schemeClr>
          </a:solidFill>
        </p:grpSpPr>
        <p:sp>
          <p:nvSpPr>
            <p:cNvPr id="16"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zh-CN" altLang="en-US" sz="3500"/>
            </a:p>
          </p:txBody>
        </p:sp>
        <p:sp>
          <p:nvSpPr>
            <p:cNvPr id="17"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4605" fontAlgn="auto">
                <a:spcBef>
                  <a:spcPts val="0"/>
                </a:spcBef>
                <a:spcAft>
                  <a:spcPts val="0"/>
                </a:spcAft>
                <a:defRPr/>
              </a:pPr>
              <a:endParaRPr lang="zh-CN" altLang="en-US" sz="3500"/>
            </a:p>
          </p:txBody>
        </p:sp>
      </p:grpSp>
      <p:grpSp>
        <p:nvGrpSpPr>
          <p:cNvPr id="18" name="组合 17"/>
          <p:cNvGrpSpPr/>
          <p:nvPr/>
        </p:nvGrpSpPr>
        <p:grpSpPr>
          <a:xfrm>
            <a:off x="1265335" y="1574142"/>
            <a:ext cx="3273417" cy="624604"/>
            <a:chOff x="899592" y="1119451"/>
            <a:chExt cx="2327891" cy="444187"/>
          </a:xfrm>
        </p:grpSpPr>
        <p:grpSp>
          <p:nvGrpSpPr>
            <p:cNvPr id="19" name="组合 18"/>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圆角矩形 23"/>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0" name="圆角矩形 19"/>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椭圆 20"/>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1</a:t>
              </a:r>
              <a:endParaRPr lang="zh-CN" altLang="en-US" dirty="0">
                <a:solidFill>
                  <a:schemeClr val="bg1"/>
                </a:solidFill>
              </a:endParaRPr>
            </a:p>
          </p:txBody>
        </p:sp>
        <p:sp>
          <p:nvSpPr>
            <p:cNvPr id="22" name="TextBox 21"/>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强大的执行力</a:t>
              </a:r>
              <a:endParaRPr lang="zh-CN" altLang="en-US" sz="1830" dirty="0">
                <a:latin typeface="+mn-ea"/>
              </a:endParaRPr>
            </a:p>
          </p:txBody>
        </p:sp>
      </p:grpSp>
      <p:grpSp>
        <p:nvGrpSpPr>
          <p:cNvPr id="25" name="组合 24"/>
          <p:cNvGrpSpPr/>
          <p:nvPr/>
        </p:nvGrpSpPr>
        <p:grpSpPr>
          <a:xfrm>
            <a:off x="3290449" y="2268918"/>
            <a:ext cx="3273417" cy="624604"/>
            <a:chOff x="899592" y="1119451"/>
            <a:chExt cx="2327891" cy="444187"/>
          </a:xfrm>
        </p:grpSpPr>
        <p:grpSp>
          <p:nvGrpSpPr>
            <p:cNvPr id="26" name="组合 25"/>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圆角矩形 3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27" name="圆角矩形 26"/>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椭圆 27"/>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sp>
          <p:nvSpPr>
            <p:cNvPr id="29" name="TextBox 28"/>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精准的营销能力</a:t>
              </a:r>
              <a:endParaRPr lang="zh-CN" altLang="en-US" sz="1830" dirty="0">
                <a:latin typeface="+mn-ea"/>
              </a:endParaRPr>
            </a:p>
          </p:txBody>
        </p:sp>
      </p:grpSp>
      <p:grpSp>
        <p:nvGrpSpPr>
          <p:cNvPr id="32" name="组合 31"/>
          <p:cNvGrpSpPr/>
          <p:nvPr/>
        </p:nvGrpSpPr>
        <p:grpSpPr>
          <a:xfrm>
            <a:off x="2094886" y="5236418"/>
            <a:ext cx="3273417" cy="624604"/>
            <a:chOff x="899592" y="1119451"/>
            <a:chExt cx="2327891" cy="444187"/>
          </a:xfrm>
        </p:grpSpPr>
        <p:grpSp>
          <p:nvGrpSpPr>
            <p:cNvPr id="33" name="组合 32"/>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圆角矩形 3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4" name="圆角矩形 33"/>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5" name="椭圆 34"/>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sp>
          <p:nvSpPr>
            <p:cNvPr id="36" name="TextBox 35"/>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对该项目的深刻理解</a:t>
              </a:r>
            </a:p>
          </p:txBody>
        </p:sp>
      </p:grpSp>
      <p:grpSp>
        <p:nvGrpSpPr>
          <p:cNvPr id="39" name="组合 38"/>
          <p:cNvGrpSpPr/>
          <p:nvPr/>
        </p:nvGrpSpPr>
        <p:grpSpPr>
          <a:xfrm>
            <a:off x="4300049" y="6040989"/>
            <a:ext cx="3273417" cy="624604"/>
            <a:chOff x="899592" y="1119451"/>
            <a:chExt cx="2327891" cy="444187"/>
          </a:xfrm>
        </p:grpSpPr>
        <p:grpSp>
          <p:nvGrpSpPr>
            <p:cNvPr id="40" name="组合 39"/>
            <p:cNvGrpSpPr/>
            <p:nvPr/>
          </p:nvGrpSpPr>
          <p:grpSpPr>
            <a:xfrm>
              <a:off x="899592" y="1119451"/>
              <a:ext cx="2327891" cy="444187"/>
              <a:chOff x="4304043" y="1286668"/>
              <a:chExt cx="6414044" cy="2757793"/>
            </a:xfrm>
            <a:effectLst>
              <a:outerShdw blurRad="381000" dist="254000" dir="8100000" algn="tr" rotWithShape="0">
                <a:prstClr val="black">
                  <a:alpha val="40000"/>
                </a:prstClr>
              </a:outerShdw>
            </a:effectLst>
          </p:grpSpPr>
          <p:sp>
            <p:nvSpPr>
              <p:cNvPr id="44" name="圆角矩形 43"/>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圆角矩形 44"/>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1" name="圆角矩形 40"/>
            <p:cNvSpPr/>
            <p:nvPr/>
          </p:nvSpPr>
          <p:spPr>
            <a:xfrm>
              <a:off x="941313" y="1156697"/>
              <a:ext cx="2246481" cy="36969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p:cNvSpPr/>
            <p:nvPr/>
          </p:nvSpPr>
          <p:spPr>
            <a:xfrm>
              <a:off x="977634" y="1172886"/>
              <a:ext cx="319467" cy="319467"/>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4</a:t>
              </a:r>
              <a:endParaRPr lang="zh-CN" altLang="en-US" dirty="0">
                <a:solidFill>
                  <a:schemeClr val="bg1"/>
                </a:solidFill>
              </a:endParaRPr>
            </a:p>
          </p:txBody>
        </p:sp>
        <p:sp>
          <p:nvSpPr>
            <p:cNvPr id="43" name="TextBox 42"/>
            <p:cNvSpPr txBox="1"/>
            <p:nvPr/>
          </p:nvSpPr>
          <p:spPr>
            <a:xfrm>
              <a:off x="1501266" y="1222014"/>
              <a:ext cx="1664474" cy="20004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830" dirty="0"/>
                <a:t>对该项目的深刻理解</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400" fill="hold"/>
                                        <p:tgtEl>
                                          <p:spTgt spid="13"/>
                                        </p:tgtEl>
                                        <p:attrNameLst>
                                          <p:attrName>ppt_x</p:attrName>
                                        </p:attrNameLst>
                                      </p:cBhvr>
                                      <p:tavLst>
                                        <p:tav tm="0">
                                          <p:val>
                                            <p:strVal val="0-#ppt_w/2"/>
                                          </p:val>
                                        </p:tav>
                                        <p:tav tm="100000">
                                          <p:val>
                                            <p:strVal val="#ppt_x"/>
                                          </p:val>
                                        </p:tav>
                                      </p:tavLst>
                                    </p:anim>
                                    <p:anim calcmode="lin" valueType="num">
                                      <p:cBhvr additive="base">
                                        <p:cTn id="13" dur="4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400" fill="hold"/>
                                        <p:tgtEl>
                                          <p:spTgt spid="15"/>
                                        </p:tgtEl>
                                        <p:attrNameLst>
                                          <p:attrName>ppt_x</p:attrName>
                                        </p:attrNameLst>
                                      </p:cBhvr>
                                      <p:tavLst>
                                        <p:tav tm="0">
                                          <p:val>
                                            <p:strVal val="0-#ppt_w/2"/>
                                          </p:val>
                                        </p:tav>
                                        <p:tav tm="100000">
                                          <p:val>
                                            <p:strVal val="#ppt_x"/>
                                          </p:val>
                                        </p:tav>
                                      </p:tavLst>
                                    </p:anim>
                                    <p:anim calcmode="lin" valueType="num">
                                      <p:cBhvr additive="base">
                                        <p:cTn id="18" dur="4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p:tgtEl>
                                          <p:spTgt spid="3"/>
                                        </p:tgtEl>
                                        <p:attrNameLst>
                                          <p:attrName>ppt_x</p:attrName>
                                        </p:attrNameLst>
                                      </p:cBhvr>
                                      <p:tavLst>
                                        <p:tav tm="0">
                                          <p:val>
                                            <p:strVal val="#ppt_x-#ppt_w*1.125000"/>
                                          </p:val>
                                        </p:tav>
                                        <p:tav tm="100000">
                                          <p:val>
                                            <p:strVal val="#ppt_x"/>
                                          </p:val>
                                        </p:tav>
                                      </p:tavLst>
                                    </p:anim>
                                    <p:animEffect transition="in" filter="wipe(right)">
                                      <p:cBhvr>
                                        <p:cTn id="23" dur="400"/>
                                        <p:tgtEl>
                                          <p:spTgt spid="3"/>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400"/>
                                        <p:tgtEl>
                                          <p:spTgt spid="10"/>
                                        </p:tgtEl>
                                        <p:attrNameLst>
                                          <p:attrName>ppt_y</p:attrName>
                                        </p:attrNameLst>
                                      </p:cBhvr>
                                      <p:tavLst>
                                        <p:tav tm="0">
                                          <p:val>
                                            <p:strVal val="#ppt_y+#ppt_h*1.125000"/>
                                          </p:val>
                                        </p:tav>
                                        <p:tav tm="100000">
                                          <p:val>
                                            <p:strVal val="#ppt_y"/>
                                          </p:val>
                                        </p:tav>
                                      </p:tavLst>
                                    </p:anim>
                                    <p:animEffect transition="in" filter="wipe(up)">
                                      <p:cBhvr>
                                        <p:cTn id="28" dur="400"/>
                                        <p:tgtEl>
                                          <p:spTgt spid="10"/>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000"/>
                            </p:stCondLst>
                            <p:childTnLst>
                              <p:par>
                                <p:cTn id="36" presetID="1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400"/>
                                        <p:tgtEl>
                                          <p:spTgt spid="5"/>
                                        </p:tgtEl>
                                        <p:attrNameLst>
                                          <p:attrName>ppt_x</p:attrName>
                                        </p:attrNameLst>
                                      </p:cBhvr>
                                      <p:tavLst>
                                        <p:tav tm="0">
                                          <p:val>
                                            <p:strVal val="#ppt_x-#ppt_w*1.125000"/>
                                          </p:val>
                                        </p:tav>
                                        <p:tav tm="100000">
                                          <p:val>
                                            <p:strVal val="#ppt_x"/>
                                          </p:val>
                                        </p:tav>
                                      </p:tavLst>
                                    </p:anim>
                                    <p:animEffect transition="in" filter="wipe(right)">
                                      <p:cBhvr>
                                        <p:cTn id="39" dur="400"/>
                                        <p:tgtEl>
                                          <p:spTgt spid="5"/>
                                        </p:tgtEl>
                                      </p:cBhvr>
                                    </p:animEffect>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400"/>
                                        <p:tgtEl>
                                          <p:spTgt spid="12"/>
                                        </p:tgtEl>
                                        <p:attrNameLst>
                                          <p:attrName>ppt_y</p:attrName>
                                        </p:attrNameLst>
                                      </p:cBhvr>
                                      <p:tavLst>
                                        <p:tav tm="0">
                                          <p:val>
                                            <p:strVal val="#ppt_y-#ppt_h*1.125000"/>
                                          </p:val>
                                        </p:tav>
                                        <p:tav tm="100000">
                                          <p:val>
                                            <p:strVal val="#ppt_y"/>
                                          </p:val>
                                        </p:tav>
                                      </p:tavLst>
                                    </p:anim>
                                    <p:animEffect transition="in" filter="wipe(down)">
                                      <p:cBhvr>
                                        <p:cTn id="44" dur="400"/>
                                        <p:tgtEl>
                                          <p:spTgt spid="12"/>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4500"/>
                            </p:stCondLst>
                            <p:childTnLst>
                              <p:par>
                                <p:cTn id="52" presetID="1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400"/>
                                        <p:tgtEl>
                                          <p:spTgt spid="6"/>
                                        </p:tgtEl>
                                        <p:attrNameLst>
                                          <p:attrName>ppt_x</p:attrName>
                                        </p:attrNameLst>
                                      </p:cBhvr>
                                      <p:tavLst>
                                        <p:tav tm="0">
                                          <p:val>
                                            <p:strVal val="#ppt_x-#ppt_w*1.125000"/>
                                          </p:val>
                                        </p:tav>
                                        <p:tav tm="100000">
                                          <p:val>
                                            <p:strVal val="#ppt_x"/>
                                          </p:val>
                                        </p:tav>
                                      </p:tavLst>
                                    </p:anim>
                                    <p:animEffect transition="in" filter="wipe(right)">
                                      <p:cBhvr>
                                        <p:cTn id="55" dur="400"/>
                                        <p:tgtEl>
                                          <p:spTgt spid="6"/>
                                        </p:tgtEl>
                                      </p:cBhvr>
                                    </p:animEffect>
                                  </p:childTnLst>
                                </p:cTn>
                              </p:par>
                            </p:childTnLst>
                          </p:cTn>
                        </p:par>
                        <p:par>
                          <p:cTn id="56" fill="hold">
                            <p:stCondLst>
                              <p:cond delay="5000"/>
                            </p:stCondLst>
                            <p:childTnLst>
                              <p:par>
                                <p:cTn id="57" presetID="12" presetClass="entr" presetSubtype="4"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400"/>
                                        <p:tgtEl>
                                          <p:spTgt spid="9"/>
                                        </p:tgtEl>
                                        <p:attrNameLst>
                                          <p:attrName>ppt_y</p:attrName>
                                        </p:attrNameLst>
                                      </p:cBhvr>
                                      <p:tavLst>
                                        <p:tav tm="0">
                                          <p:val>
                                            <p:strVal val="#ppt_y+#ppt_h*1.125000"/>
                                          </p:val>
                                        </p:tav>
                                        <p:tav tm="100000">
                                          <p:val>
                                            <p:strVal val="#ppt_y"/>
                                          </p:val>
                                        </p:tav>
                                      </p:tavLst>
                                    </p:anim>
                                    <p:animEffect transition="in" filter="wipe(up)">
                                      <p:cBhvr>
                                        <p:cTn id="60" dur="400"/>
                                        <p:tgtEl>
                                          <p:spTgt spid="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animEffect transition="in" filter="fade">
                                      <p:cBhvr>
                                        <p:cTn id="66" dur="500"/>
                                        <p:tgtEl>
                                          <p:spTgt spid="25"/>
                                        </p:tgtEl>
                                      </p:cBhvr>
                                    </p:animEffect>
                                  </p:childTnLst>
                                </p:cTn>
                              </p:par>
                            </p:childTnLst>
                          </p:cTn>
                        </p:par>
                        <p:par>
                          <p:cTn id="67" fill="hold">
                            <p:stCondLst>
                              <p:cond delay="6000"/>
                            </p:stCondLst>
                            <p:childTnLst>
                              <p:par>
                                <p:cTn id="68" presetID="1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400"/>
                                        <p:tgtEl>
                                          <p:spTgt spid="7"/>
                                        </p:tgtEl>
                                        <p:attrNameLst>
                                          <p:attrName>ppt_x</p:attrName>
                                        </p:attrNameLst>
                                      </p:cBhvr>
                                      <p:tavLst>
                                        <p:tav tm="0">
                                          <p:val>
                                            <p:strVal val="#ppt_x-#ppt_w*1.125000"/>
                                          </p:val>
                                        </p:tav>
                                        <p:tav tm="100000">
                                          <p:val>
                                            <p:strVal val="#ppt_x"/>
                                          </p:val>
                                        </p:tav>
                                      </p:tavLst>
                                    </p:anim>
                                    <p:animEffect transition="in" filter="wipe(right)">
                                      <p:cBhvr>
                                        <p:cTn id="71" dur="400"/>
                                        <p:tgtEl>
                                          <p:spTgt spid="7"/>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400"/>
                                        <p:tgtEl>
                                          <p:spTgt spid="11"/>
                                        </p:tgtEl>
                                        <p:attrNameLst>
                                          <p:attrName>ppt_y</p:attrName>
                                        </p:attrNameLst>
                                      </p:cBhvr>
                                      <p:tavLst>
                                        <p:tav tm="0">
                                          <p:val>
                                            <p:strVal val="#ppt_y-#ppt_h*1.125000"/>
                                          </p:val>
                                        </p:tav>
                                        <p:tav tm="100000">
                                          <p:val>
                                            <p:strVal val="#ppt_y"/>
                                          </p:val>
                                        </p:tav>
                                      </p:tavLst>
                                    </p:anim>
                                    <p:animEffect transition="in" filter="wipe(down)">
                                      <p:cBhvr>
                                        <p:cTn id="76" dur="400"/>
                                        <p:tgtEl>
                                          <p:spTgt spid="11"/>
                                        </p:tgtEl>
                                      </p:cBhvr>
                                    </p:animEffect>
                                  </p:childTnLst>
                                </p:cTn>
                              </p:par>
                            </p:childTnLst>
                          </p:cTn>
                        </p:par>
                        <p:par>
                          <p:cTn id="77" fill="hold">
                            <p:stCondLst>
                              <p:cond delay="7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7500"/>
                            </p:stCondLst>
                            <p:childTnLst>
                              <p:par>
                                <p:cTn id="84" presetID="16" presetClass="entr" presetSubtype="42"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barn(outHorizontal)">
                                      <p:cBhvr>
                                        <p:cTn id="86" dur="400"/>
                                        <p:tgtEl>
                                          <p:spTgt spid="8"/>
                                        </p:tgtEl>
                                      </p:cBhvr>
                                    </p:animEffect>
                                  </p:childTnLst>
                                </p:cTn>
                              </p:par>
                            </p:childTnLst>
                          </p:cTn>
                        </p:par>
                        <p:par>
                          <p:cTn id="87" fill="hold">
                            <p:stCondLst>
                              <p:cond delay="8000"/>
                            </p:stCondLst>
                            <p:childTnLst>
                              <p:par>
                                <p:cTn id="88" presetID="22" presetClass="entr" presetSubtype="8" fill="hold" grpId="0" nodeType="afterEffect">
                                  <p:stCondLst>
                                    <p:cond delay="0"/>
                                  </p:stCondLst>
                                  <p:iterate type="lt">
                                    <p:tmPct val="30000"/>
                                  </p:iterate>
                                  <p:childTnLst>
                                    <p:set>
                                      <p:cBhvr>
                                        <p:cTn id="89" dur="1" fill="hold">
                                          <p:stCondLst>
                                            <p:cond delay="0"/>
                                          </p:stCondLst>
                                        </p:cTn>
                                        <p:tgtEl>
                                          <p:spTgt spid="14"/>
                                        </p:tgtEl>
                                        <p:attrNameLst>
                                          <p:attrName>style.visibility</p:attrName>
                                        </p:attrNameLst>
                                      </p:cBhvr>
                                      <p:to>
                                        <p:strVal val="visible"/>
                                      </p:to>
                                    </p:set>
                                    <p:animEffect transition="in" filter="wipe(left)">
                                      <p:cBhvr>
                                        <p:cTn id="90" dur="50"/>
                                        <p:tgtEl>
                                          <p:spTgt spid="14"/>
                                        </p:tgtEl>
                                      </p:cBhvr>
                                    </p:animEffect>
                                  </p:childTnLst>
                                </p:cTn>
                              </p:par>
                              <p:par>
                                <p:cTn id="91" presetID="36" presetClass="emph" presetSubtype="0" fill="hold" grpId="1" nodeType="withEffect">
                                  <p:stCondLst>
                                    <p:cond delay="0"/>
                                  </p:stCondLst>
                                  <p:iterate type="lt">
                                    <p:tmPct val="30000"/>
                                  </p:iterate>
                                  <p:childTnLst>
                                    <p:animScale>
                                      <p:cBhvr>
                                        <p:cTn id="92" dur="25" autoRev="1" fill="hold">
                                          <p:stCondLst>
                                            <p:cond delay="0"/>
                                          </p:stCondLst>
                                        </p:cTn>
                                        <p:tgtEl>
                                          <p:spTgt spid="14"/>
                                        </p:tgtEl>
                                      </p:cBhvr>
                                      <p:to x="80000" y="100000"/>
                                    </p:animScale>
                                    <p:anim by="(#ppt_w*0.10)" calcmode="lin" valueType="num">
                                      <p:cBhvr>
                                        <p:cTn id="93" dur="25" autoRev="1" fill="hold">
                                          <p:stCondLst>
                                            <p:cond delay="0"/>
                                          </p:stCondLst>
                                        </p:cTn>
                                        <p:tgtEl>
                                          <p:spTgt spid="14"/>
                                        </p:tgtEl>
                                        <p:attrNameLst>
                                          <p:attrName>ppt_x</p:attrName>
                                        </p:attrNameLst>
                                      </p:cBhvr>
                                    </p:anim>
                                    <p:anim by="(-#ppt_w*0.10)" calcmode="lin" valueType="num">
                                      <p:cBhvr>
                                        <p:cTn id="94" dur="25" autoRev="1" fill="hold">
                                          <p:stCondLst>
                                            <p:cond delay="0"/>
                                          </p:stCondLst>
                                        </p:cTn>
                                        <p:tgtEl>
                                          <p:spTgt spid="14"/>
                                        </p:tgtEl>
                                        <p:attrNameLst>
                                          <p:attrName>ppt_y</p:attrName>
                                        </p:attrNameLst>
                                      </p:cBhvr>
                                    </p:anim>
                                    <p:animRot by="-480000">
                                      <p:cBhvr>
                                        <p:cTn id="95"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animBg="1"/>
      <p:bldP spid="6" grpId="0" animBg="1"/>
      <p:bldP spid="7" grpId="0" animBg="1"/>
      <p:bldP spid="13" grpId="0" animBg="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grpSp>
        <p:nvGrpSpPr>
          <p:cNvPr id="3" name="组合 2"/>
          <p:cNvGrpSpPr/>
          <p:nvPr/>
        </p:nvGrpSpPr>
        <p:grpSpPr>
          <a:xfrm>
            <a:off x="2475242" y="2553648"/>
            <a:ext cx="8351705" cy="2413700"/>
            <a:chOff x="2347913" y="2421930"/>
            <a:chExt cx="7923212" cy="2289200"/>
          </a:xfrm>
        </p:grpSpPr>
        <p:sp>
          <p:nvSpPr>
            <p:cNvPr id="5" name="Line 11"/>
            <p:cNvSpPr>
              <a:spLocks noChangeShapeType="1"/>
            </p:cNvSpPr>
            <p:nvPr/>
          </p:nvSpPr>
          <p:spPr bwMode="auto">
            <a:xfrm>
              <a:off x="2728911" y="4210644"/>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6" name="Line 11"/>
            <p:cNvSpPr>
              <a:spLocks noChangeShapeType="1"/>
            </p:cNvSpPr>
            <p:nvPr/>
          </p:nvSpPr>
          <p:spPr bwMode="auto">
            <a:xfrm>
              <a:off x="2728911" y="3709044"/>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Line 11"/>
            <p:cNvSpPr>
              <a:spLocks noChangeShapeType="1"/>
            </p:cNvSpPr>
            <p:nvPr/>
          </p:nvSpPr>
          <p:spPr bwMode="auto">
            <a:xfrm>
              <a:off x="2728911" y="3286026"/>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Line 11"/>
            <p:cNvSpPr>
              <a:spLocks noChangeShapeType="1"/>
            </p:cNvSpPr>
            <p:nvPr/>
          </p:nvSpPr>
          <p:spPr bwMode="auto">
            <a:xfrm>
              <a:off x="2728911" y="2853978"/>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Line 11"/>
            <p:cNvSpPr>
              <a:spLocks noChangeShapeType="1"/>
            </p:cNvSpPr>
            <p:nvPr/>
          </p:nvSpPr>
          <p:spPr bwMode="auto">
            <a:xfrm>
              <a:off x="2728911" y="2421930"/>
              <a:ext cx="7542213"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Line 11"/>
            <p:cNvSpPr>
              <a:spLocks noChangeShapeType="1"/>
            </p:cNvSpPr>
            <p:nvPr/>
          </p:nvSpPr>
          <p:spPr bwMode="auto">
            <a:xfrm>
              <a:off x="2347913" y="4711130"/>
              <a:ext cx="7923212"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11" name="Line 12"/>
          <p:cNvSpPr>
            <a:spLocks noChangeShapeType="1"/>
          </p:cNvSpPr>
          <p:nvPr/>
        </p:nvSpPr>
        <p:spPr bwMode="auto">
          <a:xfrm rot="16200000" flipV="1">
            <a:off x="1230630" y="3560487"/>
            <a:ext cx="3292437" cy="0"/>
          </a:xfrm>
          <a:prstGeom prst="line">
            <a:avLst/>
          </a:prstGeom>
          <a:noFill/>
          <a:ln w="12700">
            <a:solidFill>
              <a:schemeClr val="accent5">
                <a:lumMod val="50000"/>
              </a:schemeClr>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sp>
        <p:nvSpPr>
          <p:cNvPr id="12" name="Rectangle 13"/>
          <p:cNvSpPr>
            <a:spLocks noChangeArrowheads="1"/>
          </p:cNvSpPr>
          <p:nvPr/>
        </p:nvSpPr>
        <p:spPr bwMode="auto">
          <a:xfrm>
            <a:off x="3654955" y="3199776"/>
            <a:ext cx="562247" cy="176757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3" name="Rectangle 14"/>
          <p:cNvSpPr>
            <a:spLocks noChangeArrowheads="1"/>
          </p:cNvSpPr>
          <p:nvPr/>
        </p:nvSpPr>
        <p:spPr bwMode="auto">
          <a:xfrm>
            <a:off x="4794509" y="2878399"/>
            <a:ext cx="562247" cy="2088948"/>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4" name="Rectangle 15"/>
          <p:cNvSpPr>
            <a:spLocks noChangeArrowheads="1"/>
          </p:cNvSpPr>
          <p:nvPr/>
        </p:nvSpPr>
        <p:spPr bwMode="auto">
          <a:xfrm>
            <a:off x="5934062" y="3601496"/>
            <a:ext cx="562247" cy="1365851"/>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5" name="Rectangle 16"/>
          <p:cNvSpPr>
            <a:spLocks noChangeArrowheads="1"/>
          </p:cNvSpPr>
          <p:nvPr/>
        </p:nvSpPr>
        <p:spPr bwMode="auto">
          <a:xfrm>
            <a:off x="7075289" y="2476678"/>
            <a:ext cx="562247" cy="2490670"/>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6" name="Rectangle 17"/>
          <p:cNvSpPr>
            <a:spLocks noChangeArrowheads="1"/>
          </p:cNvSpPr>
          <p:nvPr/>
        </p:nvSpPr>
        <p:spPr bwMode="auto">
          <a:xfrm>
            <a:off x="8214843" y="3199776"/>
            <a:ext cx="562247" cy="176757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7" name="Rectangle 18"/>
          <p:cNvSpPr>
            <a:spLocks noChangeArrowheads="1"/>
          </p:cNvSpPr>
          <p:nvPr/>
        </p:nvSpPr>
        <p:spPr bwMode="auto">
          <a:xfrm>
            <a:off x="9356069" y="1673236"/>
            <a:ext cx="562247" cy="3294112"/>
          </a:xfrm>
          <a:prstGeom prst="rect">
            <a:avLst/>
          </a:prstGeom>
          <a:gradFill>
            <a:gsLst>
              <a:gs pos="0">
                <a:sysClr val="window" lastClr="FFFFFF">
                  <a:lumMod val="75000"/>
                </a:sysClr>
              </a:gs>
              <a:gs pos="100000">
                <a:sysClr val="window" lastClr="FFFFFF"/>
              </a:gs>
            </a:gsLst>
            <a:lin ang="5400000" scaled="0"/>
          </a:gradFill>
          <a:ln>
            <a:noFill/>
          </a:ln>
          <a:effectLst>
            <a:outerShdw blurRad="292100" dist="50800" dir="5400000" sx="117000" sy="117000" algn="ctr" rotWithShape="0">
              <a:srgbClr val="000000">
                <a:alpha val="43137"/>
              </a:srgbClr>
            </a:outerShdw>
          </a:effectLst>
        </p:spPr>
        <p:txBody>
          <a:bodyPr wrap="none" lIns="96383" tIns="48192" rIns="96383" bIns="48192" anchor="ctr"/>
          <a:lstStyle>
            <a:lvl1pPr eaLnBrk="0" hangingPunct="0">
              <a:defRPr sz="2800" b="1">
                <a:solidFill>
                  <a:schemeClr val="tx1"/>
                </a:solidFill>
                <a:latin typeface="Arial" panose="020B0604020202020204" pitchFamily="34" charset="0"/>
                <a:ea typeface="宋体" panose="02010600030101010101" pitchFamily="2" charset="-122"/>
              </a:defRPr>
            </a:lvl1pPr>
            <a:lvl2pPr marL="742950" indent="-285750" eaLnBrk="0" hangingPunct="0">
              <a:defRPr sz="2800" b="1">
                <a:solidFill>
                  <a:schemeClr val="tx1"/>
                </a:solidFill>
                <a:latin typeface="Arial" panose="020B0604020202020204" pitchFamily="34" charset="0"/>
                <a:ea typeface="宋体" panose="02010600030101010101" pitchFamily="2" charset="-122"/>
              </a:defRPr>
            </a:lvl2pPr>
            <a:lvl3pPr marL="1143000" indent="-228600" eaLnBrk="0" hangingPunct="0">
              <a:defRPr sz="2800" b="1">
                <a:solidFill>
                  <a:schemeClr val="tx1"/>
                </a:solidFill>
                <a:latin typeface="Arial" panose="020B0604020202020204" pitchFamily="34" charset="0"/>
                <a:ea typeface="宋体" panose="02010600030101010101" pitchFamily="2" charset="-122"/>
              </a:defRPr>
            </a:lvl3pPr>
            <a:lvl4pPr marL="1600200" indent="-228600" eaLnBrk="0" hangingPunct="0">
              <a:defRPr sz="2800" b="1">
                <a:solidFill>
                  <a:schemeClr val="tx1"/>
                </a:solidFill>
                <a:latin typeface="Arial" panose="020B0604020202020204" pitchFamily="34" charset="0"/>
                <a:ea typeface="宋体" panose="02010600030101010101" pitchFamily="2" charset="-122"/>
              </a:defRPr>
            </a:lvl4pPr>
            <a:lvl5pPr marL="2057400" indent="-228600" eaLnBrk="0" hangingPunct="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800" b="1">
                <a:solidFill>
                  <a:schemeClr val="tx1"/>
                </a:solidFill>
                <a:latin typeface="Arial" panose="020B0604020202020204" pitchFamily="34" charset="0"/>
                <a:ea typeface="宋体" panose="02010600030101010101" pitchFamily="2" charset="-122"/>
              </a:defRPr>
            </a:lvl9pPr>
          </a:lstStyle>
          <a:p>
            <a:pPr eaLnBrk="1" hangingPunct="1"/>
            <a:endParaRPr lang="zh-CN" altLang="en-US" sz="3935">
              <a:latin typeface="微软雅黑" panose="020B0503020204020204" pitchFamily="34" charset="-122"/>
              <a:ea typeface="微软雅黑" panose="020B0503020204020204" pitchFamily="34" charset="-122"/>
            </a:endParaRPr>
          </a:p>
        </p:txBody>
      </p:sp>
      <p:sp>
        <p:nvSpPr>
          <p:cNvPr id="18" name="未知"/>
          <p:cNvSpPr/>
          <p:nvPr/>
        </p:nvSpPr>
        <p:spPr bwMode="auto">
          <a:xfrm>
            <a:off x="3875838" y="1262676"/>
            <a:ext cx="5896895" cy="1937100"/>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chemeClr val="accent5">
                <a:lumMod val="50000"/>
              </a:schemeClr>
            </a:solidFill>
            <a:beve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383" tIns="48192" rIns="96383" bIns="48192"/>
          <a:lstStyle/>
          <a:p>
            <a:endParaRPr lang="zh-CN" altLang="en-US">
              <a:latin typeface="微软雅黑" panose="020B0503020204020204" pitchFamily="34" charset="-122"/>
              <a:ea typeface="微软雅黑" panose="020B0503020204020204" pitchFamily="34" charset="-122"/>
            </a:endParaRPr>
          </a:p>
        </p:txBody>
      </p:sp>
      <p:grpSp>
        <p:nvGrpSpPr>
          <p:cNvPr id="19" name="组合 18"/>
          <p:cNvGrpSpPr/>
          <p:nvPr/>
        </p:nvGrpSpPr>
        <p:grpSpPr>
          <a:xfrm>
            <a:off x="1771612" y="2398442"/>
            <a:ext cx="824290" cy="2255327"/>
            <a:chOff x="1922711" y="2214181"/>
            <a:chExt cx="781999" cy="2138996"/>
          </a:xfrm>
        </p:grpSpPr>
        <p:sp>
          <p:nvSpPr>
            <p:cNvPr id="20" name="TextBox 19"/>
            <p:cNvSpPr txBox="1"/>
            <p:nvPr/>
          </p:nvSpPr>
          <p:spPr>
            <a:xfrm>
              <a:off x="2079374" y="4002895"/>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20%</a:t>
              </a:r>
              <a:endParaRPr lang="zh-CN" altLang="en-US" dirty="0">
                <a:latin typeface="微软雅黑" panose="020B0503020204020204" pitchFamily="34" charset="-122"/>
                <a:ea typeface="微软雅黑" panose="020B0503020204020204" pitchFamily="34" charset="-122"/>
              </a:endParaRPr>
            </a:p>
          </p:txBody>
        </p:sp>
        <p:sp>
          <p:nvSpPr>
            <p:cNvPr id="21" name="TextBox 20"/>
            <p:cNvSpPr txBox="1"/>
            <p:nvPr/>
          </p:nvSpPr>
          <p:spPr>
            <a:xfrm>
              <a:off x="2079374" y="3501295"/>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40%</a:t>
              </a:r>
              <a:endParaRPr lang="zh-CN" altLang="en-US" dirty="0">
                <a:latin typeface="微软雅黑" panose="020B0503020204020204" pitchFamily="34" charset="-122"/>
                <a:ea typeface="微软雅黑" panose="020B0503020204020204" pitchFamily="34" charset="-122"/>
              </a:endParaRPr>
            </a:p>
          </p:txBody>
        </p:sp>
        <p:sp>
          <p:nvSpPr>
            <p:cNvPr id="22" name="TextBox 21"/>
            <p:cNvSpPr txBox="1"/>
            <p:nvPr/>
          </p:nvSpPr>
          <p:spPr>
            <a:xfrm>
              <a:off x="2079374" y="3074417"/>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60%</a:t>
              </a:r>
              <a:endParaRPr lang="zh-CN" altLang="en-US" dirty="0">
                <a:latin typeface="微软雅黑" panose="020B0503020204020204" pitchFamily="34" charset="-122"/>
                <a:ea typeface="微软雅黑" panose="020B0503020204020204" pitchFamily="34" charset="-122"/>
              </a:endParaRPr>
            </a:p>
          </p:txBody>
        </p:sp>
        <p:sp>
          <p:nvSpPr>
            <p:cNvPr id="23" name="TextBox 22"/>
            <p:cNvSpPr txBox="1"/>
            <p:nvPr/>
          </p:nvSpPr>
          <p:spPr>
            <a:xfrm>
              <a:off x="2079374" y="2646229"/>
              <a:ext cx="625336"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80%</a:t>
              </a:r>
              <a:endParaRPr lang="zh-CN" altLang="en-US" dirty="0">
                <a:latin typeface="微软雅黑" panose="020B0503020204020204" pitchFamily="34" charset="-122"/>
                <a:ea typeface="微软雅黑" panose="020B0503020204020204" pitchFamily="34" charset="-122"/>
              </a:endParaRPr>
            </a:p>
          </p:txBody>
        </p:sp>
        <p:sp>
          <p:nvSpPr>
            <p:cNvPr id="24" name="TextBox 23"/>
            <p:cNvSpPr txBox="1"/>
            <p:nvPr/>
          </p:nvSpPr>
          <p:spPr>
            <a:xfrm>
              <a:off x="1922711" y="2214181"/>
              <a:ext cx="753080" cy="350282"/>
            </a:xfrm>
            <a:prstGeom prst="rect">
              <a:avLst/>
            </a:prstGeom>
            <a:noFill/>
          </p:spPr>
          <p:txBody>
            <a:bodyPr wrap="none" rtlCol="0">
              <a:spAutoFit/>
            </a:bodyPr>
            <a:lstStyle/>
            <a:p>
              <a:r>
                <a:rPr lang="en-US" altLang="zh-CN" dirty="0">
                  <a:latin typeface="微软雅黑" panose="020B0503020204020204" pitchFamily="34" charset="-122"/>
                  <a:ea typeface="微软雅黑" panose="020B0503020204020204" pitchFamily="34" charset="-122"/>
                </a:rPr>
                <a:t>100%</a:t>
              </a:r>
              <a:endParaRPr lang="zh-CN" altLang="en-US"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543533" y="5074354"/>
            <a:ext cx="6551478" cy="374881"/>
            <a:chOff x="3361393" y="4752074"/>
            <a:chExt cx="6215348" cy="355545"/>
          </a:xfrm>
        </p:grpSpPr>
        <p:sp>
          <p:nvSpPr>
            <p:cNvPr id="26" name="TextBox 25"/>
            <p:cNvSpPr txBox="1"/>
            <p:nvPr/>
          </p:nvSpPr>
          <p:spPr>
            <a:xfrm>
              <a:off x="3409031" y="4752074"/>
              <a:ext cx="175253" cy="350282"/>
            </a:xfrm>
            <a:prstGeom prst="rect">
              <a:avLst/>
            </a:prstGeom>
            <a:noFill/>
          </p:spPr>
          <p:txBody>
            <a:bodyPr wrap="non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27" name="TextBox 26"/>
            <p:cNvSpPr txBox="1"/>
            <p:nvPr/>
          </p:nvSpPr>
          <p:spPr>
            <a:xfrm>
              <a:off x="3361393" y="4752074"/>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月份</a:t>
              </a:r>
            </a:p>
          </p:txBody>
        </p:sp>
        <p:sp>
          <p:nvSpPr>
            <p:cNvPr id="28" name="TextBox 27"/>
            <p:cNvSpPr txBox="1"/>
            <p:nvPr/>
          </p:nvSpPr>
          <p:spPr>
            <a:xfrm>
              <a:off x="4444431"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月份</a:t>
              </a:r>
            </a:p>
          </p:txBody>
        </p:sp>
        <p:sp>
          <p:nvSpPr>
            <p:cNvPr id="29" name="TextBox 28"/>
            <p:cNvSpPr txBox="1"/>
            <p:nvPr/>
          </p:nvSpPr>
          <p:spPr>
            <a:xfrm>
              <a:off x="5498076"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月份</a:t>
              </a:r>
            </a:p>
          </p:txBody>
        </p:sp>
        <p:sp>
          <p:nvSpPr>
            <p:cNvPr id="30" name="TextBox 29"/>
            <p:cNvSpPr txBox="1"/>
            <p:nvPr/>
          </p:nvSpPr>
          <p:spPr>
            <a:xfrm>
              <a:off x="6608192" y="4757337"/>
              <a:ext cx="740914"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月份</a:t>
              </a:r>
            </a:p>
          </p:txBody>
        </p:sp>
        <p:sp>
          <p:nvSpPr>
            <p:cNvPr id="31" name="TextBox 30"/>
            <p:cNvSpPr txBox="1"/>
            <p:nvPr/>
          </p:nvSpPr>
          <p:spPr>
            <a:xfrm>
              <a:off x="7625409" y="4757337"/>
              <a:ext cx="868657"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月份</a:t>
              </a:r>
            </a:p>
          </p:txBody>
        </p:sp>
        <p:sp>
          <p:nvSpPr>
            <p:cNvPr id="32" name="TextBox 31"/>
            <p:cNvSpPr txBox="1"/>
            <p:nvPr/>
          </p:nvSpPr>
          <p:spPr>
            <a:xfrm>
              <a:off x="8708084" y="4757337"/>
              <a:ext cx="868657" cy="350282"/>
            </a:xfrm>
            <a:prstGeom prst="rect">
              <a:avLst/>
            </a:prstGeom>
            <a:noFill/>
          </p:spPr>
          <p:txBody>
            <a:bodyPr wrap="none" rtlCol="0">
              <a:spAutoFit/>
            </a:bodyPr>
            <a:lstStyle/>
            <a:p>
              <a:pPr algn="ct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月份</a:t>
              </a:r>
            </a:p>
          </p:txBody>
        </p:sp>
      </p:grpSp>
      <p:sp>
        <p:nvSpPr>
          <p:cNvPr id="33" name="矩形 32"/>
          <p:cNvSpPr/>
          <p:nvPr/>
        </p:nvSpPr>
        <p:spPr>
          <a:xfrm>
            <a:off x="1495731" y="5772241"/>
            <a:ext cx="10474508" cy="956977"/>
          </a:xfrm>
          <a:prstGeom prst="rect">
            <a:avLst/>
          </a:prstGeom>
        </p:spPr>
        <p:txBody>
          <a:bodyPr lIns="96383" tIns="48192" rIns="96383" bIns="48192"/>
          <a:lstStyle/>
          <a:p>
            <a:pPr algn="just">
              <a:spcAft>
                <a:spcPts val="635"/>
              </a:spcAft>
              <a:buClr>
                <a:srgbClr val="00B050"/>
              </a:buClr>
              <a:buSzPct val="80000"/>
              <a:defRPr/>
            </a:pPr>
            <a:r>
              <a:rPr lang="zh-CN" altLang="en-US" sz="1685"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endParaRPr lang="en-US" altLang="zh-CN" sz="1685" dirty="0">
              <a:latin typeface="微软雅黑" panose="020B0503020204020204" pitchFamily="34" charset="-122"/>
              <a:ea typeface="微软雅黑" panose="020B0503020204020204" pitchFamily="34" charset="-122"/>
            </a:endParaRPr>
          </a:p>
          <a:p>
            <a:pPr algn="just">
              <a:spcAft>
                <a:spcPts val="635"/>
              </a:spcAft>
              <a:buClr>
                <a:srgbClr val="00B050"/>
              </a:buClr>
              <a:buSzPct val="80000"/>
              <a:defRPr/>
            </a:pPr>
            <a:r>
              <a:rPr lang="zh-CN" altLang="en-US" sz="1685" dirty="0">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500"/>
                                        <p:tgtEl>
                                          <p:spTgt spid="1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iterate type="wd">
                                    <p:tmPct val="10000"/>
                                  </p:iterate>
                                  <p:childTnLst>
                                    <p:set>
                                      <p:cBhvr>
                                        <p:cTn id="53" dur="1" fill="hold">
                                          <p:stCondLst>
                                            <p:cond delay="0"/>
                                          </p:stCondLst>
                                        </p:cTn>
                                        <p:tgtEl>
                                          <p:spTgt spid="33"/>
                                        </p:tgtEl>
                                        <p:attrNameLst>
                                          <p:attrName>style.visibility</p:attrName>
                                        </p:attrNameLst>
                                      </p:cBhvr>
                                      <p:to>
                                        <p:strVal val="visible"/>
                                      </p:to>
                                    </p:set>
                                    <p:animEffect transition="in" filter="fade">
                                      <p:cBhvr>
                                        <p:cTn id="54" dur="250"/>
                                        <p:tgtEl>
                                          <p:spTgt spid="33"/>
                                        </p:tgtEl>
                                      </p:cBhvr>
                                    </p:animEffect>
                                    <p:anim calcmode="lin" valueType="num">
                                      <p:cBhvr>
                                        <p:cTn id="55" dur="250" fill="hold"/>
                                        <p:tgtEl>
                                          <p:spTgt spid="33"/>
                                        </p:tgtEl>
                                        <p:attrNameLst>
                                          <p:attrName>ppt_x</p:attrName>
                                        </p:attrNameLst>
                                      </p:cBhvr>
                                      <p:tavLst>
                                        <p:tav tm="0">
                                          <p:val>
                                            <p:strVal val="#ppt_x"/>
                                          </p:val>
                                        </p:tav>
                                        <p:tav tm="100000">
                                          <p:val>
                                            <p:strVal val="#ppt_x"/>
                                          </p:val>
                                        </p:tav>
                                      </p:tavLst>
                                    </p:anim>
                                    <p:anim calcmode="lin" valueType="num">
                                      <p:cBhvr>
                                        <p:cTn id="56" dur="2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iterate type="wd">
                                    <p:tmAbs val="0"/>
                                  </p:iterate>
                                  <p:childTnLst>
                                    <p:set>
                                      <p:cBhvr>
                                        <p:cTn id="60" dur="1" fill="hold">
                                          <p:stCondLst>
                                            <p:cond delay="9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3858" y="308029"/>
            <a:ext cx="3240182" cy="438582"/>
          </a:xfrm>
          <a:prstGeom prst="rect">
            <a:avLst/>
          </a:prstGeom>
          <a:noFill/>
        </p:spPr>
        <p:txBody>
          <a:bodyPr wrap="square" rtlCol="0">
            <a:spAutoFit/>
          </a:bodyPr>
          <a:lstStyle/>
          <a:p>
            <a:r>
              <a:rPr lang="en-US" altLang="zh-CN" sz="2250" b="1" dirty="0">
                <a:solidFill>
                  <a:schemeClr val="bg1"/>
                </a:solidFill>
                <a:latin typeface="方正姚体" panose="02010601030101010101" pitchFamily="2" charset="-122"/>
                <a:ea typeface="方正姚体" panose="02010601030101010101" pitchFamily="2" charset="-122"/>
              </a:rPr>
              <a:t>LOGO   </a:t>
            </a:r>
            <a:r>
              <a:rPr lang="zh-CN" altLang="en-US" sz="2250" b="1" dirty="0">
                <a:solidFill>
                  <a:schemeClr val="bg1"/>
                </a:solidFill>
                <a:latin typeface="方正姚体" panose="02010601030101010101" pitchFamily="2" charset="-122"/>
                <a:ea typeface="方正姚体" panose="02010601030101010101" pitchFamily="2" charset="-122"/>
              </a:rPr>
              <a:t>标题文字内容</a:t>
            </a:r>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90178" y="2722205"/>
            <a:ext cx="2204342" cy="452151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0226" y="2746512"/>
            <a:ext cx="1755972" cy="4476404"/>
          </a:xfrm>
          <a:prstGeom prst="rect">
            <a:avLst/>
          </a:prstGeom>
        </p:spPr>
      </p:pic>
      <p:sp>
        <p:nvSpPr>
          <p:cNvPr id="6" name="TextBox 5"/>
          <p:cNvSpPr txBox="1"/>
          <p:nvPr/>
        </p:nvSpPr>
        <p:spPr>
          <a:xfrm>
            <a:off x="1456035" y="4861180"/>
            <a:ext cx="1880046"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7" name="TextBox 6"/>
          <p:cNvSpPr txBox="1"/>
          <p:nvPr/>
        </p:nvSpPr>
        <p:spPr>
          <a:xfrm>
            <a:off x="3336081" y="3948174"/>
            <a:ext cx="1878226"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8" name="TextBox 7"/>
          <p:cNvSpPr txBox="1"/>
          <p:nvPr/>
        </p:nvSpPr>
        <p:spPr>
          <a:xfrm>
            <a:off x="5541350" y="3717581"/>
            <a:ext cx="1755770"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9" name="TextBox 8"/>
          <p:cNvSpPr txBox="1"/>
          <p:nvPr/>
        </p:nvSpPr>
        <p:spPr>
          <a:xfrm>
            <a:off x="7644443" y="3887409"/>
            <a:ext cx="1923858"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10" name="TextBox 9"/>
          <p:cNvSpPr txBox="1"/>
          <p:nvPr/>
        </p:nvSpPr>
        <p:spPr>
          <a:xfrm>
            <a:off x="9669557" y="4761167"/>
            <a:ext cx="1923858" cy="741485"/>
          </a:xfrm>
          <a:prstGeom prst="rect">
            <a:avLst/>
          </a:prstGeom>
          <a:noFill/>
        </p:spPr>
        <p:txBody>
          <a:bodyPr vert="horz" wrap="square" rtlCol="0">
            <a:spAutoFit/>
          </a:bodyPr>
          <a:lstStyle/>
          <a:p>
            <a:pPr algn="ctr"/>
            <a:r>
              <a:rPr lang="zh-CN" altLang="en-US" sz="2110" dirty="0">
                <a:latin typeface="微软雅黑" panose="020B0503020204020204" pitchFamily="34" charset="-122"/>
                <a:ea typeface="微软雅黑" panose="020B0503020204020204" pitchFamily="34" charset="-122"/>
              </a:rPr>
              <a:t>添加标题文字内容</a:t>
            </a:r>
          </a:p>
        </p:txBody>
      </p:sp>
      <p:sp>
        <p:nvSpPr>
          <p:cNvPr id="11" name="TextBox 10"/>
          <p:cNvSpPr txBox="1"/>
          <p:nvPr/>
        </p:nvSpPr>
        <p:spPr>
          <a:xfrm>
            <a:off x="3267714" y="5592032"/>
            <a:ext cx="6310403" cy="972959"/>
          </a:xfrm>
          <a:prstGeom prst="rect">
            <a:avLst/>
          </a:prstGeom>
          <a:noFill/>
        </p:spPr>
        <p:txBody>
          <a:bodyPr wrap="square" lIns="0" tIns="0" rIns="0" bIns="0" rtlCol="0">
            <a:spAutoFit/>
          </a:bodyPr>
          <a:lstStyle/>
          <a:p>
            <a:pPr algn="just">
              <a:lnSpc>
                <a:spcPct val="150000"/>
              </a:lnSpc>
            </a:pPr>
            <a:r>
              <a:rPr lang="zh-CN" altLang="en-US" sz="1405"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405" dirty="0">
                <a:latin typeface="微软雅黑 Light" panose="020B0502040204020203" pitchFamily="34" charset="-122"/>
                <a:ea typeface="微软雅黑 Light" panose="020B0502040204020203" pitchFamily="34" charset="-122"/>
              </a:rPr>
              <a:t>……</a:t>
            </a:r>
          </a:p>
        </p:txBody>
      </p:sp>
      <p:sp>
        <p:nvSpPr>
          <p:cNvPr id="12" name="Freeform 5"/>
          <p:cNvSpPr/>
          <p:nvPr/>
        </p:nvSpPr>
        <p:spPr bwMode="auto">
          <a:xfrm>
            <a:off x="2838032" y="5598550"/>
            <a:ext cx="249905" cy="102561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8580" tIns="64290" rIns="128580" bIns="64290" numCol="1" anchor="t" anchorCtr="0" compatLnSpc="1"/>
          <a:lstStyle/>
          <a:p>
            <a:endParaRPr lang="zh-CN" altLang="en-US" dirty="0">
              <a:ea typeface="微软雅黑" panose="020B0503020204020204" pitchFamily="34" charset="-122"/>
            </a:endParaRPr>
          </a:p>
        </p:txBody>
      </p:sp>
      <p:sp>
        <p:nvSpPr>
          <p:cNvPr id="13" name="Freeform 5"/>
          <p:cNvSpPr/>
          <p:nvPr/>
        </p:nvSpPr>
        <p:spPr bwMode="auto">
          <a:xfrm flipH="1">
            <a:off x="9783491" y="5540184"/>
            <a:ext cx="249905" cy="1025619"/>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8580" tIns="64290" rIns="128580" bIns="64290" numCol="1" anchor="t" anchorCtr="0" compatLnSpc="1"/>
          <a:lstStyle/>
          <a:p>
            <a:endParaRPr lang="zh-CN" altLang="en-US" dirty="0">
              <a:ea typeface="微软雅黑" panose="020B0503020204020204" pitchFamily="34" charset="-122"/>
            </a:endParaRPr>
          </a:p>
        </p:txBody>
      </p:sp>
      <p:grpSp>
        <p:nvGrpSpPr>
          <p:cNvPr id="14" name="组合 13"/>
          <p:cNvGrpSpPr/>
          <p:nvPr/>
        </p:nvGrpSpPr>
        <p:grpSpPr>
          <a:xfrm>
            <a:off x="1419991" y="2775161"/>
            <a:ext cx="1847722" cy="1847722"/>
            <a:chOff x="792868" y="618113"/>
            <a:chExt cx="1314008" cy="1314008"/>
          </a:xfrm>
        </p:grpSpPr>
        <p:grpSp>
          <p:nvGrpSpPr>
            <p:cNvPr id="15" name="组合 1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椭圆 15"/>
            <p:cNvSpPr/>
            <p:nvPr/>
          </p:nvSpPr>
          <p:spPr>
            <a:xfrm>
              <a:off x="859391" y="680166"/>
              <a:ext cx="1188000" cy="1188000"/>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3366584" y="1768603"/>
            <a:ext cx="1847722" cy="1847722"/>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859391" y="680166"/>
              <a:ext cx="1188000" cy="1188000"/>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594210" y="1489956"/>
            <a:ext cx="1847722" cy="1847722"/>
            <a:chOff x="792868" y="618113"/>
            <a:chExt cx="1314008" cy="1314008"/>
          </a:xfrm>
        </p:grpSpPr>
        <p:grpSp>
          <p:nvGrpSpPr>
            <p:cNvPr id="25" name="组合 2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椭圆 25"/>
            <p:cNvSpPr/>
            <p:nvPr/>
          </p:nvSpPr>
          <p:spPr>
            <a:xfrm>
              <a:off x="859391" y="680166"/>
              <a:ext cx="1188000" cy="1188000"/>
            </a:xfrm>
            <a:prstGeom prst="ellipse">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7757179" y="1768603"/>
            <a:ext cx="1847722" cy="1847722"/>
            <a:chOff x="792868" y="618113"/>
            <a:chExt cx="1314008" cy="1314008"/>
          </a:xfrm>
        </p:grpSpPr>
        <p:grpSp>
          <p:nvGrpSpPr>
            <p:cNvPr id="30" name="组合 2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椭圆 30"/>
            <p:cNvSpPr/>
            <p:nvPr/>
          </p:nvSpPr>
          <p:spPr>
            <a:xfrm>
              <a:off x="859391" y="680166"/>
              <a:ext cx="1188000" cy="1188000"/>
            </a:xfrm>
            <a:prstGeom prst="ellipse">
              <a:avLst/>
            </a:prstGeom>
            <a:blipFill>
              <a:blip r:embed="rId8"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9720475" y="2781160"/>
            <a:ext cx="1847722" cy="1847722"/>
            <a:chOff x="792868" y="618113"/>
            <a:chExt cx="1314008" cy="1314008"/>
          </a:xfrm>
        </p:grpSpPr>
        <p:grpSp>
          <p:nvGrpSpPr>
            <p:cNvPr id="35" name="组合 34"/>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椭圆 35"/>
            <p:cNvSpPr/>
            <p:nvPr/>
          </p:nvSpPr>
          <p:spPr>
            <a:xfrm>
              <a:off x="859391" y="680166"/>
              <a:ext cx="1188000" cy="1188000"/>
            </a:xfrm>
            <a:prstGeom prst="ellipse">
              <a:avLst/>
            </a:prstGeom>
            <a:blipFill>
              <a:blip r:embed="rId9"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3"/>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14"/>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19"/>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19"/>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24"/>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24"/>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29"/>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29"/>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34"/>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34"/>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14:bounceEnd="20000">
                                          <p:cBhvr additive="base">
                                            <p:cTn id="44" dur="500" fill="hold"/>
                                            <p:tgtEl>
                                              <p:spTgt spid="6"/>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14:bounceEnd="20000">
                                          <p:cBhvr additive="base">
                                            <p:cTn id="49" dur="500" fill="hold"/>
                                            <p:tgtEl>
                                              <p:spTgt spid="7"/>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14:bounceEnd="20000">
                                          <p:cBhvr additive="base">
                                            <p:cTn id="54"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14:bounceEnd="20000">
                                          <p:cBhvr additive="base">
                                            <p:cTn id="5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14:presetBounceEnd="20000">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14:bounceEnd="20000">
                                          <p:cBhvr additive="base">
                                            <p:cTn id="6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1+#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par>
                                    <p:cTn id="75" presetID="16" presetClass="entr" presetSubtype="21"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0 0 L 0.25 0 E" pathEditMode="relative" ptsTypes="">
                                          <p:cBhvr>
                                            <p:cTn id="14" dur="2000" spd="-100000" fill="hold"/>
                                            <p:tgtEl>
                                              <p:spTgt spid="3"/>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63" presetClass="path" presetSubtype="0" accel="50000" decel="50000" fill="hold" nodeType="withEffect">
                                      <p:stCondLst>
                                        <p:cond delay="0"/>
                                      </p:stCondLst>
                                      <p:childTnLst>
                                        <p:animMotion origin="layout" path="M 4.41264E-6 3.7037E-6 L -0.2862 -0.00324 " pathEditMode="relative" rAng="0" ptsTypes="AA">
                                          <p:cBhvr>
                                            <p:cTn id="19" dur="2000" spd="-100000" fill="hold"/>
                                            <p:tgtEl>
                                              <p:spTgt spid="5"/>
                                            </p:tgtEl>
                                            <p:attrNameLst>
                                              <p:attrName>ppt_x</p:attrName>
                                              <p:attrName>ppt_y</p:attrName>
                                            </p:attrNameLst>
                                          </p:cBhvr>
                                          <p:rCtr x="-14310" y="-162"/>
                                        </p:animMotion>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49" presetClass="path" presetSubtype="0" accel="50000" fill="hold" nodeType="withEffect">
                                      <p:stCondLst>
                                        <p:cond delay="0"/>
                                      </p:stCondLst>
                                      <p:childTnLst>
                                        <p:animMotion origin="layout" path="M -1.66667E-6 -1.95619E-6 L 0.31771 0.73033 " pathEditMode="relative" rAng="0" ptsTypes="AA">
                                          <p:cBhvr>
                                            <p:cTn id="24" dur="600" spd="-100000" fill="hold"/>
                                            <p:tgtEl>
                                              <p:spTgt spid="14"/>
                                            </p:tgtEl>
                                            <p:attrNameLst>
                                              <p:attrName>ppt_x</p:attrName>
                                              <p:attrName>ppt_y</p:attrName>
                                            </p:attrNameLst>
                                          </p:cBhvr>
                                          <p:rCtr x="15885" y="36501"/>
                                        </p:animMotion>
                                      </p:childTnLst>
                                    </p:cTn>
                                  </p:par>
                                  <p:par>
                                    <p:cTn id="25" presetID="1" presetClass="entr" presetSubtype="0" fill="hold" nodeType="withEffect">
                                      <p:stCondLst>
                                        <p:cond delay="200"/>
                                      </p:stCondLst>
                                      <p:childTnLst>
                                        <p:set>
                                          <p:cBhvr>
                                            <p:cTn id="26" dur="1" fill="hold">
                                              <p:stCondLst>
                                                <p:cond delay="0"/>
                                              </p:stCondLst>
                                            </p:cTn>
                                            <p:tgtEl>
                                              <p:spTgt spid="19"/>
                                            </p:tgtEl>
                                            <p:attrNameLst>
                                              <p:attrName>style.visibility</p:attrName>
                                            </p:attrNameLst>
                                          </p:cBhvr>
                                          <p:to>
                                            <p:strVal val="visible"/>
                                          </p:to>
                                        </p:set>
                                      </p:childTnLst>
                                    </p:cTn>
                                  </p:par>
                                  <p:par>
                                    <p:cTn id="27" presetID="49" presetClass="path" presetSubtype="0" accel="50000" fill="hold" nodeType="withEffect">
                                      <p:stCondLst>
                                        <p:cond delay="200"/>
                                      </p:stCondLst>
                                      <p:childTnLst>
                                        <p:animMotion origin="layout" path="M 1.38889E-6 3.45679E-6 L 0.17066 0.86913 " pathEditMode="relative" rAng="0" ptsTypes="AA">
                                          <p:cBhvr>
                                            <p:cTn id="28" dur="600" spd="-100000" fill="hold"/>
                                            <p:tgtEl>
                                              <p:spTgt spid="19"/>
                                            </p:tgtEl>
                                            <p:attrNameLst>
                                              <p:attrName>ppt_x</p:attrName>
                                              <p:attrName>ppt_y</p:attrName>
                                            </p:attrNameLst>
                                          </p:cBhvr>
                                          <p:rCtr x="8524" y="43457"/>
                                        </p:animMotion>
                                      </p:childTnLst>
                                    </p:cTn>
                                  </p:par>
                                  <p:par>
                                    <p:cTn id="29" presetID="1" presetClass="entr" presetSubtype="0" fill="hold" nodeType="withEffect">
                                      <p:stCondLst>
                                        <p:cond delay="400"/>
                                      </p:stCondLst>
                                      <p:childTnLst>
                                        <p:set>
                                          <p:cBhvr>
                                            <p:cTn id="30" dur="1" fill="hold">
                                              <p:stCondLst>
                                                <p:cond delay="0"/>
                                              </p:stCondLst>
                                            </p:cTn>
                                            <p:tgtEl>
                                              <p:spTgt spid="24"/>
                                            </p:tgtEl>
                                            <p:attrNameLst>
                                              <p:attrName>style.visibility</p:attrName>
                                            </p:attrNameLst>
                                          </p:cBhvr>
                                          <p:to>
                                            <p:strVal val="visible"/>
                                          </p:to>
                                        </p:set>
                                      </p:childTnLst>
                                    </p:cTn>
                                  </p:par>
                                  <p:par>
                                    <p:cTn id="31" presetID="49" presetClass="path" presetSubtype="0" accel="50000" fill="hold" nodeType="withEffect">
                                      <p:stCondLst>
                                        <p:cond delay="400"/>
                                      </p:stCondLst>
                                      <p:childTnLst>
                                        <p:animMotion origin="layout" path="M 0 2.00555E-6 L 0 0.88121 " pathEditMode="relative" rAng="0" ptsTypes="AA">
                                          <p:cBhvr>
                                            <p:cTn id="32" dur="600" spd="-100000" fill="hold"/>
                                            <p:tgtEl>
                                              <p:spTgt spid="24"/>
                                            </p:tgtEl>
                                            <p:attrNameLst>
                                              <p:attrName>ppt_x</p:attrName>
                                              <p:attrName>ppt_y</p:attrName>
                                            </p:attrNameLst>
                                          </p:cBhvr>
                                          <p:rCtr x="0" y="44060"/>
                                        </p:animMotion>
                                      </p:childTnLst>
                                    </p:cTn>
                                  </p:par>
                                  <p:par>
                                    <p:cTn id="33" presetID="1" presetClass="entr" presetSubtype="0" fill="hold" nodeType="withEffect">
                                      <p:stCondLst>
                                        <p:cond delay="600"/>
                                      </p:stCondLst>
                                      <p:childTnLst>
                                        <p:set>
                                          <p:cBhvr>
                                            <p:cTn id="34" dur="1" fill="hold">
                                              <p:stCondLst>
                                                <p:cond delay="0"/>
                                              </p:stCondLst>
                                            </p:cTn>
                                            <p:tgtEl>
                                              <p:spTgt spid="29"/>
                                            </p:tgtEl>
                                            <p:attrNameLst>
                                              <p:attrName>style.visibility</p:attrName>
                                            </p:attrNameLst>
                                          </p:cBhvr>
                                          <p:to>
                                            <p:strVal val="visible"/>
                                          </p:to>
                                        </p:set>
                                      </p:childTnLst>
                                    </p:cTn>
                                  </p:par>
                                  <p:par>
                                    <p:cTn id="35" presetID="49" presetClass="path" presetSubtype="0" accel="50000" fill="hold" nodeType="withEffect">
                                      <p:stCondLst>
                                        <p:cond delay="600"/>
                                      </p:stCondLst>
                                      <p:childTnLst>
                                        <p:animMotion origin="layout" path="M 3.88889E-6 -4.29497E-6 L -0.17049 0.86671 " pathEditMode="relative" rAng="0" ptsTypes="AA">
                                          <p:cBhvr>
                                            <p:cTn id="36" dur="600" spd="-100000" fill="hold"/>
                                            <p:tgtEl>
                                              <p:spTgt spid="29"/>
                                            </p:tgtEl>
                                            <p:attrNameLst>
                                              <p:attrName>ppt_x</p:attrName>
                                              <p:attrName>ppt_y</p:attrName>
                                            </p:attrNameLst>
                                          </p:cBhvr>
                                          <p:rCtr x="-8524" y="43320"/>
                                        </p:animMotion>
                                      </p:childTnLst>
                                    </p:cTn>
                                  </p:par>
                                  <p:par>
                                    <p:cTn id="37" presetID="1" presetClass="entr" presetSubtype="0" fill="hold" nodeType="withEffect">
                                      <p:stCondLst>
                                        <p:cond delay="800"/>
                                      </p:stCondLst>
                                      <p:childTnLst>
                                        <p:set>
                                          <p:cBhvr>
                                            <p:cTn id="38" dur="1" fill="hold">
                                              <p:stCondLst>
                                                <p:cond delay="0"/>
                                              </p:stCondLst>
                                            </p:cTn>
                                            <p:tgtEl>
                                              <p:spTgt spid="34"/>
                                            </p:tgtEl>
                                            <p:attrNameLst>
                                              <p:attrName>style.visibility</p:attrName>
                                            </p:attrNameLst>
                                          </p:cBhvr>
                                          <p:to>
                                            <p:strVal val="visible"/>
                                          </p:to>
                                        </p:set>
                                      </p:childTnLst>
                                    </p:cTn>
                                  </p:par>
                                  <p:par>
                                    <p:cTn id="39" presetID="49" presetClass="path" presetSubtype="0" accel="50000" fill="hold" nodeType="withEffect">
                                      <p:stCondLst>
                                        <p:cond delay="800"/>
                                      </p:stCondLst>
                                      <p:childTnLst>
                                        <p:animMotion origin="layout" path="M 2.22222E-6 2.89108E-6 L -0.32778 0.75902 " pathEditMode="relative" rAng="0" ptsTypes="AA">
                                          <p:cBhvr>
                                            <p:cTn id="40" dur="600" spd="-100000" fill="hold"/>
                                            <p:tgtEl>
                                              <p:spTgt spid="34"/>
                                            </p:tgtEl>
                                            <p:attrNameLst>
                                              <p:attrName>ppt_x</p:attrName>
                                              <p:attrName>ppt_y</p:attrName>
                                            </p:attrNameLst>
                                          </p:cBhvr>
                                          <p:rCtr x="-16389" y="37951"/>
                                        </p:animMotion>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par>
                              <p:cTn id="56" fill="hold">
                                <p:stCondLst>
                                  <p:cond delay="2500"/>
                                </p:stCondLst>
                                <p:childTnLst>
                                  <p:par>
                                    <p:cTn id="57" presetID="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ppt_x"/>
                                              </p:val>
                                            </p:tav>
                                            <p:tav tm="100000">
                                              <p:val>
                                                <p:strVal val="#ppt_x"/>
                                              </p:val>
                                            </p:tav>
                                          </p:tavLst>
                                        </p:anim>
                                        <p:anim calcmode="lin" valueType="num">
                                          <p:cBhvr additive="base">
                                            <p:cTn id="65" dur="500" fill="hold"/>
                                            <p:tgtEl>
                                              <p:spTgt spid="10"/>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2" presetClass="entr" presetSubtype="2"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1+#ppt_w/2"/>
                                              </p:val>
                                            </p:tav>
                                            <p:tav tm="100000">
                                              <p:val>
                                                <p:strVal val="#ppt_x"/>
                                              </p:val>
                                            </p:tav>
                                          </p:tavLst>
                                        </p:anim>
                                        <p:anim calcmode="lin" valueType="num">
                                          <p:cBhvr additive="base">
                                            <p:cTn id="70" dur="500" fill="hold"/>
                                            <p:tgtEl>
                                              <p:spTgt spid="1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0-#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par>
                                    <p:cTn id="75" presetID="16" presetClass="entr" presetSubtype="21"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arn(inVertical)">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animBg="1"/>
          <p:bldP spid="1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D:\花纹\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2858751"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8"/>
          <p:cNvSpPr txBox="1">
            <a:spLocks noChangeArrowheads="1"/>
          </p:cNvSpPr>
          <p:nvPr/>
        </p:nvSpPr>
        <p:spPr bwMode="auto">
          <a:xfrm>
            <a:off x="1148" y="607418"/>
            <a:ext cx="1577130" cy="56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36275" b="1" dirty="0">
                <a:solidFill>
                  <a:schemeClr val="accent1"/>
                </a:solidFill>
                <a:latin typeface="Arial" panose="020B0604020202020204"/>
                <a:ea typeface="微软雅黑" panose="020B0503020204020204" pitchFamily="34" charset="-122"/>
                <a:cs typeface="+mn-ea"/>
                <a:sym typeface="+mn-lt"/>
              </a:rPr>
              <a:t>2</a:t>
            </a:r>
            <a:endParaRPr lang="zh-CN" altLang="en-US" sz="36275" b="1" dirty="0">
              <a:solidFill>
                <a:schemeClr val="accent1"/>
              </a:solidFill>
              <a:latin typeface="Arial" panose="020B0604020202020204"/>
              <a:ea typeface="微软雅黑" panose="020B0503020204020204" pitchFamily="34" charset="-122"/>
              <a:cs typeface="+mn-ea"/>
              <a:sym typeface="+mn-lt"/>
            </a:endParaRPr>
          </a:p>
        </p:txBody>
      </p:sp>
      <p:sp>
        <p:nvSpPr>
          <p:cNvPr id="13" name="文本框 12"/>
          <p:cNvSpPr txBox="1">
            <a:spLocks noChangeArrowheads="1"/>
          </p:cNvSpPr>
          <p:nvPr/>
        </p:nvSpPr>
        <p:spPr bwMode="auto">
          <a:xfrm>
            <a:off x="1964879" y="3829714"/>
            <a:ext cx="4133689" cy="1265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7590" b="1" dirty="0">
                <a:solidFill>
                  <a:schemeClr val="accent1"/>
                </a:solidFill>
                <a:latin typeface="Arial" panose="020B0604020202020204"/>
                <a:ea typeface="微软雅黑" panose="020B0503020204020204" pitchFamily="34" charset="-122"/>
                <a:cs typeface="+mn-ea"/>
                <a:sym typeface="+mn-lt"/>
              </a:rPr>
              <a:t>添加标题</a:t>
            </a:r>
          </a:p>
        </p:txBody>
      </p:sp>
      <p:sp>
        <p:nvSpPr>
          <p:cNvPr id="14" name="矩形 16"/>
          <p:cNvSpPr>
            <a:spLocks noChangeArrowheads="1"/>
          </p:cNvSpPr>
          <p:nvPr/>
        </p:nvSpPr>
        <p:spPr bwMode="auto">
          <a:xfrm>
            <a:off x="2095469" y="5284098"/>
            <a:ext cx="5250404" cy="98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1" tIns="48205" rIns="96411" bIns="48205">
            <a:spAutoFit/>
          </a:bodyPr>
          <a:lstStyle/>
          <a:p>
            <a:pPr>
              <a:lnSpc>
                <a:spcPct val="120000"/>
              </a:lnSpc>
            </a:pPr>
            <a:r>
              <a:rPr lang="en-US" altLang="zh-CN" sz="1600" dirty="0">
                <a:solidFill>
                  <a:schemeClr val="accent1"/>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ppt_y</p:attrName>
                                        </p:attrNameLst>
                                      </p:cBhvr>
                                      <p:tavLst>
                                        <p:tav tm="0">
                                          <p:val>
                                            <p:strVal val="#ppt_y+#ppt_h*1.125000"/>
                                          </p:val>
                                        </p:tav>
                                        <p:tav tm="100000">
                                          <p:val>
                                            <p:strVal val="#ppt_y"/>
                                          </p:val>
                                        </p:tav>
                                      </p:tavLst>
                                    </p:anim>
                                    <p:animEffect transition="in" filter="wipe(up)">
                                      <p:cBhvr>
                                        <p:cTn id="13" dur="500"/>
                                        <p:tgtEl>
                                          <p:spTgt spid="13"/>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theme/theme1.xml><?xml version="1.0" encoding="utf-8"?>
<a:theme xmlns:a="http://schemas.openxmlformats.org/drawingml/2006/main" name="1_自定义设计方案">
  <a:themeElements>
    <a:clrScheme name="自定义 232">
      <a:dk1>
        <a:sysClr val="windowText" lastClr="000000"/>
      </a:dk1>
      <a:lt1>
        <a:sysClr val="window" lastClr="FFFFFF"/>
      </a:lt1>
      <a:dk2>
        <a:srgbClr val="44546A"/>
      </a:dk2>
      <a:lt2>
        <a:srgbClr val="E7E6E6"/>
      </a:lt2>
      <a:accent1>
        <a:srgbClr val="00AD50"/>
      </a:accent1>
      <a:accent2>
        <a:srgbClr val="91CD52"/>
      </a:accent2>
      <a:accent3>
        <a:srgbClr val="00AD50"/>
      </a:accent3>
      <a:accent4>
        <a:srgbClr val="91CD52"/>
      </a:accent4>
      <a:accent5>
        <a:srgbClr val="00AD50"/>
      </a:accent5>
      <a:accent6>
        <a:srgbClr val="91CD52"/>
      </a:accent6>
      <a:hlink>
        <a:srgbClr val="00AD50"/>
      </a:hlink>
      <a:folHlink>
        <a:srgbClr val="91CD5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2198</Words>
  <Application>Microsoft Office PowerPoint</Application>
  <PresentationFormat>自定义</PresentationFormat>
  <Paragraphs>323</Paragraphs>
  <Slides>26</Slides>
  <Notes>26</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 Unicode MS</vt:lpstr>
      <vt:lpstr>Roboto</vt:lpstr>
      <vt:lpstr>方正姚体</vt:lpstr>
      <vt:lpstr>宋体</vt:lpstr>
      <vt:lpstr>微软雅黑</vt:lpstr>
      <vt:lpstr>微软雅黑 Light</vt:lpstr>
      <vt:lpstr>Arial</vt:lpstr>
      <vt:lpstr>Calibri</vt:lpstr>
      <vt:lpstr>Calibri Light</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384</dc:title>
  <dc:creator/>
  <cp:lastModifiedBy/>
  <cp:revision>3</cp:revision>
  <dcterms:created xsi:type="dcterms:W3CDTF">2016-10-17T14:00:00Z</dcterms:created>
  <dcterms:modified xsi:type="dcterms:W3CDTF">2021-01-05T11:49:43Z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