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C4A"/>
    <a:srgbClr val="6582A6"/>
    <a:srgbClr val="FC7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3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B4A6-81A5-4238-8525-7C6EBCF44E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1.xml"/><Relationship Id="rId2" Type="http://schemas.openxmlformats.org/officeDocument/2006/relationships/tags" Target="../tags/tag2.xml"/><Relationship Id="rId16" Type="http://schemas.openxmlformats.org/officeDocument/2006/relationships/slide" Target="slide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1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273376" y="2695895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6582A6"/>
                </a:solidFill>
                <a:latin typeface="微软雅黑" panose="020B0503020204020204" charset="-122"/>
                <a:ea typeface="微软雅黑" panose="020B0503020204020204" charset="-122"/>
              </a:rPr>
              <a:t>信息化</a:t>
            </a:r>
            <a:r>
              <a:rPr lang="zh-CN" altLang="en-US" sz="5200" b="1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教学设计模板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77565" y="3619500"/>
            <a:ext cx="599694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教育教学培训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信息化教学设计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课堂教学课件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91598" y="4061460"/>
            <a:ext cx="4968875" cy="5111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Chinese  companies  will no longer remain in the hard stage and they are also promoting a culture Chinese  companies  will no longer remain </a:t>
            </a:r>
          </a:p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in the hard stage and they are also promoting a culture</a:t>
            </a:r>
          </a:p>
        </p:txBody>
      </p:sp>
    </p:spTree>
  </p:cSld>
  <p:clrMapOvr>
    <a:masterClrMapping/>
  </p:clrMapOvr>
  <p:transition advTm="314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130" y="2550889"/>
            <a:ext cx="4181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此处添加此处。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兰亭纤黑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0924" y="1904391"/>
            <a:ext cx="2745434" cy="417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点击输入标题文本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5649" y="1009246"/>
            <a:ext cx="5690298" cy="3293763"/>
            <a:chOff x="1126939" y="1350372"/>
            <a:chExt cx="4464496" cy="25832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768533" y="909514"/>
            <a:ext cx="275337" cy="3493417"/>
            <a:chOff x="1066878" y="1639630"/>
            <a:chExt cx="382223" cy="4767572"/>
          </a:xfrm>
        </p:grpSpPr>
        <p:sp>
          <p:nvSpPr>
            <p:cNvPr id="14" name="TextBox 13"/>
            <p:cNvSpPr txBox="1"/>
            <p:nvPr/>
          </p:nvSpPr>
          <p:spPr>
            <a:xfrm>
              <a:off x="1066878" y="5503435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78" y="4861278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78" y="4219121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78" y="3576964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78" y="2934807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500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78" y="2292650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600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78" y="1639630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700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78" y="6145592"/>
              <a:ext cx="38222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17372" y="1921448"/>
            <a:ext cx="675493" cy="2751883"/>
            <a:chOff x="2613025" y="4325937"/>
            <a:chExt cx="1339850" cy="5378450"/>
          </a:xfrm>
        </p:grpSpPr>
        <p:sp>
          <p:nvSpPr>
            <p:cNvPr id="23" name="AutoShape 5"/>
            <p:cNvSpPr/>
            <p:nvPr/>
          </p:nvSpPr>
          <p:spPr bwMode="auto">
            <a:xfrm>
              <a:off x="2797175" y="4325937"/>
              <a:ext cx="950913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45%</a:t>
              </a:r>
            </a:p>
          </p:txBody>
        </p:sp>
        <p:sp>
          <p:nvSpPr>
            <p:cNvPr id="24" name="AutoShape 10"/>
            <p:cNvSpPr/>
            <p:nvPr/>
          </p:nvSpPr>
          <p:spPr bwMode="auto">
            <a:xfrm>
              <a:off x="2613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25" name="AutoShape 16"/>
            <p:cNvSpPr/>
            <p:nvPr/>
          </p:nvSpPr>
          <p:spPr bwMode="auto">
            <a:xfrm>
              <a:off x="2857500" y="5222875"/>
              <a:ext cx="823913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00111" y="1105955"/>
            <a:ext cx="675493" cy="3567376"/>
            <a:chOff x="4165600" y="2732087"/>
            <a:chExt cx="1339850" cy="6972300"/>
          </a:xfrm>
        </p:grpSpPr>
        <p:sp>
          <p:nvSpPr>
            <p:cNvPr id="27" name="AutoShape 4"/>
            <p:cNvSpPr/>
            <p:nvPr/>
          </p:nvSpPr>
          <p:spPr bwMode="auto">
            <a:xfrm>
              <a:off x="4373563" y="273208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80%</a:t>
              </a:r>
            </a:p>
          </p:txBody>
        </p:sp>
        <p:sp>
          <p:nvSpPr>
            <p:cNvPr id="28" name="AutoShape 9"/>
            <p:cNvSpPr/>
            <p:nvPr/>
          </p:nvSpPr>
          <p:spPr bwMode="auto">
            <a:xfrm>
              <a:off x="4165600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29" name="AutoShape 17"/>
            <p:cNvSpPr/>
            <p:nvPr/>
          </p:nvSpPr>
          <p:spPr bwMode="auto">
            <a:xfrm>
              <a:off x="4435475" y="3411537"/>
              <a:ext cx="823913" cy="5549900"/>
            </a:xfrm>
            <a:prstGeom prst="roundRect">
              <a:avLst>
                <a:gd name="adj" fmla="val 50000"/>
              </a:avLst>
            </a:prstGeom>
            <a:solidFill>
              <a:srgbClr val="826C4A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94857" y="2420978"/>
            <a:ext cx="675493" cy="2252352"/>
            <a:chOff x="5741988" y="5302250"/>
            <a:chExt cx="1339850" cy="4402137"/>
          </a:xfrm>
        </p:grpSpPr>
        <p:sp>
          <p:nvSpPr>
            <p:cNvPr id="31" name="AutoShape 6"/>
            <p:cNvSpPr/>
            <p:nvPr/>
          </p:nvSpPr>
          <p:spPr bwMode="auto">
            <a:xfrm>
              <a:off x="5951538" y="530225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25%</a:t>
              </a:r>
            </a:p>
          </p:txBody>
        </p:sp>
        <p:sp>
          <p:nvSpPr>
            <p:cNvPr id="32" name="AutoShape 11"/>
            <p:cNvSpPr/>
            <p:nvPr/>
          </p:nvSpPr>
          <p:spPr bwMode="auto">
            <a:xfrm>
              <a:off x="574198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33" name="AutoShape 18"/>
            <p:cNvSpPr/>
            <p:nvPr/>
          </p:nvSpPr>
          <p:spPr bwMode="auto">
            <a:xfrm>
              <a:off x="6013450" y="6197600"/>
              <a:ext cx="823913" cy="2763837"/>
            </a:xfrm>
            <a:prstGeom prst="roundRect">
              <a:avLst>
                <a:gd name="adj" fmla="val 50000"/>
              </a:avLst>
            </a:prstGeom>
            <a:solidFill>
              <a:srgbClr val="FC7284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86400" y="1485273"/>
            <a:ext cx="675493" cy="3188058"/>
            <a:chOff x="7312025" y="3473450"/>
            <a:chExt cx="1339850" cy="6230937"/>
          </a:xfrm>
        </p:grpSpPr>
        <p:sp>
          <p:nvSpPr>
            <p:cNvPr id="35" name="AutoShape 7"/>
            <p:cNvSpPr/>
            <p:nvPr/>
          </p:nvSpPr>
          <p:spPr bwMode="auto">
            <a:xfrm>
              <a:off x="7648575" y="3473450"/>
              <a:ext cx="952500" cy="690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70%</a:t>
              </a:r>
            </a:p>
          </p:txBody>
        </p:sp>
        <p:sp>
          <p:nvSpPr>
            <p:cNvPr id="36" name="AutoShape 12"/>
            <p:cNvSpPr/>
            <p:nvPr/>
          </p:nvSpPr>
          <p:spPr bwMode="auto">
            <a:xfrm>
              <a:off x="7312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37" name="AutoShape 19"/>
            <p:cNvSpPr/>
            <p:nvPr/>
          </p:nvSpPr>
          <p:spPr bwMode="auto">
            <a:xfrm>
              <a:off x="7591425" y="4316412"/>
              <a:ext cx="823913" cy="4645025"/>
            </a:xfrm>
            <a:prstGeom prst="roundRect">
              <a:avLst>
                <a:gd name="adj" fmla="val 50000"/>
              </a:avLst>
            </a:prstGeom>
            <a:solidFill>
              <a:srgbClr val="826C4A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85947" y="1986427"/>
            <a:ext cx="675493" cy="2686903"/>
            <a:chOff x="8897938" y="4452937"/>
            <a:chExt cx="1339850" cy="5251450"/>
          </a:xfrm>
        </p:grpSpPr>
        <p:sp>
          <p:nvSpPr>
            <p:cNvPr id="39" name="AutoShape 8"/>
            <p:cNvSpPr/>
            <p:nvPr/>
          </p:nvSpPr>
          <p:spPr bwMode="auto">
            <a:xfrm>
              <a:off x="91059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35%</a:t>
              </a:r>
            </a:p>
          </p:txBody>
        </p:sp>
        <p:sp>
          <p:nvSpPr>
            <p:cNvPr id="40" name="AutoShape 13"/>
            <p:cNvSpPr/>
            <p:nvPr/>
          </p:nvSpPr>
          <p:spPr bwMode="auto">
            <a:xfrm>
              <a:off x="889793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41" name="AutoShape 20"/>
            <p:cNvSpPr/>
            <p:nvPr/>
          </p:nvSpPr>
          <p:spPr bwMode="auto">
            <a:xfrm>
              <a:off x="9170988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63885" y="1482024"/>
            <a:ext cx="674692" cy="3187245"/>
            <a:chOff x="10440988" y="3467100"/>
            <a:chExt cx="1338262" cy="6229350"/>
          </a:xfrm>
        </p:grpSpPr>
        <p:sp>
          <p:nvSpPr>
            <p:cNvPr id="43" name="AutoShape 14"/>
            <p:cNvSpPr/>
            <p:nvPr/>
          </p:nvSpPr>
          <p:spPr bwMode="auto">
            <a:xfrm>
              <a:off x="10601325" y="346710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70%</a:t>
              </a:r>
            </a:p>
          </p:txBody>
        </p:sp>
        <p:sp>
          <p:nvSpPr>
            <p:cNvPr id="44" name="AutoShape 15"/>
            <p:cNvSpPr/>
            <p:nvPr/>
          </p:nvSpPr>
          <p:spPr bwMode="auto">
            <a:xfrm>
              <a:off x="104409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</a:p>
          </p:txBody>
        </p:sp>
        <p:sp>
          <p:nvSpPr>
            <p:cNvPr id="45" name="AutoShape 21"/>
            <p:cNvSpPr/>
            <p:nvPr/>
          </p:nvSpPr>
          <p:spPr bwMode="auto">
            <a:xfrm>
              <a:off x="10669588" y="4292600"/>
              <a:ext cx="822325" cy="4645025"/>
            </a:xfrm>
            <a:prstGeom prst="roundRect">
              <a:avLst>
                <a:gd name="adj" fmla="val 50000"/>
              </a:avLst>
            </a:prstGeom>
            <a:solidFill>
              <a:srgbClr val="FC7284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34662" y="1986428"/>
            <a:ext cx="674692" cy="2682842"/>
            <a:chOff x="12168188" y="4452937"/>
            <a:chExt cx="1338262" cy="5243513"/>
          </a:xfrm>
        </p:grpSpPr>
        <p:sp>
          <p:nvSpPr>
            <p:cNvPr id="47" name="AutoShape 22"/>
            <p:cNvSpPr/>
            <p:nvPr/>
          </p:nvSpPr>
          <p:spPr bwMode="auto">
            <a:xfrm>
              <a:off x="12398375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23"/>
            <p:cNvSpPr/>
            <p:nvPr/>
          </p:nvSpPr>
          <p:spPr bwMode="auto">
            <a:xfrm>
              <a:off x="123317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5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Lato" panose="020F0502020204030203" charset="0"/>
                  <a:sym typeface="Lato" panose="020F0502020204030203" charset="0"/>
                </a:rPr>
                <a:t>35%</a:t>
              </a:r>
            </a:p>
          </p:txBody>
        </p:sp>
        <p:sp>
          <p:nvSpPr>
            <p:cNvPr id="49" name="AutoShape 24"/>
            <p:cNvSpPr/>
            <p:nvPr/>
          </p:nvSpPr>
          <p:spPr bwMode="auto">
            <a:xfrm>
              <a:off x="121681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zh-CN" altLang="en-US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文本</a:t>
              </a: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6802" y="5005519"/>
            <a:ext cx="10039556" cy="796654"/>
            <a:chOff x="1838325" y="10582581"/>
            <a:chExt cx="19913600" cy="1557031"/>
          </a:xfrm>
        </p:grpSpPr>
        <p:sp>
          <p:nvSpPr>
            <p:cNvPr id="51" name="AutoShape 27"/>
            <p:cNvSpPr/>
            <p:nvPr/>
          </p:nvSpPr>
          <p:spPr bwMode="auto">
            <a:xfrm>
              <a:off x="1838325" y="11187112"/>
              <a:ext cx="19913600" cy="952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lvl="0" algn="ctr" defTabSz="327660">
                <a:lnSpc>
                  <a:spcPct val="120000"/>
                </a:lnSpc>
                <a:spcBef>
                  <a:spcPts val="860"/>
                </a:spcBef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endParaRPr>
            </a:p>
          </p:txBody>
        </p:sp>
        <p:sp>
          <p:nvSpPr>
            <p:cNvPr id="52" name="AutoShape 28"/>
            <p:cNvSpPr/>
            <p:nvPr/>
          </p:nvSpPr>
          <p:spPr bwMode="auto">
            <a:xfrm>
              <a:off x="8990735" y="10582581"/>
              <a:ext cx="6316422" cy="904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marR="0" lvl="0" indent="0" algn="ctr" defTabSz="327660" eaLnBrk="1" fontAlgn="auto" latinLnBrk="0" hangingPunct="1">
                <a:lnSpc>
                  <a:spcPct val="100000"/>
                </a:lnSpc>
                <a:spcBef>
                  <a:spcPts val="86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Gill Sans" charset="0"/>
                </a:rPr>
                <a:t>输入简短的标题文字</a:t>
              </a:r>
            </a:p>
          </p:txBody>
        </p:sp>
      </p:grpSp>
      <p:sp>
        <p:nvSpPr>
          <p:cNvPr id="5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55" name="燕尾形 5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18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任意多边形 64"/>
          <p:cNvSpPr/>
          <p:nvPr/>
        </p:nvSpPr>
        <p:spPr bwMode="auto">
          <a:xfrm>
            <a:off x="0" y="1684828"/>
            <a:ext cx="7559675" cy="3992562"/>
          </a:xfrm>
          <a:custGeom>
            <a:avLst/>
            <a:gdLst>
              <a:gd name="T0" fmla="*/ 0 w 7559899"/>
              <a:gd name="T1" fmla="*/ 0 h 3992450"/>
              <a:gd name="T2" fmla="*/ 7559227 w 7559899"/>
              <a:gd name="T3" fmla="*/ 0 h 3992450"/>
              <a:gd name="T4" fmla="*/ 7559227 w 7559899"/>
              <a:gd name="T5" fmla="*/ 8820 h 3992450"/>
              <a:gd name="T6" fmla="*/ 7550408 w 7559899"/>
              <a:gd name="T7" fmla="*/ 1 h 3992450"/>
              <a:gd name="T8" fmla="*/ 7124622 w 7559899"/>
              <a:gd name="T9" fmla="*/ 425863 h 3992450"/>
              <a:gd name="T10" fmla="*/ 7550408 w 7559899"/>
              <a:gd name="T11" fmla="*/ 851723 h 3992450"/>
              <a:gd name="T12" fmla="*/ 7559227 w 7559899"/>
              <a:gd name="T13" fmla="*/ 842904 h 3992450"/>
              <a:gd name="T14" fmla="*/ 7559227 w 7559899"/>
              <a:gd name="T15" fmla="*/ 1063649 h 3992450"/>
              <a:gd name="T16" fmla="*/ 7550409 w 7559899"/>
              <a:gd name="T17" fmla="*/ 1054831 h 3992450"/>
              <a:gd name="T18" fmla="*/ 7124623 w 7559899"/>
              <a:gd name="T19" fmla="*/ 1480692 h 3992450"/>
              <a:gd name="T20" fmla="*/ 7550409 w 7559899"/>
              <a:gd name="T21" fmla="*/ 1906552 h 3992450"/>
              <a:gd name="T22" fmla="*/ 7559227 w 7559899"/>
              <a:gd name="T23" fmla="*/ 1897734 h 3992450"/>
              <a:gd name="T24" fmla="*/ 7559227 w 7559899"/>
              <a:gd name="T25" fmla="*/ 2106678 h 3992450"/>
              <a:gd name="T26" fmla="*/ 7550410 w 7559899"/>
              <a:gd name="T27" fmla="*/ 2097859 h 3992450"/>
              <a:gd name="T28" fmla="*/ 7124624 w 7559899"/>
              <a:gd name="T29" fmla="*/ 2523720 h 3992450"/>
              <a:gd name="T30" fmla="*/ 7550410 w 7559899"/>
              <a:gd name="T31" fmla="*/ 2949582 h 3992450"/>
              <a:gd name="T32" fmla="*/ 7559227 w 7559899"/>
              <a:gd name="T33" fmla="*/ 2940764 h 3992450"/>
              <a:gd name="T34" fmla="*/ 7559227 w 7559899"/>
              <a:gd name="T35" fmla="*/ 3149706 h 3992450"/>
              <a:gd name="T36" fmla="*/ 7550410 w 7559899"/>
              <a:gd name="T37" fmla="*/ 3140889 h 3992450"/>
              <a:gd name="T38" fmla="*/ 7124624 w 7559899"/>
              <a:gd name="T39" fmla="*/ 3566750 h 3992450"/>
              <a:gd name="T40" fmla="*/ 7550410 w 7559899"/>
              <a:gd name="T41" fmla="*/ 3992612 h 3992450"/>
              <a:gd name="T42" fmla="*/ 7559227 w 7559899"/>
              <a:gd name="T43" fmla="*/ 3983795 h 3992450"/>
              <a:gd name="T44" fmla="*/ 7559227 w 7559899"/>
              <a:gd name="T45" fmla="*/ 3992788 h 3992450"/>
              <a:gd name="T46" fmla="*/ 0 w 7559899"/>
              <a:gd name="T47" fmla="*/ 3992788 h 3992450"/>
              <a:gd name="T48" fmla="*/ 0 w 7559899"/>
              <a:gd name="T49" fmla="*/ 0 h 39924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59899" h="3992450">
                <a:moveTo>
                  <a:pt x="0" y="0"/>
                </a:moveTo>
                <a:lnTo>
                  <a:pt x="7559899" y="0"/>
                </a:lnTo>
                <a:lnTo>
                  <a:pt x="7559899" y="8820"/>
                </a:lnTo>
                <a:lnTo>
                  <a:pt x="7551080" y="1"/>
                </a:lnTo>
                <a:lnTo>
                  <a:pt x="7125255" y="425827"/>
                </a:lnTo>
                <a:lnTo>
                  <a:pt x="7551080" y="851651"/>
                </a:lnTo>
                <a:lnTo>
                  <a:pt x="7559899" y="842832"/>
                </a:lnTo>
                <a:lnTo>
                  <a:pt x="7559899" y="1063559"/>
                </a:lnTo>
                <a:lnTo>
                  <a:pt x="7551081" y="1054741"/>
                </a:lnTo>
                <a:lnTo>
                  <a:pt x="7125256" y="1480566"/>
                </a:lnTo>
                <a:lnTo>
                  <a:pt x="7551081" y="1906391"/>
                </a:lnTo>
                <a:lnTo>
                  <a:pt x="7559899" y="1897573"/>
                </a:lnTo>
                <a:lnTo>
                  <a:pt x="7559899" y="2106499"/>
                </a:lnTo>
                <a:lnTo>
                  <a:pt x="7551082" y="2097682"/>
                </a:lnTo>
                <a:lnTo>
                  <a:pt x="7125257" y="2523507"/>
                </a:lnTo>
                <a:lnTo>
                  <a:pt x="7551082" y="2949333"/>
                </a:lnTo>
                <a:lnTo>
                  <a:pt x="7559899" y="2940516"/>
                </a:lnTo>
                <a:lnTo>
                  <a:pt x="7559899" y="3149440"/>
                </a:lnTo>
                <a:lnTo>
                  <a:pt x="7551082" y="3140623"/>
                </a:lnTo>
                <a:lnTo>
                  <a:pt x="7125257" y="3566448"/>
                </a:lnTo>
                <a:lnTo>
                  <a:pt x="7551082" y="3992274"/>
                </a:lnTo>
                <a:lnTo>
                  <a:pt x="7559899" y="3983457"/>
                </a:lnTo>
                <a:lnTo>
                  <a:pt x="7559899" y="3992450"/>
                </a:lnTo>
                <a:lnTo>
                  <a:pt x="0" y="3992450"/>
                </a:lnTo>
                <a:lnTo>
                  <a:pt x="0" y="0"/>
                </a:ln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3613" y="1851515"/>
            <a:ext cx="522287" cy="522288"/>
            <a:chOff x="7313613" y="1851515"/>
            <a:chExt cx="522287" cy="522288"/>
          </a:xfrm>
        </p:grpSpPr>
        <p:sp>
          <p:nvSpPr>
            <p:cNvPr id="189" name="矩形 68"/>
            <p:cNvSpPr>
              <a:spLocks noChangeArrowheads="1"/>
            </p:cNvSpPr>
            <p:nvPr/>
          </p:nvSpPr>
          <p:spPr bwMode="auto">
            <a:xfrm rot="2700000">
              <a:off x="7313613" y="1851515"/>
              <a:ext cx="522288" cy="522287"/>
            </a:xfrm>
            <a:prstGeom prst="rect">
              <a:avLst/>
            </a:prstGeom>
            <a:solidFill>
              <a:srgbClr val="6582A6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1" name="图片 7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1942003"/>
              <a:ext cx="35877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7315200" y="2907203"/>
            <a:ext cx="523875" cy="522287"/>
            <a:chOff x="7315200" y="2907203"/>
            <a:chExt cx="523875" cy="522287"/>
          </a:xfrm>
        </p:grpSpPr>
        <p:sp>
          <p:nvSpPr>
            <p:cNvPr id="186" name="矩形 65"/>
            <p:cNvSpPr>
              <a:spLocks noChangeArrowheads="1"/>
            </p:cNvSpPr>
            <p:nvPr/>
          </p:nvSpPr>
          <p:spPr bwMode="auto">
            <a:xfrm rot="2700000">
              <a:off x="7315994" y="2906409"/>
              <a:ext cx="522287" cy="523875"/>
            </a:xfrm>
            <a:prstGeom prst="rect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2" name="图片 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3007215"/>
              <a:ext cx="336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5" name="组合 344"/>
          <p:cNvGrpSpPr/>
          <p:nvPr/>
        </p:nvGrpSpPr>
        <p:grpSpPr>
          <a:xfrm>
            <a:off x="7313613" y="4988415"/>
            <a:ext cx="522287" cy="522288"/>
            <a:chOff x="7313613" y="4988415"/>
            <a:chExt cx="522287" cy="522288"/>
          </a:xfrm>
        </p:grpSpPr>
        <p:sp>
          <p:nvSpPr>
            <p:cNvPr id="188" name="矩形 67"/>
            <p:cNvSpPr>
              <a:spLocks noChangeArrowheads="1"/>
            </p:cNvSpPr>
            <p:nvPr/>
          </p:nvSpPr>
          <p:spPr bwMode="auto">
            <a:xfrm rot="2700000">
              <a:off x="7313613" y="4988415"/>
              <a:ext cx="522288" cy="522287"/>
            </a:xfrm>
            <a:prstGeom prst="rect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3" name="图片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5064615"/>
              <a:ext cx="368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4" name="组合 343"/>
          <p:cNvGrpSpPr/>
          <p:nvPr/>
        </p:nvGrpSpPr>
        <p:grpSpPr>
          <a:xfrm>
            <a:off x="7315200" y="3953365"/>
            <a:ext cx="523875" cy="522288"/>
            <a:chOff x="7315200" y="3953365"/>
            <a:chExt cx="523875" cy="522288"/>
          </a:xfrm>
        </p:grpSpPr>
        <p:sp>
          <p:nvSpPr>
            <p:cNvPr id="187" name="矩形 66"/>
            <p:cNvSpPr>
              <a:spLocks noChangeArrowheads="1"/>
            </p:cNvSpPr>
            <p:nvPr/>
          </p:nvSpPr>
          <p:spPr bwMode="auto">
            <a:xfrm rot="2700000">
              <a:off x="7315994" y="3952571"/>
              <a:ext cx="522288" cy="523875"/>
            </a:xfrm>
            <a:prstGeom prst="rect">
              <a:avLst/>
            </a:prstGeom>
            <a:solidFill>
              <a:srgbClr val="6582A6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4" name="图片 7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4051790"/>
              <a:ext cx="3571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" name="文本框 74"/>
          <p:cNvSpPr txBox="1">
            <a:spLocks noChangeArrowheads="1"/>
          </p:cNvSpPr>
          <p:nvPr/>
        </p:nvSpPr>
        <p:spPr bwMode="auto">
          <a:xfrm>
            <a:off x="4203023" y="2610998"/>
            <a:ext cx="184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196" name="矩形 75"/>
          <p:cNvSpPr>
            <a:spLocks noChangeArrowheads="1"/>
          </p:cNvSpPr>
          <p:nvPr/>
        </p:nvSpPr>
        <p:spPr bwMode="auto">
          <a:xfrm>
            <a:off x="7991475" y="5218873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198" name="文本框 77"/>
          <p:cNvSpPr txBox="1">
            <a:spLocks noChangeArrowheads="1"/>
          </p:cNvSpPr>
          <p:nvPr/>
        </p:nvSpPr>
        <p:spPr bwMode="auto">
          <a:xfrm>
            <a:off x="7977188" y="1635886"/>
            <a:ext cx="18494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199" name="文本框 78"/>
          <p:cNvSpPr txBox="1">
            <a:spLocks noChangeArrowheads="1"/>
          </p:cNvSpPr>
          <p:nvPr/>
        </p:nvSpPr>
        <p:spPr bwMode="auto">
          <a:xfrm>
            <a:off x="7991475" y="3734561"/>
            <a:ext cx="1847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0" name="文本框 79"/>
          <p:cNvSpPr txBox="1">
            <a:spLocks noChangeArrowheads="1"/>
          </p:cNvSpPr>
          <p:nvPr/>
        </p:nvSpPr>
        <p:spPr bwMode="auto">
          <a:xfrm>
            <a:off x="7943850" y="2697923"/>
            <a:ext cx="1849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1" name="文本框 80"/>
          <p:cNvSpPr txBox="1">
            <a:spLocks noChangeArrowheads="1"/>
          </p:cNvSpPr>
          <p:nvPr/>
        </p:nvSpPr>
        <p:spPr bwMode="auto">
          <a:xfrm>
            <a:off x="7991475" y="4772786"/>
            <a:ext cx="1847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02" name="矩形 81"/>
          <p:cNvSpPr>
            <a:spLocks noChangeArrowheads="1"/>
          </p:cNvSpPr>
          <p:nvPr/>
        </p:nvSpPr>
        <p:spPr bwMode="auto">
          <a:xfrm>
            <a:off x="7999413" y="3097973"/>
            <a:ext cx="386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203" name="矩形 82"/>
          <p:cNvSpPr>
            <a:spLocks noChangeArrowheads="1"/>
          </p:cNvSpPr>
          <p:nvPr/>
        </p:nvSpPr>
        <p:spPr bwMode="auto">
          <a:xfrm>
            <a:off x="7981950" y="4160011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sp>
        <p:nvSpPr>
          <p:cNvPr id="204" name="矩形 83"/>
          <p:cNvSpPr>
            <a:spLocks noChangeArrowheads="1"/>
          </p:cNvSpPr>
          <p:nvPr/>
        </p:nvSpPr>
        <p:spPr bwMode="auto">
          <a:xfrm>
            <a:off x="7981950" y="2062923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点击此处输入文字点击此处输入文字点击此处输入文字点击此处。</a:t>
            </a:r>
          </a:p>
        </p:txBody>
      </p:sp>
      <p:grpSp>
        <p:nvGrpSpPr>
          <p:cNvPr id="205" name="Group 189"/>
          <p:cNvGrpSpPr/>
          <p:nvPr/>
        </p:nvGrpSpPr>
        <p:grpSpPr>
          <a:xfrm>
            <a:off x="-309044" y="3290242"/>
            <a:ext cx="4414983" cy="2407409"/>
            <a:chOff x="500034" y="3143254"/>
            <a:chExt cx="4035448" cy="2188202"/>
          </a:xfrm>
        </p:grpSpPr>
        <p:grpSp>
          <p:nvGrpSpPr>
            <p:cNvPr id="206" name="Group 99"/>
            <p:cNvGrpSpPr/>
            <p:nvPr/>
          </p:nvGrpSpPr>
          <p:grpSpPr>
            <a:xfrm>
              <a:off x="500034" y="3143254"/>
              <a:ext cx="2741458" cy="2188202"/>
              <a:chOff x="500034" y="3143254"/>
              <a:chExt cx="2741458" cy="2188202"/>
            </a:xfrm>
          </p:grpSpPr>
          <p:sp>
            <p:nvSpPr>
              <p:cNvPr id="291" name="Freeform 151"/>
              <p:cNvSpPr/>
              <p:nvPr/>
            </p:nvSpPr>
            <p:spPr bwMode="auto">
              <a:xfrm>
                <a:off x="2606665" y="4494477"/>
                <a:ext cx="457501" cy="583403"/>
              </a:xfrm>
              <a:custGeom>
                <a:avLst/>
                <a:gdLst/>
                <a:ahLst/>
                <a:cxnLst>
                  <a:cxn ang="0">
                    <a:pos x="193" y="658"/>
                  </a:cxn>
                  <a:cxn ang="0">
                    <a:pos x="515" y="555"/>
                  </a:cxn>
                  <a:cxn ang="0">
                    <a:pos x="434" y="302"/>
                  </a:cxn>
                  <a:cxn ang="0">
                    <a:pos x="449" y="0"/>
                  </a:cxn>
                  <a:cxn ang="0">
                    <a:pos x="0" y="48"/>
                  </a:cxn>
                  <a:cxn ang="0">
                    <a:pos x="193" y="658"/>
                  </a:cxn>
                </a:cxnLst>
                <a:rect l="0" t="0" r="r" b="b"/>
                <a:pathLst>
                  <a:path w="515" h="658">
                    <a:moveTo>
                      <a:pt x="193" y="658"/>
                    </a:moveTo>
                    <a:lnTo>
                      <a:pt x="515" y="555"/>
                    </a:lnTo>
                    <a:lnTo>
                      <a:pt x="434" y="302"/>
                    </a:lnTo>
                    <a:lnTo>
                      <a:pt x="449" y="0"/>
                    </a:lnTo>
                    <a:lnTo>
                      <a:pt x="0" y="48"/>
                    </a:lnTo>
                    <a:lnTo>
                      <a:pt x="193" y="658"/>
                    </a:lnTo>
                    <a:close/>
                  </a:path>
                </a:pathLst>
              </a:custGeom>
              <a:solidFill>
                <a:srgbClr val="FFD7B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2" name="Freeform 152"/>
              <p:cNvSpPr/>
              <p:nvPr/>
            </p:nvSpPr>
            <p:spPr bwMode="auto">
              <a:xfrm>
                <a:off x="2672275" y="4154011"/>
                <a:ext cx="377705" cy="897269"/>
              </a:xfrm>
              <a:custGeom>
                <a:avLst/>
                <a:gdLst/>
                <a:ahLst/>
                <a:cxnLst>
                  <a:cxn ang="0">
                    <a:pos x="302" y="139"/>
                  </a:cxn>
                  <a:cxn ang="0">
                    <a:pos x="317" y="140"/>
                  </a:cxn>
                  <a:cxn ang="0">
                    <a:pos x="346" y="150"/>
                  </a:cxn>
                  <a:cxn ang="0">
                    <a:pos x="367" y="169"/>
                  </a:cxn>
                  <a:cxn ang="0">
                    <a:pos x="380" y="195"/>
                  </a:cxn>
                  <a:cxn ang="0">
                    <a:pos x="425" y="805"/>
                  </a:cxn>
                  <a:cxn ang="0">
                    <a:pos x="425" y="819"/>
                  </a:cxn>
                  <a:cxn ang="0">
                    <a:pos x="415" y="846"/>
                  </a:cxn>
                  <a:cxn ang="0">
                    <a:pos x="396" y="869"/>
                  </a:cxn>
                  <a:cxn ang="0">
                    <a:pos x="370" y="882"/>
                  </a:cxn>
                  <a:cxn ang="0">
                    <a:pos x="354" y="883"/>
                  </a:cxn>
                  <a:cxn ang="0">
                    <a:pos x="343" y="883"/>
                  </a:cxn>
                  <a:cxn ang="0">
                    <a:pos x="346" y="928"/>
                  </a:cxn>
                  <a:cxn ang="0">
                    <a:pos x="341" y="959"/>
                  </a:cxn>
                  <a:cxn ang="0">
                    <a:pos x="326" y="986"/>
                  </a:cxn>
                  <a:cxn ang="0">
                    <a:pos x="302" y="1004"/>
                  </a:cxn>
                  <a:cxn ang="0">
                    <a:pos x="272" y="1012"/>
                  </a:cxn>
                  <a:cxn ang="0">
                    <a:pos x="272" y="1012"/>
                  </a:cxn>
                  <a:cxn ang="0">
                    <a:pos x="249" y="1010"/>
                  </a:cxn>
                  <a:cxn ang="0">
                    <a:pos x="230" y="1002"/>
                  </a:cxn>
                  <a:cxn ang="0">
                    <a:pos x="212" y="991"/>
                  </a:cxn>
                  <a:cxn ang="0">
                    <a:pos x="199" y="973"/>
                  </a:cxn>
                  <a:cxn ang="0">
                    <a:pos x="188" y="982"/>
                  </a:cxn>
                  <a:cxn ang="0">
                    <a:pos x="164" y="993"/>
                  </a:cxn>
                  <a:cxn ang="0">
                    <a:pos x="149" y="994"/>
                  </a:cxn>
                  <a:cxn ang="0">
                    <a:pos x="132" y="994"/>
                  </a:cxn>
                  <a:cxn ang="0">
                    <a:pos x="101" y="983"/>
                  </a:cxn>
                  <a:cxn ang="0">
                    <a:pos x="77" y="961"/>
                  </a:cxn>
                  <a:cxn ang="0">
                    <a:pos x="61" y="932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11" y="42"/>
                  </a:cxn>
                  <a:cxn ang="0">
                    <a:pos x="32" y="18"/>
                  </a:cxn>
                  <a:cxn ang="0">
                    <a:pos x="63" y="3"/>
                  </a:cxn>
                  <a:cxn ang="0">
                    <a:pos x="79" y="0"/>
                  </a:cxn>
                  <a:cxn ang="0">
                    <a:pos x="95" y="2"/>
                  </a:cxn>
                  <a:cxn ang="0">
                    <a:pos x="125" y="11"/>
                  </a:cxn>
                  <a:cxn ang="0">
                    <a:pos x="149" y="31"/>
                  </a:cxn>
                  <a:cxn ang="0">
                    <a:pos x="166" y="58"/>
                  </a:cxn>
                  <a:cxn ang="0">
                    <a:pos x="169" y="74"/>
                  </a:cxn>
                  <a:cxn ang="0">
                    <a:pos x="186" y="66"/>
                  </a:cxn>
                  <a:cxn ang="0">
                    <a:pos x="204" y="63"/>
                  </a:cxn>
                  <a:cxn ang="0">
                    <a:pos x="204" y="63"/>
                  </a:cxn>
                  <a:cxn ang="0">
                    <a:pos x="235" y="68"/>
                  </a:cxn>
                  <a:cxn ang="0">
                    <a:pos x="262" y="82"/>
                  </a:cxn>
                  <a:cxn ang="0">
                    <a:pos x="280" y="106"/>
                  </a:cxn>
                  <a:cxn ang="0">
                    <a:pos x="288" y="137"/>
                  </a:cxn>
                  <a:cxn ang="0">
                    <a:pos x="288" y="142"/>
                  </a:cxn>
                  <a:cxn ang="0">
                    <a:pos x="302" y="139"/>
                  </a:cxn>
                </a:cxnLst>
                <a:rect l="0" t="0" r="r" b="b"/>
                <a:pathLst>
                  <a:path w="425" h="1012">
                    <a:moveTo>
                      <a:pt x="302" y="139"/>
                    </a:moveTo>
                    <a:lnTo>
                      <a:pt x="302" y="139"/>
                    </a:lnTo>
                    <a:lnTo>
                      <a:pt x="302" y="139"/>
                    </a:lnTo>
                    <a:lnTo>
                      <a:pt x="317" y="140"/>
                    </a:lnTo>
                    <a:lnTo>
                      <a:pt x="331" y="143"/>
                    </a:lnTo>
                    <a:lnTo>
                      <a:pt x="346" y="150"/>
                    </a:lnTo>
                    <a:lnTo>
                      <a:pt x="357" y="158"/>
                    </a:lnTo>
                    <a:lnTo>
                      <a:pt x="367" y="169"/>
                    </a:lnTo>
                    <a:lnTo>
                      <a:pt x="375" y="180"/>
                    </a:lnTo>
                    <a:lnTo>
                      <a:pt x="380" y="195"/>
                    </a:lnTo>
                    <a:lnTo>
                      <a:pt x="383" y="209"/>
                    </a:lnTo>
                    <a:lnTo>
                      <a:pt x="425" y="805"/>
                    </a:lnTo>
                    <a:lnTo>
                      <a:pt x="425" y="805"/>
                    </a:lnTo>
                    <a:lnTo>
                      <a:pt x="425" y="819"/>
                    </a:lnTo>
                    <a:lnTo>
                      <a:pt x="421" y="834"/>
                    </a:lnTo>
                    <a:lnTo>
                      <a:pt x="415" y="846"/>
                    </a:lnTo>
                    <a:lnTo>
                      <a:pt x="407" y="859"/>
                    </a:lnTo>
                    <a:lnTo>
                      <a:pt x="396" y="869"/>
                    </a:lnTo>
                    <a:lnTo>
                      <a:pt x="383" y="877"/>
                    </a:lnTo>
                    <a:lnTo>
                      <a:pt x="370" y="882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54" y="883"/>
                    </a:lnTo>
                    <a:lnTo>
                      <a:pt x="343" y="883"/>
                    </a:lnTo>
                    <a:lnTo>
                      <a:pt x="346" y="928"/>
                    </a:lnTo>
                    <a:lnTo>
                      <a:pt x="346" y="928"/>
                    </a:lnTo>
                    <a:lnTo>
                      <a:pt x="346" y="945"/>
                    </a:lnTo>
                    <a:lnTo>
                      <a:pt x="341" y="959"/>
                    </a:lnTo>
                    <a:lnTo>
                      <a:pt x="334" y="973"/>
                    </a:lnTo>
                    <a:lnTo>
                      <a:pt x="326" y="986"/>
                    </a:lnTo>
                    <a:lnTo>
                      <a:pt x="315" y="996"/>
                    </a:lnTo>
                    <a:lnTo>
                      <a:pt x="302" y="1004"/>
                    </a:lnTo>
                    <a:lnTo>
                      <a:pt x="288" y="1009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72" y="1012"/>
                    </a:lnTo>
                    <a:lnTo>
                      <a:pt x="260" y="1012"/>
                    </a:lnTo>
                    <a:lnTo>
                      <a:pt x="249" y="1010"/>
                    </a:lnTo>
                    <a:lnTo>
                      <a:pt x="240" y="1007"/>
                    </a:lnTo>
                    <a:lnTo>
                      <a:pt x="230" y="1002"/>
                    </a:lnTo>
                    <a:lnTo>
                      <a:pt x="220" y="998"/>
                    </a:lnTo>
                    <a:lnTo>
                      <a:pt x="212" y="991"/>
                    </a:lnTo>
                    <a:lnTo>
                      <a:pt x="206" y="983"/>
                    </a:lnTo>
                    <a:lnTo>
                      <a:pt x="199" y="973"/>
                    </a:lnTo>
                    <a:lnTo>
                      <a:pt x="199" y="973"/>
                    </a:lnTo>
                    <a:lnTo>
                      <a:pt x="188" y="982"/>
                    </a:lnTo>
                    <a:lnTo>
                      <a:pt x="177" y="988"/>
                    </a:lnTo>
                    <a:lnTo>
                      <a:pt x="164" y="993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49" y="994"/>
                    </a:lnTo>
                    <a:lnTo>
                      <a:pt x="132" y="994"/>
                    </a:lnTo>
                    <a:lnTo>
                      <a:pt x="116" y="990"/>
                    </a:lnTo>
                    <a:lnTo>
                      <a:pt x="101" y="983"/>
                    </a:lnTo>
                    <a:lnTo>
                      <a:pt x="88" y="973"/>
                    </a:lnTo>
                    <a:lnTo>
                      <a:pt x="77" y="961"/>
                    </a:lnTo>
                    <a:lnTo>
                      <a:pt x="67" y="948"/>
                    </a:lnTo>
                    <a:lnTo>
                      <a:pt x="61" y="932"/>
                    </a:lnTo>
                    <a:lnTo>
                      <a:pt x="59" y="91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3" y="58"/>
                    </a:lnTo>
                    <a:lnTo>
                      <a:pt x="11" y="42"/>
                    </a:lnTo>
                    <a:lnTo>
                      <a:pt x="21" y="29"/>
                    </a:lnTo>
                    <a:lnTo>
                      <a:pt x="32" y="18"/>
                    </a:lnTo>
                    <a:lnTo>
                      <a:pt x="47" y="10"/>
                    </a:lnTo>
                    <a:lnTo>
                      <a:pt x="63" y="3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11" y="5"/>
                    </a:lnTo>
                    <a:lnTo>
                      <a:pt x="125" y="11"/>
                    </a:lnTo>
                    <a:lnTo>
                      <a:pt x="138" y="19"/>
                    </a:lnTo>
                    <a:lnTo>
                      <a:pt x="149" y="31"/>
                    </a:lnTo>
                    <a:lnTo>
                      <a:pt x="159" y="44"/>
                    </a:lnTo>
                    <a:lnTo>
                      <a:pt x="166" y="58"/>
                    </a:lnTo>
                    <a:lnTo>
                      <a:pt x="169" y="74"/>
                    </a:lnTo>
                    <a:lnTo>
                      <a:pt x="169" y="74"/>
                    </a:lnTo>
                    <a:lnTo>
                      <a:pt x="177" y="69"/>
                    </a:lnTo>
                    <a:lnTo>
                      <a:pt x="186" y="66"/>
                    </a:lnTo>
                    <a:lnTo>
                      <a:pt x="195" y="65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20" y="65"/>
                    </a:lnTo>
                    <a:lnTo>
                      <a:pt x="235" y="68"/>
                    </a:lnTo>
                    <a:lnTo>
                      <a:pt x="249" y="74"/>
                    </a:lnTo>
                    <a:lnTo>
                      <a:pt x="262" y="82"/>
                    </a:lnTo>
                    <a:lnTo>
                      <a:pt x="272" y="93"/>
                    </a:lnTo>
                    <a:lnTo>
                      <a:pt x="280" y="106"/>
                    </a:lnTo>
                    <a:lnTo>
                      <a:pt x="285" y="121"/>
                    </a:lnTo>
                    <a:lnTo>
                      <a:pt x="288" y="137"/>
                    </a:lnTo>
                    <a:lnTo>
                      <a:pt x="288" y="142"/>
                    </a:lnTo>
                    <a:lnTo>
                      <a:pt x="288" y="142"/>
                    </a:lnTo>
                    <a:lnTo>
                      <a:pt x="302" y="139"/>
                    </a:lnTo>
                    <a:lnTo>
                      <a:pt x="302" y="13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3" name="Freeform 153"/>
              <p:cNvSpPr/>
              <p:nvPr/>
            </p:nvSpPr>
            <p:spPr bwMode="auto">
              <a:xfrm>
                <a:off x="2572973" y="3838371"/>
                <a:ext cx="281949" cy="446861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45" y="1"/>
                  </a:cxn>
                  <a:cxn ang="0">
                    <a:pos x="58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6" y="24"/>
                  </a:cxn>
                  <a:cxn ang="0">
                    <a:pos x="113" y="35"/>
                  </a:cxn>
                  <a:cxn ang="0">
                    <a:pos x="312" y="498"/>
                  </a:cxn>
                  <a:cxn ang="0">
                    <a:pos x="317" y="502"/>
                  </a:cxn>
                  <a:cxn ang="0">
                    <a:pos x="185" y="503"/>
                  </a:cxn>
                  <a:cxn ang="0">
                    <a:pos x="7" y="83"/>
                  </a:cxn>
                  <a:cxn ang="0">
                    <a:pos x="7" y="83"/>
                  </a:cxn>
                  <a:cxn ang="0">
                    <a:pos x="2" y="72"/>
                  </a:cxn>
                  <a:cxn ang="0">
                    <a:pos x="0" y="61"/>
                  </a:cxn>
                  <a:cxn ang="0">
                    <a:pos x="2" y="50"/>
                  </a:cxn>
                  <a:cxn ang="0">
                    <a:pos x="3" y="38"/>
                  </a:cxn>
                  <a:cxn ang="0">
                    <a:pos x="10" y="29"/>
                  </a:cxn>
                  <a:cxn ang="0">
                    <a:pos x="16" y="19"/>
                  </a:cxn>
                  <a:cxn ang="0">
                    <a:pos x="24" y="11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17" h="503">
                    <a:moveTo>
                      <a:pt x="36" y="6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69" y="1"/>
                    </a:lnTo>
                    <a:lnTo>
                      <a:pt x="79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6" y="24"/>
                    </a:lnTo>
                    <a:lnTo>
                      <a:pt x="113" y="35"/>
                    </a:lnTo>
                    <a:lnTo>
                      <a:pt x="312" y="498"/>
                    </a:lnTo>
                    <a:lnTo>
                      <a:pt x="317" y="502"/>
                    </a:lnTo>
                    <a:lnTo>
                      <a:pt x="185" y="503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2" y="72"/>
                    </a:lnTo>
                    <a:lnTo>
                      <a:pt x="0" y="61"/>
                    </a:lnTo>
                    <a:lnTo>
                      <a:pt x="2" y="50"/>
                    </a:lnTo>
                    <a:lnTo>
                      <a:pt x="3" y="38"/>
                    </a:lnTo>
                    <a:lnTo>
                      <a:pt x="10" y="29"/>
                    </a:lnTo>
                    <a:lnTo>
                      <a:pt x="16" y="19"/>
                    </a:lnTo>
                    <a:lnTo>
                      <a:pt x="24" y="11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4" name="Rectangle 154"/>
              <p:cNvSpPr>
                <a:spLocks noChangeArrowheads="1"/>
              </p:cNvSpPr>
              <p:nvPr/>
            </p:nvSpPr>
            <p:spPr bwMode="auto">
              <a:xfrm>
                <a:off x="1446954" y="3143254"/>
                <a:ext cx="1260788" cy="17821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5" name="Rectangle 155"/>
              <p:cNvSpPr>
                <a:spLocks noChangeArrowheads="1"/>
              </p:cNvSpPr>
              <p:nvPr/>
            </p:nvSpPr>
            <p:spPr bwMode="auto">
              <a:xfrm>
                <a:off x="1773234" y="3334766"/>
                <a:ext cx="61000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6" name="Rectangle 156"/>
              <p:cNvSpPr>
                <a:spLocks noChangeArrowheads="1"/>
              </p:cNvSpPr>
              <p:nvPr/>
            </p:nvSpPr>
            <p:spPr bwMode="auto">
              <a:xfrm>
                <a:off x="1563989" y="3412789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7" name="Rectangle 157"/>
              <p:cNvSpPr>
                <a:spLocks noChangeArrowheads="1"/>
              </p:cNvSpPr>
              <p:nvPr/>
            </p:nvSpPr>
            <p:spPr bwMode="auto">
              <a:xfrm>
                <a:off x="1563989" y="3467761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8" name="Rectangle 158"/>
              <p:cNvSpPr>
                <a:spLocks noChangeArrowheads="1"/>
              </p:cNvSpPr>
              <p:nvPr/>
            </p:nvSpPr>
            <p:spPr bwMode="auto">
              <a:xfrm>
                <a:off x="1563989" y="3522731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9" name="Rectangle 159"/>
              <p:cNvSpPr>
                <a:spLocks noChangeArrowheads="1"/>
              </p:cNvSpPr>
              <p:nvPr/>
            </p:nvSpPr>
            <p:spPr bwMode="auto">
              <a:xfrm>
                <a:off x="1563989" y="3577703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0" name="Rectangle 160"/>
              <p:cNvSpPr>
                <a:spLocks noChangeArrowheads="1"/>
              </p:cNvSpPr>
              <p:nvPr/>
            </p:nvSpPr>
            <p:spPr bwMode="auto">
              <a:xfrm>
                <a:off x="1563989" y="363267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1" name="Rectangle 161"/>
              <p:cNvSpPr>
                <a:spLocks noChangeArrowheads="1"/>
              </p:cNvSpPr>
              <p:nvPr/>
            </p:nvSpPr>
            <p:spPr bwMode="auto">
              <a:xfrm>
                <a:off x="1563989" y="3687645"/>
                <a:ext cx="1028490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2" name="Rectangle 162"/>
              <p:cNvSpPr>
                <a:spLocks noChangeArrowheads="1"/>
              </p:cNvSpPr>
              <p:nvPr/>
            </p:nvSpPr>
            <p:spPr bwMode="auto">
              <a:xfrm>
                <a:off x="1563989" y="3742615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3" name="Rectangle 163"/>
              <p:cNvSpPr>
                <a:spLocks noChangeArrowheads="1"/>
              </p:cNvSpPr>
              <p:nvPr/>
            </p:nvSpPr>
            <p:spPr bwMode="auto">
              <a:xfrm>
                <a:off x="1563989" y="3795813"/>
                <a:ext cx="1028490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4" name="Rectangle 164"/>
              <p:cNvSpPr>
                <a:spLocks noChangeArrowheads="1"/>
              </p:cNvSpPr>
              <p:nvPr/>
            </p:nvSpPr>
            <p:spPr bwMode="auto">
              <a:xfrm>
                <a:off x="1563989" y="3850785"/>
                <a:ext cx="514245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5" name="Freeform 165"/>
              <p:cNvSpPr/>
              <p:nvPr/>
            </p:nvSpPr>
            <p:spPr bwMode="auto">
              <a:xfrm>
                <a:off x="2324717" y="4022790"/>
                <a:ext cx="267763" cy="265989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82" y="3"/>
                  </a:cxn>
                  <a:cxn ang="0">
                    <a:pos x="209" y="11"/>
                  </a:cxn>
                  <a:cxn ang="0">
                    <a:pos x="235" y="26"/>
                  </a:cxn>
                  <a:cxn ang="0">
                    <a:pos x="258" y="44"/>
                  </a:cxn>
                  <a:cxn ang="0">
                    <a:pos x="275" y="66"/>
                  </a:cxn>
                  <a:cxn ang="0">
                    <a:pos x="290" y="92"/>
                  </a:cxn>
                  <a:cxn ang="0">
                    <a:pos x="298" y="119"/>
                  </a:cxn>
                  <a:cxn ang="0">
                    <a:pos x="301" y="150"/>
                  </a:cxn>
                  <a:cxn ang="0">
                    <a:pos x="301" y="166"/>
                  </a:cxn>
                  <a:cxn ang="0">
                    <a:pos x="295" y="195"/>
                  </a:cxn>
                  <a:cxn ang="0">
                    <a:pos x="283" y="222"/>
                  </a:cxn>
                  <a:cxn ang="0">
                    <a:pos x="267" y="246"/>
                  </a:cxn>
                  <a:cxn ang="0">
                    <a:pos x="246" y="266"/>
                  </a:cxn>
                  <a:cxn ang="0">
                    <a:pos x="222" y="282"/>
                  </a:cxn>
                  <a:cxn ang="0">
                    <a:pos x="197" y="293"/>
                  </a:cxn>
                  <a:cxn ang="0">
                    <a:pos x="166" y="299"/>
                  </a:cxn>
                  <a:cxn ang="0">
                    <a:pos x="152" y="301"/>
                  </a:cxn>
                  <a:cxn ang="0">
                    <a:pos x="121" y="298"/>
                  </a:cxn>
                  <a:cxn ang="0">
                    <a:pos x="92" y="288"/>
                  </a:cxn>
                  <a:cxn ang="0">
                    <a:pos x="66" y="275"/>
                  </a:cxn>
                  <a:cxn ang="0">
                    <a:pos x="45" y="256"/>
                  </a:cxn>
                  <a:cxn ang="0">
                    <a:pos x="26" y="233"/>
                  </a:cxn>
                  <a:cxn ang="0">
                    <a:pos x="13" y="209"/>
                  </a:cxn>
                  <a:cxn ang="0">
                    <a:pos x="4" y="180"/>
                  </a:cxn>
                  <a:cxn ang="0">
                    <a:pos x="0" y="150"/>
                  </a:cxn>
                  <a:cxn ang="0">
                    <a:pos x="2" y="135"/>
                  </a:cxn>
                  <a:cxn ang="0">
                    <a:pos x="7" y="105"/>
                  </a:cxn>
                  <a:cxn ang="0">
                    <a:pos x="20" y="79"/>
                  </a:cxn>
                  <a:cxn ang="0">
                    <a:pos x="36" y="55"/>
                  </a:cxn>
                  <a:cxn ang="0">
                    <a:pos x="55" y="34"/>
                  </a:cxn>
                  <a:cxn ang="0">
                    <a:pos x="79" y="18"/>
                  </a:cxn>
                  <a:cxn ang="0">
                    <a:pos x="106" y="7"/>
                  </a:cxn>
                  <a:cxn ang="0">
                    <a:pos x="135" y="0"/>
                  </a:cxn>
                  <a:cxn ang="0">
                    <a:pos x="152" y="0"/>
                  </a:cxn>
                </a:cxnLst>
                <a:rect l="0" t="0" r="r" b="b"/>
                <a:pathLst>
                  <a:path w="301" h="301">
                    <a:moveTo>
                      <a:pt x="152" y="0"/>
                    </a:moveTo>
                    <a:lnTo>
                      <a:pt x="152" y="0"/>
                    </a:lnTo>
                    <a:lnTo>
                      <a:pt x="166" y="0"/>
                    </a:lnTo>
                    <a:lnTo>
                      <a:pt x="182" y="3"/>
                    </a:lnTo>
                    <a:lnTo>
                      <a:pt x="197" y="7"/>
                    </a:lnTo>
                    <a:lnTo>
                      <a:pt x="209" y="11"/>
                    </a:lnTo>
                    <a:lnTo>
                      <a:pt x="222" y="18"/>
                    </a:lnTo>
                    <a:lnTo>
                      <a:pt x="235" y="26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7" y="55"/>
                    </a:lnTo>
                    <a:lnTo>
                      <a:pt x="275" y="66"/>
                    </a:lnTo>
                    <a:lnTo>
                      <a:pt x="283" y="79"/>
                    </a:lnTo>
                    <a:lnTo>
                      <a:pt x="290" y="92"/>
                    </a:lnTo>
                    <a:lnTo>
                      <a:pt x="295" y="105"/>
                    </a:lnTo>
                    <a:lnTo>
                      <a:pt x="298" y="119"/>
                    </a:lnTo>
                    <a:lnTo>
                      <a:pt x="301" y="135"/>
                    </a:lnTo>
                    <a:lnTo>
                      <a:pt x="301" y="150"/>
                    </a:lnTo>
                    <a:lnTo>
                      <a:pt x="301" y="150"/>
                    </a:lnTo>
                    <a:lnTo>
                      <a:pt x="301" y="166"/>
                    </a:lnTo>
                    <a:lnTo>
                      <a:pt x="298" y="180"/>
                    </a:lnTo>
                    <a:lnTo>
                      <a:pt x="295" y="195"/>
                    </a:lnTo>
                    <a:lnTo>
                      <a:pt x="290" y="209"/>
                    </a:lnTo>
                    <a:lnTo>
                      <a:pt x="283" y="222"/>
                    </a:lnTo>
                    <a:lnTo>
                      <a:pt x="275" y="233"/>
                    </a:lnTo>
                    <a:lnTo>
                      <a:pt x="267" y="246"/>
                    </a:lnTo>
                    <a:lnTo>
                      <a:pt x="258" y="256"/>
                    </a:lnTo>
                    <a:lnTo>
                      <a:pt x="246" y="266"/>
                    </a:lnTo>
                    <a:lnTo>
                      <a:pt x="235" y="275"/>
                    </a:lnTo>
                    <a:lnTo>
                      <a:pt x="222" y="282"/>
                    </a:lnTo>
                    <a:lnTo>
                      <a:pt x="209" y="288"/>
                    </a:lnTo>
                    <a:lnTo>
                      <a:pt x="197" y="293"/>
                    </a:lnTo>
                    <a:lnTo>
                      <a:pt x="182" y="298"/>
                    </a:lnTo>
                    <a:lnTo>
                      <a:pt x="166" y="299"/>
                    </a:lnTo>
                    <a:lnTo>
                      <a:pt x="152" y="301"/>
                    </a:lnTo>
                    <a:lnTo>
                      <a:pt x="152" y="301"/>
                    </a:lnTo>
                    <a:lnTo>
                      <a:pt x="135" y="299"/>
                    </a:lnTo>
                    <a:lnTo>
                      <a:pt x="121" y="298"/>
                    </a:lnTo>
                    <a:lnTo>
                      <a:pt x="106" y="293"/>
                    </a:lnTo>
                    <a:lnTo>
                      <a:pt x="92" y="288"/>
                    </a:lnTo>
                    <a:lnTo>
                      <a:pt x="79" y="282"/>
                    </a:lnTo>
                    <a:lnTo>
                      <a:pt x="66" y="275"/>
                    </a:lnTo>
                    <a:lnTo>
                      <a:pt x="55" y="266"/>
                    </a:lnTo>
                    <a:lnTo>
                      <a:pt x="45" y="256"/>
                    </a:lnTo>
                    <a:lnTo>
                      <a:pt x="36" y="246"/>
                    </a:lnTo>
                    <a:lnTo>
                      <a:pt x="26" y="233"/>
                    </a:lnTo>
                    <a:lnTo>
                      <a:pt x="20" y="222"/>
                    </a:lnTo>
                    <a:lnTo>
                      <a:pt x="13" y="209"/>
                    </a:lnTo>
                    <a:lnTo>
                      <a:pt x="7" y="195"/>
                    </a:lnTo>
                    <a:lnTo>
                      <a:pt x="4" y="180"/>
                    </a:lnTo>
                    <a:lnTo>
                      <a:pt x="2" y="16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5"/>
                    </a:lnTo>
                    <a:lnTo>
                      <a:pt x="4" y="119"/>
                    </a:lnTo>
                    <a:lnTo>
                      <a:pt x="7" y="105"/>
                    </a:lnTo>
                    <a:lnTo>
                      <a:pt x="13" y="92"/>
                    </a:lnTo>
                    <a:lnTo>
                      <a:pt x="20" y="79"/>
                    </a:lnTo>
                    <a:lnTo>
                      <a:pt x="26" y="66"/>
                    </a:lnTo>
                    <a:lnTo>
                      <a:pt x="36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6"/>
                    </a:lnTo>
                    <a:lnTo>
                      <a:pt x="79" y="18"/>
                    </a:lnTo>
                    <a:lnTo>
                      <a:pt x="92" y="11"/>
                    </a:lnTo>
                    <a:lnTo>
                      <a:pt x="106" y="7"/>
                    </a:lnTo>
                    <a:lnTo>
                      <a:pt x="121" y="3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6" name="Freeform 166"/>
              <p:cNvSpPr/>
              <p:nvPr/>
            </p:nvSpPr>
            <p:spPr bwMode="auto">
              <a:xfrm>
                <a:off x="2338903" y="4154011"/>
                <a:ext cx="120582" cy="111716"/>
              </a:xfrm>
              <a:custGeom>
                <a:avLst/>
                <a:gdLst/>
                <a:ahLst/>
                <a:cxnLst>
                  <a:cxn ang="0">
                    <a:pos x="52" y="125"/>
                  </a:cxn>
                  <a:cxn ang="0">
                    <a:pos x="52" y="125"/>
                  </a:cxn>
                  <a:cxn ang="0">
                    <a:pos x="37" y="114"/>
                  </a:cxn>
                  <a:cxn ang="0">
                    <a:pos x="23" y="101"/>
                  </a:cxn>
                  <a:cxn ang="0">
                    <a:pos x="12" y="85"/>
                  </a:cxn>
                  <a:cxn ang="0">
                    <a:pos x="0" y="69"/>
                  </a:cxn>
                  <a:cxn ang="0">
                    <a:pos x="136" y="0"/>
                  </a:cxn>
                  <a:cxn ang="0">
                    <a:pos x="52" y="125"/>
                  </a:cxn>
                </a:cxnLst>
                <a:rect l="0" t="0" r="r" b="b"/>
                <a:pathLst>
                  <a:path w="136" h="125">
                    <a:moveTo>
                      <a:pt x="52" y="125"/>
                    </a:moveTo>
                    <a:lnTo>
                      <a:pt x="52" y="125"/>
                    </a:lnTo>
                    <a:lnTo>
                      <a:pt x="37" y="114"/>
                    </a:lnTo>
                    <a:lnTo>
                      <a:pt x="23" y="101"/>
                    </a:lnTo>
                    <a:lnTo>
                      <a:pt x="12" y="85"/>
                    </a:lnTo>
                    <a:lnTo>
                      <a:pt x="0" y="69"/>
                    </a:lnTo>
                    <a:lnTo>
                      <a:pt x="136" y="0"/>
                    </a:lnTo>
                    <a:lnTo>
                      <a:pt x="52" y="125"/>
                    </a:lnTo>
                    <a:close/>
                  </a:path>
                </a:pathLst>
              </a:custGeom>
              <a:solidFill>
                <a:srgbClr val="9ACA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7" name="Freeform 167"/>
              <p:cNvSpPr/>
              <p:nvPr/>
            </p:nvSpPr>
            <p:spPr bwMode="auto">
              <a:xfrm>
                <a:off x="2324717" y="4051162"/>
                <a:ext cx="134768" cy="164914"/>
              </a:xfrm>
              <a:custGeom>
                <a:avLst/>
                <a:gdLst/>
                <a:ahLst/>
                <a:cxnLst>
                  <a:cxn ang="0">
                    <a:pos x="16" y="187"/>
                  </a:cxn>
                  <a:cxn ang="0">
                    <a:pos x="16" y="187"/>
                  </a:cxn>
                  <a:cxn ang="0">
                    <a:pos x="10" y="171"/>
                  </a:cxn>
                  <a:cxn ang="0">
                    <a:pos x="5" y="153"/>
                  </a:cxn>
                  <a:cxn ang="0">
                    <a:pos x="2" y="13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2" y="100"/>
                  </a:cxn>
                  <a:cxn ang="0">
                    <a:pos x="5" y="82"/>
                  </a:cxn>
                  <a:cxn ang="0">
                    <a:pos x="10" y="66"/>
                  </a:cxn>
                  <a:cxn ang="0">
                    <a:pos x="16" y="52"/>
                  </a:cxn>
                  <a:cxn ang="0">
                    <a:pos x="24" y="36"/>
                  </a:cxn>
                  <a:cxn ang="0">
                    <a:pos x="34" y="23"/>
                  </a:cxn>
                  <a:cxn ang="0">
                    <a:pos x="45" y="10"/>
                  </a:cxn>
                  <a:cxn ang="0">
                    <a:pos x="58" y="0"/>
                  </a:cxn>
                  <a:cxn ang="0">
                    <a:pos x="152" y="118"/>
                  </a:cxn>
                  <a:cxn ang="0">
                    <a:pos x="16" y="187"/>
                  </a:cxn>
                </a:cxnLst>
                <a:rect l="0" t="0" r="r" b="b"/>
                <a:pathLst>
                  <a:path w="152" h="187">
                    <a:moveTo>
                      <a:pt x="16" y="187"/>
                    </a:moveTo>
                    <a:lnTo>
                      <a:pt x="16" y="187"/>
                    </a:lnTo>
                    <a:lnTo>
                      <a:pt x="10" y="171"/>
                    </a:lnTo>
                    <a:lnTo>
                      <a:pt x="5" y="153"/>
                    </a:lnTo>
                    <a:lnTo>
                      <a:pt x="2" y="135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0"/>
                    </a:lnTo>
                    <a:lnTo>
                      <a:pt x="5" y="82"/>
                    </a:lnTo>
                    <a:lnTo>
                      <a:pt x="10" y="66"/>
                    </a:lnTo>
                    <a:lnTo>
                      <a:pt x="16" y="52"/>
                    </a:lnTo>
                    <a:lnTo>
                      <a:pt x="24" y="36"/>
                    </a:lnTo>
                    <a:lnTo>
                      <a:pt x="34" y="23"/>
                    </a:lnTo>
                    <a:lnTo>
                      <a:pt x="45" y="10"/>
                    </a:lnTo>
                    <a:lnTo>
                      <a:pt x="58" y="0"/>
                    </a:lnTo>
                    <a:lnTo>
                      <a:pt x="152" y="118"/>
                    </a:lnTo>
                    <a:lnTo>
                      <a:pt x="16" y="187"/>
                    </a:lnTo>
                    <a:close/>
                  </a:path>
                </a:pathLst>
              </a:custGeom>
              <a:solidFill>
                <a:srgbClr val="87BBD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8" name="Freeform 168"/>
              <p:cNvSpPr/>
              <p:nvPr/>
            </p:nvSpPr>
            <p:spPr bwMode="auto">
              <a:xfrm>
                <a:off x="2376142" y="4022790"/>
                <a:ext cx="83344" cy="13122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0" y="24"/>
                  </a:cxn>
                  <a:cxn ang="0">
                    <a:pos x="21" y="18"/>
                  </a:cxn>
                  <a:cxn ang="0">
                    <a:pos x="32" y="13"/>
                  </a:cxn>
                  <a:cxn ang="0">
                    <a:pos x="44" y="8"/>
                  </a:cxn>
                  <a:cxn ang="0">
                    <a:pos x="55" y="5"/>
                  </a:cxn>
                  <a:cxn ang="0">
                    <a:pos x="68" y="2"/>
                  </a:cxn>
                  <a:cxn ang="0">
                    <a:pos x="81" y="0"/>
                  </a:cxn>
                  <a:cxn ang="0">
                    <a:pos x="94" y="0"/>
                  </a:cxn>
                  <a:cxn ang="0">
                    <a:pos x="94" y="150"/>
                  </a:cxn>
                  <a:cxn ang="0">
                    <a:pos x="0" y="32"/>
                  </a:cxn>
                </a:cxnLst>
                <a:rect l="0" t="0" r="r" b="b"/>
                <a:pathLst>
                  <a:path w="94" h="150">
                    <a:moveTo>
                      <a:pt x="0" y="32"/>
                    </a:moveTo>
                    <a:lnTo>
                      <a:pt x="0" y="32"/>
                    </a:lnTo>
                    <a:lnTo>
                      <a:pt x="10" y="24"/>
                    </a:lnTo>
                    <a:lnTo>
                      <a:pt x="21" y="18"/>
                    </a:lnTo>
                    <a:lnTo>
                      <a:pt x="32" y="13"/>
                    </a:lnTo>
                    <a:lnTo>
                      <a:pt x="44" y="8"/>
                    </a:lnTo>
                    <a:lnTo>
                      <a:pt x="55" y="5"/>
                    </a:lnTo>
                    <a:lnTo>
                      <a:pt x="68" y="2"/>
                    </a:lnTo>
                    <a:lnTo>
                      <a:pt x="81" y="0"/>
                    </a:lnTo>
                    <a:lnTo>
                      <a:pt x="94" y="0"/>
                    </a:lnTo>
                    <a:lnTo>
                      <a:pt x="94" y="1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3ACC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9" name="Freeform 169"/>
              <p:cNvSpPr/>
              <p:nvPr/>
            </p:nvSpPr>
            <p:spPr bwMode="auto">
              <a:xfrm>
                <a:off x="2459484" y="4022790"/>
                <a:ext cx="93983" cy="131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06" y="45"/>
                  </a:cxn>
                  <a:cxn ang="0">
                    <a:pos x="106" y="45"/>
                  </a:cxn>
                  <a:cxn ang="0">
                    <a:pos x="96" y="34"/>
                  </a:cxn>
                  <a:cxn ang="0">
                    <a:pos x="83" y="26"/>
                  </a:cxn>
                  <a:cxn ang="0">
                    <a:pos x="72" y="18"/>
                  </a:cxn>
                  <a:cxn ang="0">
                    <a:pos x="57" y="11"/>
                  </a:cxn>
                  <a:cxn ang="0">
                    <a:pos x="45" y="7"/>
                  </a:cxn>
                  <a:cxn ang="0">
                    <a:pos x="30" y="3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96" y="34"/>
                    </a:lnTo>
                    <a:lnTo>
                      <a:pt x="83" y="26"/>
                    </a:lnTo>
                    <a:lnTo>
                      <a:pt x="72" y="18"/>
                    </a:lnTo>
                    <a:lnTo>
                      <a:pt x="57" y="11"/>
                    </a:lnTo>
                    <a:lnTo>
                      <a:pt x="45" y="7"/>
                    </a:lnTo>
                    <a:lnTo>
                      <a:pt x="30" y="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9D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0" name="Freeform 170"/>
              <p:cNvSpPr/>
              <p:nvPr/>
            </p:nvSpPr>
            <p:spPr bwMode="auto">
              <a:xfrm>
                <a:off x="1563989" y="4311832"/>
                <a:ext cx="611775" cy="14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0" y="0"/>
                  </a:cxn>
                  <a:cxn ang="0">
                    <a:pos x="690" y="16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690" h="16">
                    <a:moveTo>
                      <a:pt x="0" y="0"/>
                    </a:moveTo>
                    <a:lnTo>
                      <a:pt x="690" y="0"/>
                    </a:lnTo>
                    <a:lnTo>
                      <a:pt x="69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1" name="Freeform 171"/>
              <p:cNvSpPr/>
              <p:nvPr/>
            </p:nvSpPr>
            <p:spPr bwMode="auto">
              <a:xfrm>
                <a:off x="1563989" y="3983778"/>
                <a:ext cx="109942" cy="3280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4" y="0"/>
                  </a:cxn>
                  <a:cxn ang="0">
                    <a:pos x="124" y="370"/>
                  </a:cxn>
                  <a:cxn ang="0">
                    <a:pos x="0" y="370"/>
                  </a:cxn>
                  <a:cxn ang="0">
                    <a:pos x="2" y="0"/>
                  </a:cxn>
                </a:cxnLst>
                <a:rect l="0" t="0" r="r" b="b"/>
                <a:pathLst>
                  <a:path w="124" h="370">
                    <a:moveTo>
                      <a:pt x="2" y="0"/>
                    </a:moveTo>
                    <a:lnTo>
                      <a:pt x="124" y="0"/>
                    </a:lnTo>
                    <a:lnTo>
                      <a:pt x="124" y="370"/>
                    </a:lnTo>
                    <a:lnTo>
                      <a:pt x="0" y="3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C8EB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2" name="Rectangle 172"/>
              <p:cNvSpPr>
                <a:spLocks noChangeArrowheads="1"/>
              </p:cNvSpPr>
              <p:nvPr/>
            </p:nvSpPr>
            <p:spPr bwMode="auto">
              <a:xfrm>
                <a:off x="1689890" y="4106134"/>
                <a:ext cx="108169" cy="205698"/>
              </a:xfrm>
              <a:prstGeom prst="rect">
                <a:avLst/>
              </a:prstGeom>
              <a:solidFill>
                <a:srgbClr val="609D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3" name="Rectangle 173"/>
              <p:cNvSpPr>
                <a:spLocks noChangeArrowheads="1"/>
              </p:cNvSpPr>
              <p:nvPr/>
            </p:nvSpPr>
            <p:spPr bwMode="auto">
              <a:xfrm>
                <a:off x="1815792" y="4175290"/>
                <a:ext cx="108169" cy="136541"/>
              </a:xfrm>
              <a:prstGeom prst="rect">
                <a:avLst/>
              </a:prstGeom>
              <a:solidFill>
                <a:srgbClr val="73ACCD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4" name="Rectangle 174"/>
              <p:cNvSpPr>
                <a:spLocks noChangeArrowheads="1"/>
              </p:cNvSpPr>
              <p:nvPr/>
            </p:nvSpPr>
            <p:spPr bwMode="auto">
              <a:xfrm>
                <a:off x="1941693" y="4113227"/>
                <a:ext cx="108169" cy="198605"/>
              </a:xfrm>
              <a:prstGeom prst="rect">
                <a:avLst/>
              </a:prstGeom>
              <a:solidFill>
                <a:srgbClr val="87BBD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5" name="Rectangle 175"/>
              <p:cNvSpPr>
                <a:spLocks noChangeArrowheads="1"/>
              </p:cNvSpPr>
              <p:nvPr/>
            </p:nvSpPr>
            <p:spPr bwMode="auto">
              <a:xfrm>
                <a:off x="2067595" y="4168197"/>
                <a:ext cx="108169" cy="143634"/>
              </a:xfrm>
              <a:prstGeom prst="rect">
                <a:avLst/>
              </a:prstGeom>
              <a:solidFill>
                <a:srgbClr val="9ACAE6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6" name="Rectangle 176"/>
              <p:cNvSpPr>
                <a:spLocks noChangeArrowheads="1"/>
              </p:cNvSpPr>
              <p:nvPr/>
            </p:nvSpPr>
            <p:spPr bwMode="auto">
              <a:xfrm>
                <a:off x="2333584" y="4311832"/>
                <a:ext cx="54972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7" name="Rectangle 177"/>
              <p:cNvSpPr>
                <a:spLocks noChangeArrowheads="1"/>
              </p:cNvSpPr>
              <p:nvPr/>
            </p:nvSpPr>
            <p:spPr bwMode="auto">
              <a:xfrm>
                <a:off x="2415153" y="4311832"/>
                <a:ext cx="163140" cy="1418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8" name="Rectangle 178"/>
              <p:cNvSpPr>
                <a:spLocks noChangeArrowheads="1"/>
              </p:cNvSpPr>
              <p:nvPr/>
            </p:nvSpPr>
            <p:spPr bwMode="auto">
              <a:xfrm>
                <a:off x="1563989" y="4375669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9" name="Rectangle 179"/>
              <p:cNvSpPr>
                <a:spLocks noChangeArrowheads="1"/>
              </p:cNvSpPr>
              <p:nvPr/>
            </p:nvSpPr>
            <p:spPr bwMode="auto">
              <a:xfrm>
                <a:off x="1563989" y="4430640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0" name="Rectangle 180"/>
              <p:cNvSpPr>
                <a:spLocks noChangeArrowheads="1"/>
              </p:cNvSpPr>
              <p:nvPr/>
            </p:nvSpPr>
            <p:spPr bwMode="auto">
              <a:xfrm>
                <a:off x="1563989" y="4485611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1" name="Rectangle 181"/>
              <p:cNvSpPr>
                <a:spLocks noChangeArrowheads="1"/>
              </p:cNvSpPr>
              <p:nvPr/>
            </p:nvSpPr>
            <p:spPr bwMode="auto">
              <a:xfrm>
                <a:off x="1563989" y="4540582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2" name="Rectangle 182"/>
              <p:cNvSpPr>
                <a:spLocks noChangeArrowheads="1"/>
              </p:cNvSpPr>
              <p:nvPr/>
            </p:nvSpPr>
            <p:spPr bwMode="auto">
              <a:xfrm>
                <a:off x="1563989" y="4595553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3" name="Rectangle 183"/>
              <p:cNvSpPr>
                <a:spLocks noChangeArrowheads="1"/>
              </p:cNvSpPr>
              <p:nvPr/>
            </p:nvSpPr>
            <p:spPr bwMode="auto">
              <a:xfrm>
                <a:off x="1563989" y="4650524"/>
                <a:ext cx="471687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4" name="Rectangle 184"/>
              <p:cNvSpPr>
                <a:spLocks noChangeArrowheads="1"/>
              </p:cNvSpPr>
              <p:nvPr/>
            </p:nvSpPr>
            <p:spPr bwMode="auto">
              <a:xfrm>
                <a:off x="1563989" y="4705495"/>
                <a:ext cx="471687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5" name="Rectangle 185"/>
              <p:cNvSpPr>
                <a:spLocks noChangeArrowheads="1"/>
              </p:cNvSpPr>
              <p:nvPr/>
            </p:nvSpPr>
            <p:spPr bwMode="auto">
              <a:xfrm>
                <a:off x="1563989" y="4758693"/>
                <a:ext cx="235844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6" name="Rectangle 186"/>
              <p:cNvSpPr>
                <a:spLocks noChangeArrowheads="1"/>
              </p:cNvSpPr>
              <p:nvPr/>
            </p:nvSpPr>
            <p:spPr bwMode="auto">
              <a:xfrm>
                <a:off x="2119019" y="4375669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" name="Rectangle 187"/>
              <p:cNvSpPr>
                <a:spLocks noChangeArrowheads="1"/>
              </p:cNvSpPr>
              <p:nvPr/>
            </p:nvSpPr>
            <p:spPr bwMode="auto">
              <a:xfrm>
                <a:off x="2119019" y="4430640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" name="Rectangle 188"/>
              <p:cNvSpPr>
                <a:spLocks noChangeArrowheads="1"/>
              </p:cNvSpPr>
              <p:nvPr/>
            </p:nvSpPr>
            <p:spPr bwMode="auto">
              <a:xfrm>
                <a:off x="2119019" y="4485611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" name="Rectangle 189"/>
              <p:cNvSpPr>
                <a:spLocks noChangeArrowheads="1"/>
              </p:cNvSpPr>
              <p:nvPr/>
            </p:nvSpPr>
            <p:spPr bwMode="auto">
              <a:xfrm>
                <a:off x="2119019" y="4540582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" name="Rectangle 190"/>
              <p:cNvSpPr>
                <a:spLocks noChangeArrowheads="1"/>
              </p:cNvSpPr>
              <p:nvPr/>
            </p:nvSpPr>
            <p:spPr bwMode="auto">
              <a:xfrm>
                <a:off x="2119019" y="4595553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1" name="Rectangle 191"/>
              <p:cNvSpPr>
                <a:spLocks noChangeArrowheads="1"/>
              </p:cNvSpPr>
              <p:nvPr/>
            </p:nvSpPr>
            <p:spPr bwMode="auto">
              <a:xfrm>
                <a:off x="2119019" y="4650524"/>
                <a:ext cx="473461" cy="30146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2" name="Rectangle 192"/>
              <p:cNvSpPr>
                <a:spLocks noChangeArrowheads="1"/>
              </p:cNvSpPr>
              <p:nvPr/>
            </p:nvSpPr>
            <p:spPr bwMode="auto">
              <a:xfrm>
                <a:off x="2119019" y="4705495"/>
                <a:ext cx="473461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" name="Rectangle 193"/>
              <p:cNvSpPr>
                <a:spLocks noChangeArrowheads="1"/>
              </p:cNvSpPr>
              <p:nvPr/>
            </p:nvSpPr>
            <p:spPr bwMode="auto">
              <a:xfrm>
                <a:off x="2119019" y="4758693"/>
                <a:ext cx="333373" cy="319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" name="Freeform 194"/>
              <p:cNvSpPr/>
              <p:nvPr/>
            </p:nvSpPr>
            <p:spPr bwMode="auto">
              <a:xfrm>
                <a:off x="2674049" y="4700175"/>
                <a:ext cx="297907" cy="473461"/>
              </a:xfrm>
              <a:custGeom>
                <a:avLst/>
                <a:gdLst/>
                <a:ahLst/>
                <a:cxnLst>
                  <a:cxn ang="0">
                    <a:pos x="295" y="529"/>
                  </a:cxn>
                  <a:cxn ang="0">
                    <a:pos x="337" y="516"/>
                  </a:cxn>
                  <a:cxn ang="0">
                    <a:pos x="316" y="466"/>
                  </a:cxn>
                  <a:cxn ang="0">
                    <a:pos x="150" y="69"/>
                  </a:cxn>
                  <a:cxn ang="0">
                    <a:pos x="150" y="69"/>
                  </a:cxn>
                  <a:cxn ang="0">
                    <a:pos x="144" y="55"/>
                  </a:cxn>
                  <a:cxn ang="0">
                    <a:pos x="136" y="43"/>
                  </a:cxn>
                  <a:cxn ang="0">
                    <a:pos x="129" y="32"/>
                  </a:cxn>
                  <a:cxn ang="0">
                    <a:pos x="120" y="22"/>
                  </a:cxn>
                  <a:cxn ang="0">
                    <a:pos x="111" y="16"/>
                  </a:cxn>
                  <a:cxn ang="0">
                    <a:pos x="102" y="10"/>
                  </a:cxn>
                  <a:cxn ang="0">
                    <a:pos x="92" y="6"/>
                  </a:cxn>
                  <a:cxn ang="0">
                    <a:pos x="83" y="3"/>
                  </a:cxn>
                  <a:cxn ang="0">
                    <a:pos x="73" y="2"/>
                  </a:cxn>
                  <a:cxn ang="0">
                    <a:pos x="63" y="0"/>
                  </a:cxn>
                  <a:cxn ang="0">
                    <a:pos x="42" y="2"/>
                  </a:cxn>
                  <a:cxn ang="0">
                    <a:pos x="21" y="5"/>
                  </a:cxn>
                  <a:cxn ang="0">
                    <a:pos x="0" y="11"/>
                  </a:cxn>
                  <a:cxn ang="0">
                    <a:pos x="197" y="479"/>
                  </a:cxn>
                  <a:cxn ang="0">
                    <a:pos x="197" y="479"/>
                  </a:cxn>
                  <a:cxn ang="0">
                    <a:pos x="203" y="494"/>
                  </a:cxn>
                  <a:cxn ang="0">
                    <a:pos x="213" y="505"/>
                  </a:cxn>
                  <a:cxn ang="0">
                    <a:pos x="224" y="516"/>
                  </a:cxn>
                  <a:cxn ang="0">
                    <a:pos x="237" y="524"/>
                  </a:cxn>
                  <a:cxn ang="0">
                    <a:pos x="251" y="529"/>
                  </a:cxn>
                  <a:cxn ang="0">
                    <a:pos x="266" y="532"/>
                  </a:cxn>
                  <a:cxn ang="0">
                    <a:pos x="280" y="532"/>
                  </a:cxn>
                  <a:cxn ang="0">
                    <a:pos x="295" y="529"/>
                  </a:cxn>
                  <a:cxn ang="0">
                    <a:pos x="295" y="529"/>
                  </a:cxn>
                </a:cxnLst>
                <a:rect l="0" t="0" r="r" b="b"/>
                <a:pathLst>
                  <a:path w="337" h="532">
                    <a:moveTo>
                      <a:pt x="295" y="529"/>
                    </a:moveTo>
                    <a:lnTo>
                      <a:pt x="337" y="516"/>
                    </a:lnTo>
                    <a:lnTo>
                      <a:pt x="316" y="466"/>
                    </a:lnTo>
                    <a:lnTo>
                      <a:pt x="150" y="69"/>
                    </a:lnTo>
                    <a:lnTo>
                      <a:pt x="150" y="69"/>
                    </a:lnTo>
                    <a:lnTo>
                      <a:pt x="144" y="55"/>
                    </a:lnTo>
                    <a:lnTo>
                      <a:pt x="136" y="43"/>
                    </a:lnTo>
                    <a:lnTo>
                      <a:pt x="129" y="32"/>
                    </a:lnTo>
                    <a:lnTo>
                      <a:pt x="120" y="22"/>
                    </a:lnTo>
                    <a:lnTo>
                      <a:pt x="111" y="16"/>
                    </a:lnTo>
                    <a:lnTo>
                      <a:pt x="102" y="10"/>
                    </a:lnTo>
                    <a:lnTo>
                      <a:pt x="92" y="6"/>
                    </a:lnTo>
                    <a:lnTo>
                      <a:pt x="83" y="3"/>
                    </a:lnTo>
                    <a:lnTo>
                      <a:pt x="73" y="2"/>
                    </a:lnTo>
                    <a:lnTo>
                      <a:pt x="63" y="0"/>
                    </a:lnTo>
                    <a:lnTo>
                      <a:pt x="42" y="2"/>
                    </a:lnTo>
                    <a:lnTo>
                      <a:pt x="21" y="5"/>
                    </a:lnTo>
                    <a:lnTo>
                      <a:pt x="0" y="11"/>
                    </a:lnTo>
                    <a:lnTo>
                      <a:pt x="197" y="479"/>
                    </a:lnTo>
                    <a:lnTo>
                      <a:pt x="197" y="479"/>
                    </a:lnTo>
                    <a:lnTo>
                      <a:pt x="203" y="494"/>
                    </a:lnTo>
                    <a:lnTo>
                      <a:pt x="213" y="505"/>
                    </a:lnTo>
                    <a:lnTo>
                      <a:pt x="224" y="516"/>
                    </a:lnTo>
                    <a:lnTo>
                      <a:pt x="237" y="524"/>
                    </a:lnTo>
                    <a:lnTo>
                      <a:pt x="251" y="529"/>
                    </a:lnTo>
                    <a:lnTo>
                      <a:pt x="266" y="532"/>
                    </a:lnTo>
                    <a:lnTo>
                      <a:pt x="280" y="532"/>
                    </a:lnTo>
                    <a:lnTo>
                      <a:pt x="295" y="529"/>
                    </a:lnTo>
                    <a:lnTo>
                      <a:pt x="295" y="529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" name="Freeform 195"/>
              <p:cNvSpPr/>
              <p:nvPr/>
            </p:nvSpPr>
            <p:spPr bwMode="auto">
              <a:xfrm>
                <a:off x="2714834" y="4889914"/>
                <a:ext cx="416716" cy="296135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405" y="0"/>
                  </a:cxn>
                  <a:cxn ang="0">
                    <a:pos x="471" y="206"/>
                  </a:cxn>
                  <a:cxn ang="0">
                    <a:pos x="64" y="335"/>
                  </a:cxn>
                  <a:cxn ang="0">
                    <a:pos x="0" y="129"/>
                  </a:cxn>
                </a:cxnLst>
                <a:rect l="0" t="0" r="r" b="b"/>
                <a:pathLst>
                  <a:path w="471" h="335">
                    <a:moveTo>
                      <a:pt x="0" y="129"/>
                    </a:moveTo>
                    <a:lnTo>
                      <a:pt x="405" y="0"/>
                    </a:lnTo>
                    <a:lnTo>
                      <a:pt x="471" y="206"/>
                    </a:lnTo>
                    <a:lnTo>
                      <a:pt x="64" y="33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" name="Freeform 196"/>
              <p:cNvSpPr/>
              <p:nvPr/>
            </p:nvSpPr>
            <p:spPr bwMode="auto">
              <a:xfrm>
                <a:off x="2737887" y="5031775"/>
                <a:ext cx="503605" cy="29968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459" y="0"/>
                  </a:cxn>
                  <a:cxn ang="0">
                    <a:pos x="568" y="338"/>
                  </a:cxn>
                  <a:cxn ang="0">
                    <a:pos x="61" y="338"/>
                  </a:cxn>
                  <a:cxn ang="0">
                    <a:pos x="0" y="147"/>
                  </a:cxn>
                </a:cxnLst>
                <a:rect l="0" t="0" r="r" b="b"/>
                <a:pathLst>
                  <a:path w="568" h="338">
                    <a:moveTo>
                      <a:pt x="0" y="147"/>
                    </a:moveTo>
                    <a:lnTo>
                      <a:pt x="459" y="0"/>
                    </a:lnTo>
                    <a:lnTo>
                      <a:pt x="568" y="338"/>
                    </a:lnTo>
                    <a:lnTo>
                      <a:pt x="61" y="338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" name="Freeform 197"/>
              <p:cNvSpPr/>
              <p:nvPr/>
            </p:nvSpPr>
            <p:spPr bwMode="auto">
              <a:xfrm>
                <a:off x="2941811" y="5031775"/>
                <a:ext cx="299681" cy="29968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29" y="0"/>
                  </a:cxn>
                  <a:cxn ang="0">
                    <a:pos x="338" y="338"/>
                  </a:cxn>
                  <a:cxn ang="0">
                    <a:pos x="86" y="338"/>
                  </a:cxn>
                  <a:cxn ang="0">
                    <a:pos x="0" y="74"/>
                  </a:cxn>
                </a:cxnLst>
                <a:rect l="0" t="0" r="r" b="b"/>
                <a:pathLst>
                  <a:path w="338" h="338">
                    <a:moveTo>
                      <a:pt x="0" y="74"/>
                    </a:moveTo>
                    <a:lnTo>
                      <a:pt x="229" y="0"/>
                    </a:lnTo>
                    <a:lnTo>
                      <a:pt x="338" y="338"/>
                    </a:lnTo>
                    <a:lnTo>
                      <a:pt x="86" y="33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" name="Freeform 198"/>
              <p:cNvSpPr/>
              <p:nvPr/>
            </p:nvSpPr>
            <p:spPr bwMode="auto">
              <a:xfrm>
                <a:off x="2468351" y="4349070"/>
                <a:ext cx="507152" cy="590496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50" y="0"/>
                  </a:cxn>
                  <a:cxn ang="0">
                    <a:pos x="63" y="0"/>
                  </a:cxn>
                  <a:cxn ang="0">
                    <a:pos x="74" y="0"/>
                  </a:cxn>
                  <a:cxn ang="0">
                    <a:pos x="85" y="3"/>
                  </a:cxn>
                  <a:cxn ang="0">
                    <a:pos x="96" y="9"/>
                  </a:cxn>
                  <a:cxn ang="0">
                    <a:pos x="106" y="16"/>
                  </a:cxn>
                  <a:cxn ang="0">
                    <a:pos x="114" y="25"/>
                  </a:cxn>
                  <a:cxn ang="0">
                    <a:pos x="120" y="37"/>
                  </a:cxn>
                  <a:cxn ang="0">
                    <a:pos x="201" y="210"/>
                  </a:cxn>
                  <a:cxn ang="0">
                    <a:pos x="354" y="321"/>
                  </a:cxn>
                  <a:cxn ang="0">
                    <a:pos x="571" y="448"/>
                  </a:cxn>
                  <a:cxn ang="0">
                    <a:pos x="465" y="666"/>
                  </a:cxn>
                  <a:cxn ang="0">
                    <a:pos x="309" y="556"/>
                  </a:cxn>
                  <a:cxn ang="0">
                    <a:pos x="309" y="556"/>
                  </a:cxn>
                  <a:cxn ang="0">
                    <a:pos x="297" y="558"/>
                  </a:cxn>
                  <a:cxn ang="0">
                    <a:pos x="288" y="559"/>
                  </a:cxn>
                  <a:cxn ang="0">
                    <a:pos x="277" y="558"/>
                  </a:cxn>
                  <a:cxn ang="0">
                    <a:pos x="267" y="555"/>
                  </a:cxn>
                  <a:cxn ang="0">
                    <a:pos x="257" y="550"/>
                  </a:cxn>
                  <a:cxn ang="0">
                    <a:pos x="246" y="543"/>
                  </a:cxn>
                  <a:cxn ang="0">
                    <a:pos x="228" y="529"/>
                  </a:cxn>
                  <a:cxn ang="0">
                    <a:pos x="211" y="510"/>
                  </a:cxn>
                  <a:cxn ang="0">
                    <a:pos x="196" y="490"/>
                  </a:cxn>
                  <a:cxn ang="0">
                    <a:pos x="183" y="473"/>
                  </a:cxn>
                  <a:cxn ang="0">
                    <a:pos x="174" y="455"/>
                  </a:cxn>
                  <a:cxn ang="0">
                    <a:pos x="6" y="88"/>
                  </a:cxn>
                  <a:cxn ang="0">
                    <a:pos x="6" y="88"/>
                  </a:cxn>
                  <a:cxn ang="0">
                    <a:pos x="1" y="75"/>
                  </a:cxn>
                  <a:cxn ang="0">
                    <a:pos x="0" y="64"/>
                  </a:cxn>
                  <a:cxn ang="0">
                    <a:pos x="1" y="51"/>
                  </a:cxn>
                  <a:cxn ang="0">
                    <a:pos x="5" y="40"/>
                  </a:cxn>
                  <a:cxn ang="0">
                    <a:pos x="9" y="29"/>
                  </a:cxn>
                  <a:cxn ang="0">
                    <a:pos x="17" y="19"/>
                  </a:cxn>
                  <a:cxn ang="0">
                    <a:pos x="27" y="11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571" h="666">
                    <a:moveTo>
                      <a:pt x="38" y="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5" y="3"/>
                    </a:lnTo>
                    <a:lnTo>
                      <a:pt x="96" y="9"/>
                    </a:lnTo>
                    <a:lnTo>
                      <a:pt x="106" y="16"/>
                    </a:lnTo>
                    <a:lnTo>
                      <a:pt x="114" y="25"/>
                    </a:lnTo>
                    <a:lnTo>
                      <a:pt x="120" y="37"/>
                    </a:lnTo>
                    <a:lnTo>
                      <a:pt x="201" y="210"/>
                    </a:lnTo>
                    <a:lnTo>
                      <a:pt x="354" y="321"/>
                    </a:lnTo>
                    <a:lnTo>
                      <a:pt x="571" y="448"/>
                    </a:lnTo>
                    <a:lnTo>
                      <a:pt x="465" y="666"/>
                    </a:lnTo>
                    <a:lnTo>
                      <a:pt x="309" y="556"/>
                    </a:lnTo>
                    <a:lnTo>
                      <a:pt x="309" y="556"/>
                    </a:lnTo>
                    <a:lnTo>
                      <a:pt x="297" y="558"/>
                    </a:lnTo>
                    <a:lnTo>
                      <a:pt x="288" y="559"/>
                    </a:lnTo>
                    <a:lnTo>
                      <a:pt x="277" y="558"/>
                    </a:lnTo>
                    <a:lnTo>
                      <a:pt x="267" y="555"/>
                    </a:lnTo>
                    <a:lnTo>
                      <a:pt x="257" y="550"/>
                    </a:lnTo>
                    <a:lnTo>
                      <a:pt x="246" y="543"/>
                    </a:lnTo>
                    <a:lnTo>
                      <a:pt x="228" y="529"/>
                    </a:lnTo>
                    <a:lnTo>
                      <a:pt x="211" y="510"/>
                    </a:lnTo>
                    <a:lnTo>
                      <a:pt x="196" y="490"/>
                    </a:lnTo>
                    <a:lnTo>
                      <a:pt x="183" y="473"/>
                    </a:lnTo>
                    <a:lnTo>
                      <a:pt x="174" y="45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1" y="75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5" y="40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7" y="11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" name="Freeform 199"/>
              <p:cNvSpPr/>
              <p:nvPr/>
            </p:nvSpPr>
            <p:spPr bwMode="auto">
              <a:xfrm>
                <a:off x="718144" y="4673577"/>
                <a:ext cx="492966" cy="54971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557" y="169"/>
                  </a:cxn>
                  <a:cxn ang="0">
                    <a:pos x="324" y="620"/>
                  </a:cxn>
                  <a:cxn ang="0">
                    <a:pos x="0" y="452"/>
                  </a:cxn>
                  <a:cxn ang="0">
                    <a:pos x="235" y="0"/>
                  </a:cxn>
                </a:cxnLst>
                <a:rect l="0" t="0" r="r" b="b"/>
                <a:pathLst>
                  <a:path w="557" h="620">
                    <a:moveTo>
                      <a:pt x="235" y="0"/>
                    </a:moveTo>
                    <a:lnTo>
                      <a:pt x="557" y="169"/>
                    </a:lnTo>
                    <a:lnTo>
                      <a:pt x="324" y="620"/>
                    </a:lnTo>
                    <a:lnTo>
                      <a:pt x="0" y="45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" name="Freeform 200"/>
              <p:cNvSpPr/>
              <p:nvPr/>
            </p:nvSpPr>
            <p:spPr bwMode="auto">
              <a:xfrm>
                <a:off x="863551" y="4095494"/>
                <a:ext cx="757182" cy="812152"/>
              </a:xfrm>
              <a:custGeom>
                <a:avLst/>
                <a:gdLst/>
                <a:ahLst/>
                <a:cxnLst>
                  <a:cxn ang="0">
                    <a:pos x="503" y="658"/>
                  </a:cxn>
                  <a:cxn ang="0">
                    <a:pos x="714" y="539"/>
                  </a:cxn>
                  <a:cxn ang="0">
                    <a:pos x="754" y="531"/>
                  </a:cxn>
                  <a:cxn ang="0">
                    <a:pos x="788" y="539"/>
                  </a:cxn>
                  <a:cxn ang="0">
                    <a:pos x="814" y="560"/>
                  </a:cxn>
                  <a:cxn ang="0">
                    <a:pos x="835" y="595"/>
                  </a:cxn>
                  <a:cxn ang="0">
                    <a:pos x="423" y="893"/>
                  </a:cxn>
                  <a:cxn ang="0">
                    <a:pos x="386" y="909"/>
                  </a:cxn>
                  <a:cxn ang="0">
                    <a:pos x="341" y="915"/>
                  </a:cxn>
                  <a:cxn ang="0">
                    <a:pos x="277" y="907"/>
                  </a:cxn>
                  <a:cxn ang="0">
                    <a:pos x="174" y="870"/>
                  </a:cxn>
                  <a:cxn ang="0">
                    <a:pos x="113" y="833"/>
                  </a:cxn>
                  <a:cxn ang="0">
                    <a:pos x="45" y="764"/>
                  </a:cxn>
                  <a:cxn ang="0">
                    <a:pos x="22" y="722"/>
                  </a:cxn>
                  <a:cxn ang="0">
                    <a:pos x="8" y="677"/>
                  </a:cxn>
                  <a:cxn ang="0">
                    <a:pos x="2" y="574"/>
                  </a:cxn>
                  <a:cxn ang="0">
                    <a:pos x="31" y="453"/>
                  </a:cxn>
                  <a:cxn ang="0">
                    <a:pos x="127" y="157"/>
                  </a:cxn>
                  <a:cxn ang="0">
                    <a:pos x="140" y="130"/>
                  </a:cxn>
                  <a:cxn ang="0">
                    <a:pos x="172" y="109"/>
                  </a:cxn>
                  <a:cxn ang="0">
                    <a:pos x="207" y="109"/>
                  </a:cxn>
                  <a:cxn ang="0">
                    <a:pos x="238" y="129"/>
                  </a:cxn>
                  <a:cxn ang="0">
                    <a:pos x="253" y="164"/>
                  </a:cxn>
                  <a:cxn ang="0">
                    <a:pos x="224" y="281"/>
                  </a:cxn>
                  <a:cxn ang="0">
                    <a:pos x="243" y="277"/>
                  </a:cxn>
                  <a:cxn ang="0">
                    <a:pos x="318" y="96"/>
                  </a:cxn>
                  <a:cxn ang="0">
                    <a:pos x="347" y="72"/>
                  </a:cxn>
                  <a:cxn ang="0">
                    <a:pos x="383" y="71"/>
                  </a:cxn>
                  <a:cxn ang="0">
                    <a:pos x="413" y="88"/>
                  </a:cxn>
                  <a:cxn ang="0">
                    <a:pos x="433" y="117"/>
                  </a:cxn>
                  <a:cxn ang="0">
                    <a:pos x="431" y="156"/>
                  </a:cxn>
                  <a:cxn ang="0">
                    <a:pos x="389" y="299"/>
                  </a:cxn>
                  <a:cxn ang="0">
                    <a:pos x="479" y="117"/>
                  </a:cxn>
                  <a:cxn ang="0">
                    <a:pos x="512" y="96"/>
                  </a:cxn>
                  <a:cxn ang="0">
                    <a:pos x="547" y="98"/>
                  </a:cxn>
                  <a:cxn ang="0">
                    <a:pos x="577" y="116"/>
                  </a:cxn>
                  <a:cxn ang="0">
                    <a:pos x="594" y="148"/>
                  </a:cxn>
                  <a:cxn ang="0">
                    <a:pos x="587" y="188"/>
                  </a:cxn>
                  <a:cxn ang="0">
                    <a:pos x="502" y="399"/>
                  </a:cxn>
                  <a:cxn ang="0">
                    <a:pos x="743" y="18"/>
                  </a:cxn>
                  <a:cxn ang="0">
                    <a:pos x="775" y="0"/>
                  </a:cxn>
                  <a:cxn ang="0">
                    <a:pos x="811" y="5"/>
                  </a:cxn>
                  <a:cxn ang="0">
                    <a:pos x="840" y="26"/>
                  </a:cxn>
                  <a:cxn ang="0">
                    <a:pos x="853" y="58"/>
                  </a:cxn>
                  <a:cxn ang="0">
                    <a:pos x="841" y="98"/>
                  </a:cxn>
                </a:cxnLst>
                <a:rect l="0" t="0" r="r" b="b"/>
                <a:pathLst>
                  <a:path w="853" h="915">
                    <a:moveTo>
                      <a:pt x="577" y="518"/>
                    </a:moveTo>
                    <a:lnTo>
                      <a:pt x="577" y="518"/>
                    </a:lnTo>
                    <a:lnTo>
                      <a:pt x="503" y="658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714" y="539"/>
                    </a:lnTo>
                    <a:lnTo>
                      <a:pt x="729" y="534"/>
                    </a:lnTo>
                    <a:lnTo>
                      <a:pt x="742" y="531"/>
                    </a:lnTo>
                    <a:lnTo>
                      <a:pt x="754" y="531"/>
                    </a:lnTo>
                    <a:lnTo>
                      <a:pt x="767" y="532"/>
                    </a:lnTo>
                    <a:lnTo>
                      <a:pt x="779" y="536"/>
                    </a:lnTo>
                    <a:lnTo>
                      <a:pt x="788" y="539"/>
                    </a:lnTo>
                    <a:lnTo>
                      <a:pt x="798" y="545"/>
                    </a:lnTo>
                    <a:lnTo>
                      <a:pt x="806" y="552"/>
                    </a:lnTo>
                    <a:lnTo>
                      <a:pt x="814" y="560"/>
                    </a:lnTo>
                    <a:lnTo>
                      <a:pt x="820" y="568"/>
                    </a:lnTo>
                    <a:lnTo>
                      <a:pt x="827" y="577"/>
                    </a:lnTo>
                    <a:lnTo>
                      <a:pt x="835" y="595"/>
                    </a:lnTo>
                    <a:lnTo>
                      <a:pt x="841" y="613"/>
                    </a:lnTo>
                    <a:lnTo>
                      <a:pt x="423" y="893"/>
                    </a:lnTo>
                    <a:lnTo>
                      <a:pt x="423" y="893"/>
                    </a:lnTo>
                    <a:lnTo>
                      <a:pt x="412" y="899"/>
                    </a:lnTo>
                    <a:lnTo>
                      <a:pt x="399" y="906"/>
                    </a:lnTo>
                    <a:lnTo>
                      <a:pt x="386" y="909"/>
                    </a:lnTo>
                    <a:lnTo>
                      <a:pt x="372" y="912"/>
                    </a:lnTo>
                    <a:lnTo>
                      <a:pt x="357" y="914"/>
                    </a:lnTo>
                    <a:lnTo>
                      <a:pt x="341" y="915"/>
                    </a:lnTo>
                    <a:lnTo>
                      <a:pt x="327" y="914"/>
                    </a:lnTo>
                    <a:lnTo>
                      <a:pt x="309" y="912"/>
                    </a:lnTo>
                    <a:lnTo>
                      <a:pt x="277" y="907"/>
                    </a:lnTo>
                    <a:lnTo>
                      <a:pt x="241" y="898"/>
                    </a:lnTo>
                    <a:lnTo>
                      <a:pt x="207" y="885"/>
                    </a:lnTo>
                    <a:lnTo>
                      <a:pt x="174" y="870"/>
                    </a:lnTo>
                    <a:lnTo>
                      <a:pt x="174" y="870"/>
                    </a:lnTo>
                    <a:lnTo>
                      <a:pt x="142" y="852"/>
                    </a:lnTo>
                    <a:lnTo>
                      <a:pt x="113" y="833"/>
                    </a:lnTo>
                    <a:lnTo>
                      <a:pt x="87" y="812"/>
                    </a:lnTo>
                    <a:lnTo>
                      <a:pt x="64" y="790"/>
                    </a:lnTo>
                    <a:lnTo>
                      <a:pt x="45" y="764"/>
                    </a:lnTo>
                    <a:lnTo>
                      <a:pt x="37" y="751"/>
                    </a:lnTo>
                    <a:lnTo>
                      <a:pt x="29" y="737"/>
                    </a:lnTo>
                    <a:lnTo>
                      <a:pt x="22" y="722"/>
                    </a:lnTo>
                    <a:lnTo>
                      <a:pt x="16" y="708"/>
                    </a:lnTo>
                    <a:lnTo>
                      <a:pt x="11" y="693"/>
                    </a:lnTo>
                    <a:lnTo>
                      <a:pt x="8" y="677"/>
                    </a:lnTo>
                    <a:lnTo>
                      <a:pt x="2" y="645"/>
                    </a:lnTo>
                    <a:lnTo>
                      <a:pt x="0" y="610"/>
                    </a:lnTo>
                    <a:lnTo>
                      <a:pt x="2" y="574"/>
                    </a:lnTo>
                    <a:lnTo>
                      <a:pt x="8" y="536"/>
                    </a:lnTo>
                    <a:lnTo>
                      <a:pt x="18" y="495"/>
                    </a:lnTo>
                    <a:lnTo>
                      <a:pt x="31" y="453"/>
                    </a:lnTo>
                    <a:lnTo>
                      <a:pt x="48" y="410"/>
                    </a:lnTo>
                    <a:lnTo>
                      <a:pt x="69" y="365"/>
                    </a:lnTo>
                    <a:lnTo>
                      <a:pt x="127" y="157"/>
                    </a:lnTo>
                    <a:lnTo>
                      <a:pt x="127" y="157"/>
                    </a:lnTo>
                    <a:lnTo>
                      <a:pt x="133" y="141"/>
                    </a:lnTo>
                    <a:lnTo>
                      <a:pt x="140" y="130"/>
                    </a:lnTo>
                    <a:lnTo>
                      <a:pt x="150" y="120"/>
                    </a:lnTo>
                    <a:lnTo>
                      <a:pt x="161" y="114"/>
                    </a:lnTo>
                    <a:lnTo>
                      <a:pt x="172" y="109"/>
                    </a:lnTo>
                    <a:lnTo>
                      <a:pt x="183" y="108"/>
                    </a:lnTo>
                    <a:lnTo>
                      <a:pt x="196" y="108"/>
                    </a:lnTo>
                    <a:lnTo>
                      <a:pt x="207" y="109"/>
                    </a:lnTo>
                    <a:lnTo>
                      <a:pt x="219" y="114"/>
                    </a:lnTo>
                    <a:lnTo>
                      <a:pt x="228" y="120"/>
                    </a:lnTo>
                    <a:lnTo>
                      <a:pt x="238" y="129"/>
                    </a:lnTo>
                    <a:lnTo>
                      <a:pt x="244" y="140"/>
                    </a:lnTo>
                    <a:lnTo>
                      <a:pt x="249" y="151"/>
                    </a:lnTo>
                    <a:lnTo>
                      <a:pt x="253" y="164"/>
                    </a:lnTo>
                    <a:lnTo>
                      <a:pt x="253" y="178"/>
                    </a:lnTo>
                    <a:lnTo>
                      <a:pt x="249" y="194"/>
                    </a:lnTo>
                    <a:lnTo>
                      <a:pt x="224" y="281"/>
                    </a:lnTo>
                    <a:lnTo>
                      <a:pt x="224" y="281"/>
                    </a:lnTo>
                    <a:lnTo>
                      <a:pt x="233" y="278"/>
                    </a:lnTo>
                    <a:lnTo>
                      <a:pt x="243" y="277"/>
                    </a:lnTo>
                    <a:lnTo>
                      <a:pt x="310" y="111"/>
                    </a:lnTo>
                    <a:lnTo>
                      <a:pt x="310" y="111"/>
                    </a:lnTo>
                    <a:lnTo>
                      <a:pt x="318" y="96"/>
                    </a:lnTo>
                    <a:lnTo>
                      <a:pt x="327" y="85"/>
                    </a:lnTo>
                    <a:lnTo>
                      <a:pt x="338" y="77"/>
                    </a:lnTo>
                    <a:lnTo>
                      <a:pt x="347" y="72"/>
                    </a:lnTo>
                    <a:lnTo>
                      <a:pt x="359" y="69"/>
                    </a:lnTo>
                    <a:lnTo>
                      <a:pt x="372" y="69"/>
                    </a:lnTo>
                    <a:lnTo>
                      <a:pt x="383" y="71"/>
                    </a:lnTo>
                    <a:lnTo>
                      <a:pt x="394" y="75"/>
                    </a:lnTo>
                    <a:lnTo>
                      <a:pt x="405" y="80"/>
                    </a:lnTo>
                    <a:lnTo>
                      <a:pt x="413" y="88"/>
                    </a:lnTo>
                    <a:lnTo>
                      <a:pt x="421" y="96"/>
                    </a:lnTo>
                    <a:lnTo>
                      <a:pt x="428" y="106"/>
                    </a:lnTo>
                    <a:lnTo>
                      <a:pt x="433" y="117"/>
                    </a:lnTo>
                    <a:lnTo>
                      <a:pt x="434" y="130"/>
                    </a:lnTo>
                    <a:lnTo>
                      <a:pt x="434" y="143"/>
                    </a:lnTo>
                    <a:lnTo>
                      <a:pt x="431" y="15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89" y="299"/>
                    </a:lnTo>
                    <a:lnTo>
                      <a:pt x="473" y="130"/>
                    </a:lnTo>
                    <a:lnTo>
                      <a:pt x="473" y="130"/>
                    </a:lnTo>
                    <a:lnTo>
                      <a:pt x="479" y="117"/>
                    </a:lnTo>
                    <a:lnTo>
                      <a:pt x="489" y="108"/>
                    </a:lnTo>
                    <a:lnTo>
                      <a:pt x="500" y="101"/>
                    </a:lnTo>
                    <a:lnTo>
                      <a:pt x="512" y="96"/>
                    </a:lnTo>
                    <a:lnTo>
                      <a:pt x="523" y="95"/>
                    </a:lnTo>
                    <a:lnTo>
                      <a:pt x="534" y="95"/>
                    </a:lnTo>
                    <a:lnTo>
                      <a:pt x="547" y="98"/>
                    </a:lnTo>
                    <a:lnTo>
                      <a:pt x="558" y="103"/>
                    </a:lnTo>
                    <a:lnTo>
                      <a:pt x="568" y="108"/>
                    </a:lnTo>
                    <a:lnTo>
                      <a:pt x="577" y="116"/>
                    </a:lnTo>
                    <a:lnTo>
                      <a:pt x="584" y="125"/>
                    </a:lnTo>
                    <a:lnTo>
                      <a:pt x="590" y="137"/>
                    </a:lnTo>
                    <a:lnTo>
                      <a:pt x="594" y="148"/>
                    </a:lnTo>
                    <a:lnTo>
                      <a:pt x="594" y="161"/>
                    </a:lnTo>
                    <a:lnTo>
                      <a:pt x="592" y="174"/>
                    </a:lnTo>
                    <a:lnTo>
                      <a:pt x="587" y="188"/>
                    </a:lnTo>
                    <a:lnTo>
                      <a:pt x="491" y="383"/>
                    </a:lnTo>
                    <a:lnTo>
                      <a:pt x="491" y="383"/>
                    </a:lnTo>
                    <a:lnTo>
                      <a:pt x="502" y="399"/>
                    </a:lnTo>
                    <a:lnTo>
                      <a:pt x="734" y="29"/>
                    </a:lnTo>
                    <a:lnTo>
                      <a:pt x="734" y="29"/>
                    </a:lnTo>
                    <a:lnTo>
                      <a:pt x="743" y="18"/>
                    </a:lnTo>
                    <a:lnTo>
                      <a:pt x="753" y="9"/>
                    </a:lnTo>
                    <a:lnTo>
                      <a:pt x="764" y="3"/>
                    </a:lnTo>
                    <a:lnTo>
                      <a:pt x="775" y="0"/>
                    </a:lnTo>
                    <a:lnTo>
                      <a:pt x="787" y="0"/>
                    </a:lnTo>
                    <a:lnTo>
                      <a:pt x="800" y="0"/>
                    </a:lnTo>
                    <a:lnTo>
                      <a:pt x="811" y="5"/>
                    </a:lnTo>
                    <a:lnTo>
                      <a:pt x="822" y="9"/>
                    </a:lnTo>
                    <a:lnTo>
                      <a:pt x="832" y="16"/>
                    </a:lnTo>
                    <a:lnTo>
                      <a:pt x="840" y="26"/>
                    </a:lnTo>
                    <a:lnTo>
                      <a:pt x="846" y="35"/>
                    </a:lnTo>
                    <a:lnTo>
                      <a:pt x="851" y="46"/>
                    </a:lnTo>
                    <a:lnTo>
                      <a:pt x="853" y="58"/>
                    </a:lnTo>
                    <a:lnTo>
                      <a:pt x="853" y="71"/>
                    </a:lnTo>
                    <a:lnTo>
                      <a:pt x="848" y="83"/>
                    </a:lnTo>
                    <a:lnTo>
                      <a:pt x="841" y="98"/>
                    </a:lnTo>
                    <a:lnTo>
                      <a:pt x="577" y="518"/>
                    </a:lnTo>
                    <a:close/>
                  </a:path>
                </a:pathLst>
              </a:custGeom>
              <a:solidFill>
                <a:srgbClr val="F2CAA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" name="Freeform 201"/>
              <p:cNvSpPr/>
              <p:nvPr/>
            </p:nvSpPr>
            <p:spPr bwMode="auto">
              <a:xfrm>
                <a:off x="602883" y="4829623"/>
                <a:ext cx="551484" cy="501833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621" y="206"/>
                  </a:cxn>
                  <a:cxn ang="0">
                    <a:pos x="439" y="566"/>
                  </a:cxn>
                  <a:cxn ang="0">
                    <a:pos x="228" y="566"/>
                  </a:cxn>
                  <a:cxn ang="0">
                    <a:pos x="0" y="447"/>
                  </a:cxn>
                  <a:cxn ang="0">
                    <a:pos x="225" y="0"/>
                  </a:cxn>
                </a:cxnLst>
                <a:rect l="0" t="0" r="r" b="b"/>
                <a:pathLst>
                  <a:path w="621" h="566">
                    <a:moveTo>
                      <a:pt x="225" y="0"/>
                    </a:moveTo>
                    <a:lnTo>
                      <a:pt x="621" y="206"/>
                    </a:lnTo>
                    <a:lnTo>
                      <a:pt x="439" y="566"/>
                    </a:lnTo>
                    <a:lnTo>
                      <a:pt x="228" y="566"/>
                    </a:lnTo>
                    <a:lnTo>
                      <a:pt x="0" y="447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" name="Freeform 202"/>
              <p:cNvSpPr/>
              <p:nvPr/>
            </p:nvSpPr>
            <p:spPr bwMode="auto">
              <a:xfrm>
                <a:off x="500034" y="4959071"/>
                <a:ext cx="611775" cy="372384"/>
              </a:xfrm>
              <a:custGeom>
                <a:avLst/>
                <a:gdLst/>
                <a:ahLst/>
                <a:cxnLst>
                  <a:cxn ang="0">
                    <a:pos x="603" y="420"/>
                  </a:cxn>
                  <a:cxn ang="0">
                    <a:pos x="692" y="248"/>
                  </a:cxn>
                  <a:cxn ang="0">
                    <a:pos x="217" y="0"/>
                  </a:cxn>
                  <a:cxn ang="0">
                    <a:pos x="0" y="420"/>
                  </a:cxn>
                  <a:cxn ang="0">
                    <a:pos x="603" y="420"/>
                  </a:cxn>
                </a:cxnLst>
                <a:rect l="0" t="0" r="r" b="b"/>
                <a:pathLst>
                  <a:path w="692" h="420">
                    <a:moveTo>
                      <a:pt x="603" y="420"/>
                    </a:moveTo>
                    <a:lnTo>
                      <a:pt x="692" y="248"/>
                    </a:lnTo>
                    <a:lnTo>
                      <a:pt x="217" y="0"/>
                    </a:lnTo>
                    <a:lnTo>
                      <a:pt x="0" y="420"/>
                    </a:lnTo>
                    <a:lnTo>
                      <a:pt x="603" y="4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" name="Freeform 203"/>
              <p:cNvSpPr/>
              <p:nvPr/>
            </p:nvSpPr>
            <p:spPr bwMode="auto">
              <a:xfrm>
                <a:off x="767796" y="5069013"/>
                <a:ext cx="344012" cy="262442"/>
              </a:xfrm>
              <a:custGeom>
                <a:avLst/>
                <a:gdLst/>
                <a:ahLst/>
                <a:cxnLst>
                  <a:cxn ang="0">
                    <a:pos x="300" y="296"/>
                  </a:cxn>
                  <a:cxn ang="0">
                    <a:pos x="389" y="124"/>
                  </a:cxn>
                  <a:cxn ang="0">
                    <a:pos x="152" y="0"/>
                  </a:cxn>
                  <a:cxn ang="0">
                    <a:pos x="0" y="296"/>
                  </a:cxn>
                  <a:cxn ang="0">
                    <a:pos x="300" y="296"/>
                  </a:cxn>
                </a:cxnLst>
                <a:rect l="0" t="0" r="r" b="b"/>
                <a:pathLst>
                  <a:path w="389" h="296">
                    <a:moveTo>
                      <a:pt x="300" y="296"/>
                    </a:moveTo>
                    <a:lnTo>
                      <a:pt x="389" y="124"/>
                    </a:lnTo>
                    <a:lnTo>
                      <a:pt x="152" y="0"/>
                    </a:lnTo>
                    <a:lnTo>
                      <a:pt x="0" y="296"/>
                    </a:lnTo>
                    <a:lnTo>
                      <a:pt x="300" y="29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7" name="Group 101"/>
            <p:cNvGrpSpPr/>
            <p:nvPr/>
          </p:nvGrpSpPr>
          <p:grpSpPr>
            <a:xfrm>
              <a:off x="3643306" y="4214824"/>
              <a:ext cx="892176" cy="465138"/>
              <a:chOff x="762000" y="2654300"/>
              <a:chExt cx="892176" cy="465138"/>
            </a:xfrm>
          </p:grpSpPr>
          <p:sp>
            <p:nvSpPr>
              <p:cNvPr id="284" name="Freeform 3501"/>
              <p:cNvSpPr>
                <a:spLocks noEditPoints="1"/>
              </p:cNvSpPr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8" y="497"/>
                  </a:cxn>
                  <a:cxn ang="0">
                    <a:pos x="3" y="492"/>
                  </a:cxn>
                  <a:cxn ang="0">
                    <a:pos x="1099" y="0"/>
                  </a:cxn>
                  <a:cxn ang="0">
                    <a:pos x="1081" y="0"/>
                  </a:cxn>
                  <a:cxn ang="0">
                    <a:pos x="1034" y="8"/>
                  </a:cxn>
                  <a:cxn ang="0">
                    <a:pos x="960" y="31"/>
                  </a:cxn>
                  <a:cxn ang="0">
                    <a:pos x="894" y="59"/>
                  </a:cxn>
                  <a:cxn ang="0">
                    <a:pos x="868" y="72"/>
                  </a:cxn>
                  <a:cxn ang="0">
                    <a:pos x="851" y="75"/>
                  </a:cxn>
                  <a:cxn ang="0">
                    <a:pos x="840" y="83"/>
                  </a:cxn>
                  <a:cxn ang="0">
                    <a:pos x="837" y="96"/>
                  </a:cxn>
                  <a:cxn ang="0">
                    <a:pos x="842" y="94"/>
                  </a:cxn>
                  <a:cxn ang="0">
                    <a:pos x="3" y="492"/>
                  </a:cxn>
                  <a:cxn ang="0">
                    <a:pos x="1" y="500"/>
                  </a:cxn>
                  <a:cxn ang="0">
                    <a:pos x="1" y="519"/>
                  </a:cxn>
                  <a:cxn ang="0">
                    <a:pos x="9" y="544"/>
                  </a:cxn>
                  <a:cxn ang="0">
                    <a:pos x="22" y="560"/>
                  </a:cxn>
                  <a:cxn ang="0">
                    <a:pos x="729" y="234"/>
                  </a:cxn>
                  <a:cxn ang="0">
                    <a:pos x="729" y="236"/>
                  </a:cxn>
                  <a:cxn ang="0">
                    <a:pos x="736" y="239"/>
                  </a:cxn>
                  <a:cxn ang="0">
                    <a:pos x="741" y="239"/>
                  </a:cxn>
                  <a:cxn ang="0">
                    <a:pos x="759" y="236"/>
                  </a:cxn>
                  <a:cxn ang="0">
                    <a:pos x="788" y="228"/>
                  </a:cxn>
                  <a:cxn ang="0">
                    <a:pos x="897" y="176"/>
                  </a:cxn>
                  <a:cxn ang="0">
                    <a:pos x="899" y="177"/>
                  </a:cxn>
                  <a:cxn ang="0">
                    <a:pos x="905" y="179"/>
                  </a:cxn>
                  <a:cxn ang="0">
                    <a:pos x="912" y="176"/>
                  </a:cxn>
                  <a:cxn ang="0">
                    <a:pos x="918" y="168"/>
                  </a:cxn>
                  <a:cxn ang="0">
                    <a:pos x="939" y="155"/>
                  </a:cxn>
                  <a:cxn ang="0">
                    <a:pos x="1026" y="103"/>
                  </a:cxn>
                  <a:cxn ang="0">
                    <a:pos x="1089" y="54"/>
                  </a:cxn>
                  <a:cxn ang="0">
                    <a:pos x="1117" y="28"/>
                  </a:cxn>
                  <a:cxn ang="0">
                    <a:pos x="1117" y="24"/>
                  </a:cxn>
                  <a:cxn ang="0">
                    <a:pos x="1115" y="8"/>
                  </a:cxn>
                  <a:cxn ang="0">
                    <a:pos x="1107" y="2"/>
                  </a:cxn>
                </a:cxnLst>
                <a:rect l="0" t="0" r="r" b="b"/>
                <a:pathLst>
                  <a:path w="1117" h="565">
                    <a:moveTo>
                      <a:pt x="8" y="497"/>
                    </a:moveTo>
                    <a:lnTo>
                      <a:pt x="8" y="497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8" y="497"/>
                    </a:lnTo>
                    <a:close/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5" name="Freeform 3502"/>
              <p:cNvSpPr/>
              <p:nvPr/>
            </p:nvSpPr>
            <p:spPr bwMode="auto">
              <a:xfrm>
                <a:off x="769938" y="3060700"/>
                <a:ext cx="3175" cy="317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6" name="Freeform 3503"/>
              <p:cNvSpPr/>
              <p:nvPr/>
            </p:nvSpPr>
            <p:spPr bwMode="auto">
              <a:xfrm>
                <a:off x="766763" y="2670175"/>
                <a:ext cx="887413" cy="449263"/>
              </a:xfrm>
              <a:custGeom>
                <a:avLst/>
                <a:gdLst/>
                <a:ahLst/>
                <a:cxnLst>
                  <a:cxn ang="0">
                    <a:pos x="1099" y="0"/>
                  </a:cxn>
                  <a:cxn ang="0">
                    <a:pos x="1061" y="3"/>
                  </a:cxn>
                  <a:cxn ang="0">
                    <a:pos x="1000" y="18"/>
                  </a:cxn>
                  <a:cxn ang="0">
                    <a:pos x="916" y="47"/>
                  </a:cxn>
                  <a:cxn ang="0">
                    <a:pos x="868" y="72"/>
                  </a:cxn>
                  <a:cxn ang="0">
                    <a:pos x="863" y="72"/>
                  </a:cxn>
                  <a:cxn ang="0">
                    <a:pos x="846" y="78"/>
                  </a:cxn>
                  <a:cxn ang="0">
                    <a:pos x="837" y="90"/>
                  </a:cxn>
                  <a:cxn ang="0">
                    <a:pos x="837" y="96"/>
                  </a:cxn>
                  <a:cxn ang="0">
                    <a:pos x="3" y="492"/>
                  </a:cxn>
                  <a:cxn ang="0">
                    <a:pos x="3" y="492"/>
                  </a:cxn>
                  <a:cxn ang="0">
                    <a:pos x="0" y="506"/>
                  </a:cxn>
                  <a:cxn ang="0">
                    <a:pos x="4" y="533"/>
                  </a:cxn>
                  <a:cxn ang="0">
                    <a:pos x="16" y="552"/>
                  </a:cxn>
                  <a:cxn ang="0">
                    <a:pos x="27" y="565"/>
                  </a:cxn>
                  <a:cxn ang="0">
                    <a:pos x="729" y="234"/>
                  </a:cxn>
                  <a:cxn ang="0">
                    <a:pos x="731" y="238"/>
                  </a:cxn>
                  <a:cxn ang="0">
                    <a:pos x="741" y="239"/>
                  </a:cxn>
                  <a:cxn ang="0">
                    <a:pos x="749" y="239"/>
                  </a:cxn>
                  <a:cxn ang="0">
                    <a:pos x="772" y="233"/>
                  </a:cxn>
                  <a:cxn ang="0">
                    <a:pos x="833" y="208"/>
                  </a:cxn>
                  <a:cxn ang="0">
                    <a:pos x="897" y="176"/>
                  </a:cxn>
                  <a:cxn ang="0">
                    <a:pos x="905" y="179"/>
                  </a:cxn>
                  <a:cxn ang="0">
                    <a:pos x="908" y="177"/>
                  </a:cxn>
                  <a:cxn ang="0">
                    <a:pos x="915" y="173"/>
                  </a:cxn>
                  <a:cxn ang="0">
                    <a:pos x="918" y="168"/>
                  </a:cxn>
                  <a:cxn ang="0">
                    <a:pos x="993" y="124"/>
                  </a:cxn>
                  <a:cxn ang="0">
                    <a:pos x="1058" y="80"/>
                  </a:cxn>
                  <a:cxn ang="0">
                    <a:pos x="1104" y="41"/>
                  </a:cxn>
                  <a:cxn ang="0">
                    <a:pos x="1117" y="28"/>
                  </a:cxn>
                  <a:cxn ang="0">
                    <a:pos x="1117" y="15"/>
                  </a:cxn>
                  <a:cxn ang="0">
                    <a:pos x="1112" y="5"/>
                  </a:cxn>
                  <a:cxn ang="0">
                    <a:pos x="1099" y="0"/>
                  </a:cxn>
                </a:cxnLst>
                <a:rect l="0" t="0" r="r" b="b"/>
                <a:pathLst>
                  <a:path w="1117" h="565">
                    <a:moveTo>
                      <a:pt x="1099" y="0"/>
                    </a:moveTo>
                    <a:lnTo>
                      <a:pt x="1099" y="0"/>
                    </a:lnTo>
                    <a:lnTo>
                      <a:pt x="1081" y="0"/>
                    </a:lnTo>
                    <a:lnTo>
                      <a:pt x="1061" y="3"/>
                    </a:lnTo>
                    <a:lnTo>
                      <a:pt x="1034" y="8"/>
                    </a:lnTo>
                    <a:lnTo>
                      <a:pt x="1000" y="18"/>
                    </a:lnTo>
                    <a:lnTo>
                      <a:pt x="960" y="31"/>
                    </a:lnTo>
                    <a:lnTo>
                      <a:pt x="916" y="47"/>
                    </a:lnTo>
                    <a:lnTo>
                      <a:pt x="894" y="59"/>
                    </a:lnTo>
                    <a:lnTo>
                      <a:pt x="868" y="72"/>
                    </a:lnTo>
                    <a:lnTo>
                      <a:pt x="868" y="72"/>
                    </a:lnTo>
                    <a:lnTo>
                      <a:pt x="863" y="72"/>
                    </a:lnTo>
                    <a:lnTo>
                      <a:pt x="851" y="75"/>
                    </a:lnTo>
                    <a:lnTo>
                      <a:pt x="846" y="78"/>
                    </a:lnTo>
                    <a:lnTo>
                      <a:pt x="840" y="83"/>
                    </a:lnTo>
                    <a:lnTo>
                      <a:pt x="837" y="90"/>
                    </a:lnTo>
                    <a:lnTo>
                      <a:pt x="837" y="96"/>
                    </a:lnTo>
                    <a:lnTo>
                      <a:pt x="837" y="96"/>
                    </a:lnTo>
                    <a:lnTo>
                      <a:pt x="842" y="94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500"/>
                    </a:lnTo>
                    <a:lnTo>
                      <a:pt x="0" y="506"/>
                    </a:lnTo>
                    <a:lnTo>
                      <a:pt x="1" y="519"/>
                    </a:lnTo>
                    <a:lnTo>
                      <a:pt x="4" y="533"/>
                    </a:lnTo>
                    <a:lnTo>
                      <a:pt x="9" y="544"/>
                    </a:lnTo>
                    <a:lnTo>
                      <a:pt x="16" y="552"/>
                    </a:lnTo>
                    <a:lnTo>
                      <a:pt x="22" y="560"/>
                    </a:lnTo>
                    <a:lnTo>
                      <a:pt x="27" y="565"/>
                    </a:lnTo>
                    <a:lnTo>
                      <a:pt x="729" y="234"/>
                    </a:lnTo>
                    <a:lnTo>
                      <a:pt x="729" y="234"/>
                    </a:lnTo>
                    <a:lnTo>
                      <a:pt x="729" y="236"/>
                    </a:lnTo>
                    <a:lnTo>
                      <a:pt x="731" y="238"/>
                    </a:lnTo>
                    <a:lnTo>
                      <a:pt x="736" y="239"/>
                    </a:lnTo>
                    <a:lnTo>
                      <a:pt x="741" y="239"/>
                    </a:lnTo>
                    <a:lnTo>
                      <a:pt x="741" y="239"/>
                    </a:lnTo>
                    <a:lnTo>
                      <a:pt x="749" y="239"/>
                    </a:lnTo>
                    <a:lnTo>
                      <a:pt x="759" y="236"/>
                    </a:lnTo>
                    <a:lnTo>
                      <a:pt x="772" y="233"/>
                    </a:lnTo>
                    <a:lnTo>
                      <a:pt x="788" y="228"/>
                    </a:lnTo>
                    <a:lnTo>
                      <a:pt x="833" y="208"/>
                    </a:lnTo>
                    <a:lnTo>
                      <a:pt x="897" y="176"/>
                    </a:lnTo>
                    <a:lnTo>
                      <a:pt x="897" y="176"/>
                    </a:lnTo>
                    <a:lnTo>
                      <a:pt x="899" y="177"/>
                    </a:lnTo>
                    <a:lnTo>
                      <a:pt x="905" y="179"/>
                    </a:lnTo>
                    <a:lnTo>
                      <a:pt x="905" y="179"/>
                    </a:lnTo>
                    <a:lnTo>
                      <a:pt x="908" y="177"/>
                    </a:lnTo>
                    <a:lnTo>
                      <a:pt x="912" y="176"/>
                    </a:lnTo>
                    <a:lnTo>
                      <a:pt x="915" y="173"/>
                    </a:lnTo>
                    <a:lnTo>
                      <a:pt x="918" y="168"/>
                    </a:lnTo>
                    <a:lnTo>
                      <a:pt x="918" y="168"/>
                    </a:lnTo>
                    <a:lnTo>
                      <a:pt x="939" y="155"/>
                    </a:lnTo>
                    <a:lnTo>
                      <a:pt x="993" y="124"/>
                    </a:lnTo>
                    <a:lnTo>
                      <a:pt x="1026" y="103"/>
                    </a:lnTo>
                    <a:lnTo>
                      <a:pt x="1058" y="80"/>
                    </a:lnTo>
                    <a:lnTo>
                      <a:pt x="1089" y="54"/>
                    </a:lnTo>
                    <a:lnTo>
                      <a:pt x="1104" y="41"/>
                    </a:lnTo>
                    <a:lnTo>
                      <a:pt x="1117" y="28"/>
                    </a:lnTo>
                    <a:lnTo>
                      <a:pt x="1117" y="28"/>
                    </a:lnTo>
                    <a:lnTo>
                      <a:pt x="1117" y="24"/>
                    </a:lnTo>
                    <a:lnTo>
                      <a:pt x="1117" y="15"/>
                    </a:lnTo>
                    <a:lnTo>
                      <a:pt x="1115" y="8"/>
                    </a:lnTo>
                    <a:lnTo>
                      <a:pt x="1112" y="5"/>
                    </a:lnTo>
                    <a:lnTo>
                      <a:pt x="1107" y="2"/>
                    </a:lnTo>
                    <a:lnTo>
                      <a:pt x="109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7" name="Freeform 3504"/>
              <p:cNvSpPr/>
              <p:nvPr/>
            </p:nvSpPr>
            <p:spPr bwMode="auto">
              <a:xfrm>
                <a:off x="1341438" y="2654300"/>
                <a:ext cx="307975" cy="190500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1" y="237"/>
                  </a:cxn>
                  <a:cxn ang="0">
                    <a:pos x="18" y="240"/>
                  </a:cxn>
                  <a:cxn ang="0">
                    <a:pos x="68" y="225"/>
                  </a:cxn>
                  <a:cxn ang="0">
                    <a:pos x="167" y="176"/>
                  </a:cxn>
                  <a:cxn ang="0">
                    <a:pos x="169" y="178"/>
                  </a:cxn>
                  <a:cxn ang="0">
                    <a:pos x="179" y="178"/>
                  </a:cxn>
                  <a:cxn ang="0">
                    <a:pos x="185" y="173"/>
                  </a:cxn>
                  <a:cxn ang="0">
                    <a:pos x="189" y="168"/>
                  </a:cxn>
                  <a:cxn ang="0">
                    <a:pos x="264" y="124"/>
                  </a:cxn>
                  <a:cxn ang="0">
                    <a:pos x="329" y="80"/>
                  </a:cxn>
                  <a:cxn ang="0">
                    <a:pos x="374" y="41"/>
                  </a:cxn>
                  <a:cxn ang="0">
                    <a:pos x="387" y="28"/>
                  </a:cxn>
                  <a:cxn ang="0">
                    <a:pos x="387" y="15"/>
                  </a:cxn>
                  <a:cxn ang="0">
                    <a:pos x="382" y="5"/>
                  </a:cxn>
                  <a:cxn ang="0">
                    <a:pos x="369" y="0"/>
                  </a:cxn>
                  <a:cxn ang="0">
                    <a:pos x="351" y="0"/>
                  </a:cxn>
                  <a:cxn ang="0">
                    <a:pos x="304" y="9"/>
                  </a:cxn>
                  <a:cxn ang="0">
                    <a:pos x="231" y="31"/>
                  </a:cxn>
                  <a:cxn ang="0">
                    <a:pos x="164" y="59"/>
                  </a:cxn>
                  <a:cxn ang="0">
                    <a:pos x="138" y="72"/>
                  </a:cxn>
                  <a:cxn ang="0">
                    <a:pos x="122" y="75"/>
                  </a:cxn>
                  <a:cxn ang="0">
                    <a:pos x="110" y="84"/>
                  </a:cxn>
                  <a:cxn ang="0">
                    <a:pos x="107" y="97"/>
                  </a:cxn>
                  <a:cxn ang="0">
                    <a:pos x="107" y="97"/>
                  </a:cxn>
                  <a:cxn ang="0">
                    <a:pos x="125" y="93"/>
                  </a:cxn>
                  <a:cxn ang="0">
                    <a:pos x="145" y="92"/>
                  </a:cxn>
                  <a:cxn ang="0">
                    <a:pos x="156" y="106"/>
                  </a:cxn>
                  <a:cxn ang="0">
                    <a:pos x="163" y="123"/>
                  </a:cxn>
                  <a:cxn ang="0">
                    <a:pos x="161" y="126"/>
                  </a:cxn>
                  <a:cxn ang="0">
                    <a:pos x="158" y="137"/>
                  </a:cxn>
                  <a:cxn ang="0">
                    <a:pos x="133" y="147"/>
                  </a:cxn>
                  <a:cxn ang="0">
                    <a:pos x="81" y="171"/>
                  </a:cxn>
                  <a:cxn ang="0">
                    <a:pos x="26" y="202"/>
                  </a:cxn>
                  <a:cxn ang="0">
                    <a:pos x="8" y="219"/>
                  </a:cxn>
                  <a:cxn ang="0">
                    <a:pos x="0" y="233"/>
                  </a:cxn>
                </a:cxnLst>
                <a:rect l="0" t="0" r="r" b="b"/>
                <a:pathLst>
                  <a:path w="387" h="240">
                    <a:moveTo>
                      <a:pt x="0" y="233"/>
                    </a:moveTo>
                    <a:lnTo>
                      <a:pt x="0" y="233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6" y="240"/>
                    </a:lnTo>
                    <a:lnTo>
                      <a:pt x="18" y="240"/>
                    </a:lnTo>
                    <a:lnTo>
                      <a:pt x="37" y="235"/>
                    </a:lnTo>
                    <a:lnTo>
                      <a:pt x="68" y="225"/>
                    </a:lnTo>
                    <a:lnTo>
                      <a:pt x="110" y="206"/>
                    </a:lnTo>
                    <a:lnTo>
                      <a:pt x="167" y="176"/>
                    </a:lnTo>
                    <a:lnTo>
                      <a:pt x="167" y="176"/>
                    </a:lnTo>
                    <a:lnTo>
                      <a:pt x="169" y="178"/>
                    </a:lnTo>
                    <a:lnTo>
                      <a:pt x="176" y="180"/>
                    </a:lnTo>
                    <a:lnTo>
                      <a:pt x="179" y="178"/>
                    </a:lnTo>
                    <a:lnTo>
                      <a:pt x="182" y="176"/>
                    </a:lnTo>
                    <a:lnTo>
                      <a:pt x="185" y="173"/>
                    </a:lnTo>
                    <a:lnTo>
                      <a:pt x="189" y="168"/>
                    </a:lnTo>
                    <a:lnTo>
                      <a:pt x="189" y="168"/>
                    </a:lnTo>
                    <a:lnTo>
                      <a:pt x="210" y="155"/>
                    </a:lnTo>
                    <a:lnTo>
                      <a:pt x="264" y="124"/>
                    </a:lnTo>
                    <a:lnTo>
                      <a:pt x="296" y="103"/>
                    </a:lnTo>
                    <a:lnTo>
                      <a:pt x="329" y="80"/>
                    </a:lnTo>
                    <a:lnTo>
                      <a:pt x="360" y="54"/>
                    </a:lnTo>
                    <a:lnTo>
                      <a:pt x="374" y="41"/>
                    </a:lnTo>
                    <a:lnTo>
                      <a:pt x="387" y="28"/>
                    </a:lnTo>
                    <a:lnTo>
                      <a:pt x="387" y="28"/>
                    </a:lnTo>
                    <a:lnTo>
                      <a:pt x="387" y="25"/>
                    </a:lnTo>
                    <a:lnTo>
                      <a:pt x="387" y="15"/>
                    </a:lnTo>
                    <a:lnTo>
                      <a:pt x="386" y="9"/>
                    </a:lnTo>
                    <a:lnTo>
                      <a:pt x="382" y="5"/>
                    </a:lnTo>
                    <a:lnTo>
                      <a:pt x="378" y="2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51" y="0"/>
                    </a:lnTo>
                    <a:lnTo>
                      <a:pt x="332" y="4"/>
                    </a:lnTo>
                    <a:lnTo>
                      <a:pt x="304" y="9"/>
                    </a:lnTo>
                    <a:lnTo>
                      <a:pt x="270" y="18"/>
                    </a:lnTo>
                    <a:lnTo>
                      <a:pt x="231" y="31"/>
                    </a:lnTo>
                    <a:lnTo>
                      <a:pt x="187" y="48"/>
                    </a:lnTo>
                    <a:lnTo>
                      <a:pt x="164" y="59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3" y="72"/>
                    </a:lnTo>
                    <a:lnTo>
                      <a:pt x="122" y="75"/>
                    </a:lnTo>
                    <a:lnTo>
                      <a:pt x="117" y="79"/>
                    </a:lnTo>
                    <a:lnTo>
                      <a:pt x="110" y="84"/>
                    </a:lnTo>
                    <a:lnTo>
                      <a:pt x="107" y="90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07" y="97"/>
                    </a:lnTo>
                    <a:lnTo>
                      <a:pt x="114" y="95"/>
                    </a:lnTo>
                    <a:lnTo>
                      <a:pt x="125" y="93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8" y="97"/>
                    </a:lnTo>
                    <a:lnTo>
                      <a:pt x="156" y="106"/>
                    </a:lnTo>
                    <a:lnTo>
                      <a:pt x="163" y="118"/>
                    </a:lnTo>
                    <a:lnTo>
                      <a:pt x="163" y="123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61" y="127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33" y="147"/>
                    </a:lnTo>
                    <a:lnTo>
                      <a:pt x="109" y="158"/>
                    </a:lnTo>
                    <a:lnTo>
                      <a:pt x="81" y="171"/>
                    </a:lnTo>
                    <a:lnTo>
                      <a:pt x="52" y="186"/>
                    </a:lnTo>
                    <a:lnTo>
                      <a:pt x="26" y="202"/>
                    </a:lnTo>
                    <a:lnTo>
                      <a:pt x="16" y="211"/>
                    </a:lnTo>
                    <a:lnTo>
                      <a:pt x="8" y="219"/>
                    </a:lnTo>
                    <a:lnTo>
                      <a:pt x="1" y="227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8" name="Freeform 3505"/>
              <p:cNvSpPr/>
              <p:nvPr/>
            </p:nvSpPr>
            <p:spPr bwMode="auto">
              <a:xfrm>
                <a:off x="765175" y="2716213"/>
                <a:ext cx="717550" cy="387350"/>
              </a:xfrm>
              <a:custGeom>
                <a:avLst/>
                <a:gdLst/>
                <a:ahLst/>
                <a:cxnLst>
                  <a:cxn ang="0">
                    <a:pos x="25" y="487"/>
                  </a:cxn>
                  <a:cxn ang="0">
                    <a:pos x="904" y="71"/>
                  </a:cxn>
                  <a:cxn ang="0">
                    <a:pos x="904" y="71"/>
                  </a:cxn>
                  <a:cxn ang="0">
                    <a:pos x="906" y="63"/>
                  </a:cxn>
                  <a:cxn ang="0">
                    <a:pos x="904" y="53"/>
                  </a:cxn>
                  <a:cxn ang="0">
                    <a:pos x="903" y="42"/>
                  </a:cxn>
                  <a:cxn ang="0">
                    <a:pos x="899" y="31"/>
                  </a:cxn>
                  <a:cxn ang="0">
                    <a:pos x="894" y="19"/>
                  </a:cxn>
                  <a:cxn ang="0">
                    <a:pos x="885" y="8"/>
                  </a:cxn>
                  <a:cxn ang="0">
                    <a:pos x="880" y="3"/>
                  </a:cxn>
                  <a:cxn ang="0">
                    <a:pos x="873" y="0"/>
                  </a:cxn>
                  <a:cxn ang="0">
                    <a:pos x="0" y="413"/>
                  </a:cxn>
                  <a:cxn ang="0">
                    <a:pos x="0" y="413"/>
                  </a:cxn>
                  <a:cxn ang="0">
                    <a:pos x="7" y="418"/>
                  </a:cxn>
                  <a:cxn ang="0">
                    <a:pos x="13" y="425"/>
                  </a:cxn>
                  <a:cxn ang="0">
                    <a:pos x="20" y="434"/>
                  </a:cxn>
                  <a:cxn ang="0">
                    <a:pos x="25" y="444"/>
                  </a:cxn>
                  <a:cxn ang="0">
                    <a:pos x="28" y="457"/>
                  </a:cxn>
                  <a:cxn ang="0">
                    <a:pos x="30" y="464"/>
                  </a:cxn>
                  <a:cxn ang="0">
                    <a:pos x="30" y="472"/>
                  </a:cxn>
                  <a:cxn ang="0">
                    <a:pos x="28" y="478"/>
                  </a:cxn>
                  <a:cxn ang="0">
                    <a:pos x="25" y="487"/>
                  </a:cxn>
                  <a:cxn ang="0">
                    <a:pos x="25" y="487"/>
                  </a:cxn>
                </a:cxnLst>
                <a:rect l="0" t="0" r="r" b="b"/>
                <a:pathLst>
                  <a:path w="906" h="487">
                    <a:moveTo>
                      <a:pt x="25" y="487"/>
                    </a:moveTo>
                    <a:lnTo>
                      <a:pt x="904" y="71"/>
                    </a:lnTo>
                    <a:lnTo>
                      <a:pt x="904" y="71"/>
                    </a:lnTo>
                    <a:lnTo>
                      <a:pt x="906" y="63"/>
                    </a:lnTo>
                    <a:lnTo>
                      <a:pt x="904" y="53"/>
                    </a:lnTo>
                    <a:lnTo>
                      <a:pt x="903" y="42"/>
                    </a:lnTo>
                    <a:lnTo>
                      <a:pt x="899" y="31"/>
                    </a:lnTo>
                    <a:lnTo>
                      <a:pt x="894" y="19"/>
                    </a:lnTo>
                    <a:lnTo>
                      <a:pt x="885" y="8"/>
                    </a:lnTo>
                    <a:lnTo>
                      <a:pt x="880" y="3"/>
                    </a:lnTo>
                    <a:lnTo>
                      <a:pt x="873" y="0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7" y="418"/>
                    </a:lnTo>
                    <a:lnTo>
                      <a:pt x="13" y="425"/>
                    </a:lnTo>
                    <a:lnTo>
                      <a:pt x="20" y="434"/>
                    </a:lnTo>
                    <a:lnTo>
                      <a:pt x="25" y="444"/>
                    </a:lnTo>
                    <a:lnTo>
                      <a:pt x="28" y="457"/>
                    </a:lnTo>
                    <a:lnTo>
                      <a:pt x="30" y="464"/>
                    </a:lnTo>
                    <a:lnTo>
                      <a:pt x="30" y="472"/>
                    </a:lnTo>
                    <a:lnTo>
                      <a:pt x="28" y="478"/>
                    </a:lnTo>
                    <a:lnTo>
                      <a:pt x="25" y="487"/>
                    </a:lnTo>
                    <a:lnTo>
                      <a:pt x="25" y="487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9" name="Freeform 3506"/>
              <p:cNvSpPr/>
              <p:nvPr/>
            </p:nvSpPr>
            <p:spPr bwMode="auto">
              <a:xfrm>
                <a:off x="785813" y="2740025"/>
                <a:ext cx="696913" cy="346075"/>
              </a:xfrm>
              <a:custGeom>
                <a:avLst/>
                <a:gdLst/>
                <a:ahLst/>
                <a:cxnLst>
                  <a:cxn ang="0">
                    <a:pos x="2" y="436"/>
                  </a:cxn>
                  <a:cxn ang="0">
                    <a:pos x="878" y="18"/>
                  </a:cxn>
                  <a:cxn ang="0">
                    <a:pos x="873" y="0"/>
                  </a:cxn>
                  <a:cxn ang="0">
                    <a:pos x="0" y="418"/>
                  </a:cxn>
                  <a:cxn ang="0">
                    <a:pos x="0" y="418"/>
                  </a:cxn>
                  <a:cxn ang="0">
                    <a:pos x="2" y="423"/>
                  </a:cxn>
                  <a:cxn ang="0">
                    <a:pos x="2" y="428"/>
                  </a:cxn>
                  <a:cxn ang="0">
                    <a:pos x="2" y="436"/>
                  </a:cxn>
                  <a:cxn ang="0">
                    <a:pos x="2" y="436"/>
                  </a:cxn>
                </a:cxnLst>
                <a:rect l="0" t="0" r="r" b="b"/>
                <a:pathLst>
                  <a:path w="878" h="436">
                    <a:moveTo>
                      <a:pt x="2" y="436"/>
                    </a:moveTo>
                    <a:lnTo>
                      <a:pt x="878" y="18"/>
                    </a:lnTo>
                    <a:lnTo>
                      <a:pt x="873" y="0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2" y="423"/>
                    </a:lnTo>
                    <a:lnTo>
                      <a:pt x="2" y="428"/>
                    </a:lnTo>
                    <a:lnTo>
                      <a:pt x="2" y="436"/>
                    </a:lnTo>
                    <a:lnTo>
                      <a:pt x="2" y="43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0" name="Freeform 3507"/>
              <p:cNvSpPr/>
              <p:nvPr/>
            </p:nvSpPr>
            <p:spPr bwMode="auto">
              <a:xfrm>
                <a:off x="762000" y="3044825"/>
                <a:ext cx="26988" cy="58738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28" y="74"/>
                  </a:cxn>
                  <a:cxn ang="0">
                    <a:pos x="23" y="69"/>
                  </a:cxn>
                  <a:cxn ang="0">
                    <a:pos x="16" y="61"/>
                  </a:cxn>
                  <a:cxn ang="0">
                    <a:pos x="10" y="52"/>
                  </a:cxn>
                  <a:cxn ang="0">
                    <a:pos x="5" y="41"/>
                  </a:cxn>
                  <a:cxn ang="0">
                    <a:pos x="2" y="28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0" y="7"/>
                  </a:cxn>
                  <a:cxn ang="0">
                    <a:pos x="18" y="13"/>
                  </a:cxn>
                  <a:cxn ang="0">
                    <a:pos x="24" y="23"/>
                  </a:cxn>
                  <a:cxn ang="0">
                    <a:pos x="31" y="34"/>
                  </a:cxn>
                  <a:cxn ang="0">
                    <a:pos x="34" y="46"/>
                  </a:cxn>
                  <a:cxn ang="0">
                    <a:pos x="34" y="52"/>
                  </a:cxn>
                  <a:cxn ang="0">
                    <a:pos x="34" y="61"/>
                  </a:cxn>
                  <a:cxn ang="0">
                    <a:pos x="33" y="67"/>
                  </a:cxn>
                  <a:cxn ang="0">
                    <a:pos x="28" y="74"/>
                  </a:cxn>
                  <a:cxn ang="0">
                    <a:pos x="28" y="74"/>
                  </a:cxn>
                </a:cxnLst>
                <a:rect l="0" t="0" r="r" b="b"/>
                <a:pathLst>
                  <a:path w="34" h="74">
                    <a:moveTo>
                      <a:pt x="28" y="74"/>
                    </a:moveTo>
                    <a:lnTo>
                      <a:pt x="28" y="74"/>
                    </a:lnTo>
                    <a:lnTo>
                      <a:pt x="23" y="69"/>
                    </a:lnTo>
                    <a:lnTo>
                      <a:pt x="16" y="61"/>
                    </a:lnTo>
                    <a:lnTo>
                      <a:pt x="10" y="52"/>
                    </a:lnTo>
                    <a:lnTo>
                      <a:pt x="5" y="41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4" y="23"/>
                    </a:lnTo>
                    <a:lnTo>
                      <a:pt x="31" y="34"/>
                    </a:lnTo>
                    <a:lnTo>
                      <a:pt x="34" y="46"/>
                    </a:lnTo>
                    <a:lnTo>
                      <a:pt x="34" y="52"/>
                    </a:lnTo>
                    <a:lnTo>
                      <a:pt x="34" y="61"/>
                    </a:lnTo>
                    <a:lnTo>
                      <a:pt x="33" y="67"/>
                    </a:lnTo>
                    <a:lnTo>
                      <a:pt x="28" y="7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2E319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8" name="Group 109"/>
            <p:cNvGrpSpPr/>
            <p:nvPr/>
          </p:nvGrpSpPr>
          <p:grpSpPr>
            <a:xfrm>
              <a:off x="3643306" y="3571882"/>
              <a:ext cx="573088" cy="576262"/>
              <a:chOff x="2093913" y="1893888"/>
              <a:chExt cx="573088" cy="576262"/>
            </a:xfrm>
          </p:grpSpPr>
          <p:sp>
            <p:nvSpPr>
              <p:cNvPr id="209" name="Freeform 3241"/>
              <p:cNvSpPr/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0" name="Freeform 3242"/>
              <p:cNvSpPr/>
              <p:nvPr/>
            </p:nvSpPr>
            <p:spPr bwMode="auto">
              <a:xfrm>
                <a:off x="2147888" y="1908175"/>
                <a:ext cx="519113" cy="561975"/>
              </a:xfrm>
              <a:custGeom>
                <a:avLst/>
                <a:gdLst/>
                <a:ahLst/>
                <a:cxnLst>
                  <a:cxn ang="0">
                    <a:pos x="373" y="0"/>
                  </a:cxn>
                  <a:cxn ang="0">
                    <a:pos x="373" y="0"/>
                  </a:cxn>
                  <a:cxn ang="0">
                    <a:pos x="365" y="1"/>
                  </a:cxn>
                  <a:cxn ang="0">
                    <a:pos x="358" y="3"/>
                  </a:cxn>
                  <a:cxn ang="0">
                    <a:pos x="15" y="190"/>
                  </a:cxn>
                  <a:cxn ang="0">
                    <a:pos x="15" y="190"/>
                  </a:cxn>
                  <a:cxn ang="0">
                    <a:pos x="10" y="194"/>
                  </a:cxn>
                  <a:cxn ang="0">
                    <a:pos x="7" y="198"/>
                  </a:cxn>
                  <a:cxn ang="0">
                    <a:pos x="3" y="203"/>
                  </a:cxn>
                  <a:cxn ang="0">
                    <a:pos x="0" y="208"/>
                  </a:cxn>
                  <a:cxn ang="0">
                    <a:pos x="0" y="213"/>
                  </a:cxn>
                  <a:cxn ang="0">
                    <a:pos x="0" y="220"/>
                  </a:cxn>
                  <a:cxn ang="0">
                    <a:pos x="0" y="225"/>
                  </a:cxn>
                  <a:cxn ang="0">
                    <a:pos x="3" y="231"/>
                  </a:cxn>
                  <a:cxn ang="0">
                    <a:pos x="67" y="347"/>
                  </a:cxn>
                  <a:cxn ang="0">
                    <a:pos x="67" y="347"/>
                  </a:cxn>
                  <a:cxn ang="0">
                    <a:pos x="68" y="350"/>
                  </a:cxn>
                  <a:cxn ang="0">
                    <a:pos x="68" y="350"/>
                  </a:cxn>
                  <a:cxn ang="0">
                    <a:pos x="254" y="692"/>
                  </a:cxn>
                  <a:cxn ang="0">
                    <a:pos x="254" y="692"/>
                  </a:cxn>
                  <a:cxn ang="0">
                    <a:pos x="259" y="698"/>
                  </a:cxn>
                  <a:cxn ang="0">
                    <a:pos x="265" y="703"/>
                  </a:cxn>
                  <a:cxn ang="0">
                    <a:pos x="272" y="707"/>
                  </a:cxn>
                  <a:cxn ang="0">
                    <a:pos x="280" y="707"/>
                  </a:cxn>
                  <a:cxn ang="0">
                    <a:pos x="280" y="707"/>
                  </a:cxn>
                  <a:cxn ang="0">
                    <a:pos x="287" y="707"/>
                  </a:cxn>
                  <a:cxn ang="0">
                    <a:pos x="295" y="703"/>
                  </a:cxn>
                  <a:cxn ang="0">
                    <a:pos x="637" y="516"/>
                  </a:cxn>
                  <a:cxn ang="0">
                    <a:pos x="637" y="516"/>
                  </a:cxn>
                  <a:cxn ang="0">
                    <a:pos x="642" y="513"/>
                  </a:cxn>
                  <a:cxn ang="0">
                    <a:pos x="647" y="508"/>
                  </a:cxn>
                  <a:cxn ang="0">
                    <a:pos x="650" y="505"/>
                  </a:cxn>
                  <a:cxn ang="0">
                    <a:pos x="652" y="498"/>
                  </a:cxn>
                  <a:cxn ang="0">
                    <a:pos x="653" y="493"/>
                  </a:cxn>
                  <a:cxn ang="0">
                    <a:pos x="653" y="487"/>
                  </a:cxn>
                  <a:cxn ang="0">
                    <a:pos x="652" y="482"/>
                  </a:cxn>
                  <a:cxn ang="0">
                    <a:pos x="650" y="475"/>
                  </a:cxn>
                  <a:cxn ang="0">
                    <a:pos x="463" y="133"/>
                  </a:cxn>
                  <a:cxn ang="0">
                    <a:pos x="399" y="16"/>
                  </a:cxn>
                  <a:cxn ang="0">
                    <a:pos x="399" y="16"/>
                  </a:cxn>
                  <a:cxn ang="0">
                    <a:pos x="394" y="10"/>
                  </a:cxn>
                  <a:cxn ang="0">
                    <a:pos x="388" y="5"/>
                  </a:cxn>
                  <a:cxn ang="0">
                    <a:pos x="380" y="1"/>
                  </a:cxn>
                  <a:cxn ang="0">
                    <a:pos x="373" y="0"/>
                  </a:cxn>
                </a:cxnLst>
                <a:rect l="0" t="0" r="r" b="b"/>
                <a:pathLst>
                  <a:path w="653" h="707">
                    <a:moveTo>
                      <a:pt x="373" y="0"/>
                    </a:moveTo>
                    <a:lnTo>
                      <a:pt x="373" y="0"/>
                    </a:lnTo>
                    <a:lnTo>
                      <a:pt x="365" y="1"/>
                    </a:lnTo>
                    <a:lnTo>
                      <a:pt x="358" y="3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0" y="194"/>
                    </a:lnTo>
                    <a:lnTo>
                      <a:pt x="7" y="198"/>
                    </a:lnTo>
                    <a:lnTo>
                      <a:pt x="3" y="203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5"/>
                    </a:lnTo>
                    <a:lnTo>
                      <a:pt x="3" y="231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68" y="350"/>
                    </a:lnTo>
                    <a:lnTo>
                      <a:pt x="68" y="350"/>
                    </a:lnTo>
                    <a:lnTo>
                      <a:pt x="254" y="692"/>
                    </a:lnTo>
                    <a:lnTo>
                      <a:pt x="254" y="692"/>
                    </a:lnTo>
                    <a:lnTo>
                      <a:pt x="259" y="698"/>
                    </a:lnTo>
                    <a:lnTo>
                      <a:pt x="265" y="703"/>
                    </a:lnTo>
                    <a:lnTo>
                      <a:pt x="272" y="707"/>
                    </a:lnTo>
                    <a:lnTo>
                      <a:pt x="280" y="707"/>
                    </a:lnTo>
                    <a:lnTo>
                      <a:pt x="280" y="707"/>
                    </a:lnTo>
                    <a:lnTo>
                      <a:pt x="287" y="707"/>
                    </a:lnTo>
                    <a:lnTo>
                      <a:pt x="295" y="703"/>
                    </a:lnTo>
                    <a:lnTo>
                      <a:pt x="637" y="516"/>
                    </a:lnTo>
                    <a:lnTo>
                      <a:pt x="637" y="516"/>
                    </a:lnTo>
                    <a:lnTo>
                      <a:pt x="642" y="513"/>
                    </a:lnTo>
                    <a:lnTo>
                      <a:pt x="647" y="508"/>
                    </a:lnTo>
                    <a:lnTo>
                      <a:pt x="650" y="505"/>
                    </a:lnTo>
                    <a:lnTo>
                      <a:pt x="652" y="498"/>
                    </a:lnTo>
                    <a:lnTo>
                      <a:pt x="653" y="493"/>
                    </a:lnTo>
                    <a:lnTo>
                      <a:pt x="653" y="487"/>
                    </a:lnTo>
                    <a:lnTo>
                      <a:pt x="652" y="482"/>
                    </a:lnTo>
                    <a:lnTo>
                      <a:pt x="650" y="475"/>
                    </a:lnTo>
                    <a:lnTo>
                      <a:pt x="463" y="133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394" y="10"/>
                    </a:lnTo>
                    <a:lnTo>
                      <a:pt x="388" y="5"/>
                    </a:lnTo>
                    <a:lnTo>
                      <a:pt x="380" y="1"/>
                    </a:lnTo>
                    <a:lnTo>
                      <a:pt x="37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1" name="Freeform 3796"/>
              <p:cNvSpPr/>
              <p:nvPr/>
            </p:nvSpPr>
            <p:spPr bwMode="auto">
              <a:xfrm>
                <a:off x="2093913" y="1893888"/>
                <a:ext cx="366713" cy="276225"/>
              </a:xfrm>
              <a:custGeom>
                <a:avLst/>
                <a:gdLst/>
                <a:ahLst/>
                <a:cxnLst>
                  <a:cxn ang="0">
                    <a:pos x="399" y="17"/>
                  </a:cxn>
                  <a:cxn ang="0">
                    <a:pos x="399" y="17"/>
                  </a:cxn>
                  <a:cxn ang="0">
                    <a:pos x="395" y="12"/>
                  </a:cxn>
                  <a:cxn ang="0">
                    <a:pos x="391" y="7"/>
                  </a:cxn>
                  <a:cxn ang="0">
                    <a:pos x="386" y="3"/>
                  </a:cxn>
                  <a:cxn ang="0">
                    <a:pos x="381" y="2"/>
                  </a:cxn>
                  <a:cxn ang="0">
                    <a:pos x="376" y="0"/>
                  </a:cxn>
                  <a:cxn ang="0">
                    <a:pos x="369" y="0"/>
                  </a:cxn>
                  <a:cxn ang="0">
                    <a:pos x="364" y="2"/>
                  </a:cxn>
                  <a:cxn ang="0">
                    <a:pos x="358" y="3"/>
                  </a:cxn>
                  <a:cxn ang="0">
                    <a:pos x="16" y="191"/>
                  </a:cxn>
                  <a:cxn ang="0">
                    <a:pos x="16" y="191"/>
                  </a:cxn>
                  <a:cxn ang="0">
                    <a:pos x="11" y="194"/>
                  </a:cxn>
                  <a:cxn ang="0">
                    <a:pos x="6" y="199"/>
                  </a:cxn>
                  <a:cxn ang="0">
                    <a:pos x="3" y="204"/>
                  </a:cxn>
                  <a:cxn ang="0">
                    <a:pos x="1" y="209"/>
                  </a:cxn>
                  <a:cxn ang="0">
                    <a:pos x="0" y="215"/>
                  </a:cxn>
                  <a:cxn ang="0">
                    <a:pos x="0" y="220"/>
                  </a:cxn>
                  <a:cxn ang="0">
                    <a:pos x="1" y="227"/>
                  </a:cxn>
                  <a:cxn ang="0">
                    <a:pos x="3" y="231"/>
                  </a:cxn>
                  <a:cxn ang="0">
                    <a:pos x="68" y="349"/>
                  </a:cxn>
                  <a:cxn ang="0">
                    <a:pos x="462" y="134"/>
                  </a:cxn>
                  <a:cxn ang="0">
                    <a:pos x="399" y="17"/>
                  </a:cxn>
                </a:cxnLst>
                <a:rect l="0" t="0" r="r" b="b"/>
                <a:pathLst>
                  <a:path w="462" h="349">
                    <a:moveTo>
                      <a:pt x="399" y="17"/>
                    </a:moveTo>
                    <a:lnTo>
                      <a:pt x="399" y="17"/>
                    </a:lnTo>
                    <a:lnTo>
                      <a:pt x="395" y="12"/>
                    </a:lnTo>
                    <a:lnTo>
                      <a:pt x="391" y="7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6" y="0"/>
                    </a:lnTo>
                    <a:lnTo>
                      <a:pt x="369" y="0"/>
                    </a:lnTo>
                    <a:lnTo>
                      <a:pt x="364" y="2"/>
                    </a:lnTo>
                    <a:lnTo>
                      <a:pt x="358" y="3"/>
                    </a:lnTo>
                    <a:lnTo>
                      <a:pt x="16" y="191"/>
                    </a:lnTo>
                    <a:lnTo>
                      <a:pt x="16" y="191"/>
                    </a:lnTo>
                    <a:lnTo>
                      <a:pt x="11" y="194"/>
                    </a:lnTo>
                    <a:lnTo>
                      <a:pt x="6" y="199"/>
                    </a:lnTo>
                    <a:lnTo>
                      <a:pt x="3" y="204"/>
                    </a:lnTo>
                    <a:lnTo>
                      <a:pt x="1" y="209"/>
                    </a:lnTo>
                    <a:lnTo>
                      <a:pt x="0" y="215"/>
                    </a:lnTo>
                    <a:lnTo>
                      <a:pt x="0" y="220"/>
                    </a:lnTo>
                    <a:lnTo>
                      <a:pt x="1" y="227"/>
                    </a:lnTo>
                    <a:lnTo>
                      <a:pt x="3" y="231"/>
                    </a:lnTo>
                    <a:lnTo>
                      <a:pt x="68" y="349"/>
                    </a:lnTo>
                    <a:lnTo>
                      <a:pt x="462" y="134"/>
                    </a:lnTo>
                    <a:lnTo>
                      <a:pt x="399" y="17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2" name="Freeform 3797"/>
              <p:cNvSpPr/>
              <p:nvPr/>
            </p:nvSpPr>
            <p:spPr bwMode="auto">
              <a:xfrm>
                <a:off x="2147888" y="1998663"/>
                <a:ext cx="463550" cy="455613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186" y="558"/>
                  </a:cxn>
                  <a:cxn ang="0">
                    <a:pos x="186" y="558"/>
                  </a:cxn>
                  <a:cxn ang="0">
                    <a:pos x="191" y="563"/>
                  </a:cxn>
                  <a:cxn ang="0">
                    <a:pos x="194" y="567"/>
                  </a:cxn>
                  <a:cxn ang="0">
                    <a:pos x="199" y="570"/>
                  </a:cxn>
                  <a:cxn ang="0">
                    <a:pos x="204" y="573"/>
                  </a:cxn>
                  <a:cxn ang="0">
                    <a:pos x="210" y="573"/>
                  </a:cxn>
                  <a:cxn ang="0">
                    <a:pos x="215" y="573"/>
                  </a:cxn>
                  <a:cxn ang="0">
                    <a:pos x="222" y="571"/>
                  </a:cxn>
                  <a:cxn ang="0">
                    <a:pos x="226" y="570"/>
                  </a:cxn>
                  <a:cxn ang="0">
                    <a:pos x="570" y="382"/>
                  </a:cxn>
                  <a:cxn ang="0">
                    <a:pos x="570" y="382"/>
                  </a:cxn>
                  <a:cxn ang="0">
                    <a:pos x="575" y="379"/>
                  </a:cxn>
                  <a:cxn ang="0">
                    <a:pos x="578" y="376"/>
                  </a:cxn>
                  <a:cxn ang="0">
                    <a:pos x="581" y="371"/>
                  </a:cxn>
                  <a:cxn ang="0">
                    <a:pos x="585" y="365"/>
                  </a:cxn>
                  <a:cxn ang="0">
                    <a:pos x="585" y="360"/>
                  </a:cxn>
                  <a:cxn ang="0">
                    <a:pos x="585" y="353"/>
                  </a:cxn>
                  <a:cxn ang="0">
                    <a:pos x="585" y="348"/>
                  </a:cxn>
                  <a:cxn ang="0">
                    <a:pos x="581" y="343"/>
                  </a:cxn>
                  <a:cxn ang="0">
                    <a:pos x="394" y="0"/>
                  </a:cxn>
                  <a:cxn ang="0">
                    <a:pos x="0" y="215"/>
                  </a:cxn>
                </a:cxnLst>
                <a:rect l="0" t="0" r="r" b="b"/>
                <a:pathLst>
                  <a:path w="585" h="573">
                    <a:moveTo>
                      <a:pt x="0" y="215"/>
                    </a:moveTo>
                    <a:lnTo>
                      <a:pt x="186" y="558"/>
                    </a:lnTo>
                    <a:lnTo>
                      <a:pt x="186" y="558"/>
                    </a:lnTo>
                    <a:lnTo>
                      <a:pt x="191" y="563"/>
                    </a:lnTo>
                    <a:lnTo>
                      <a:pt x="194" y="567"/>
                    </a:lnTo>
                    <a:lnTo>
                      <a:pt x="199" y="570"/>
                    </a:lnTo>
                    <a:lnTo>
                      <a:pt x="204" y="573"/>
                    </a:lnTo>
                    <a:lnTo>
                      <a:pt x="210" y="573"/>
                    </a:lnTo>
                    <a:lnTo>
                      <a:pt x="215" y="573"/>
                    </a:lnTo>
                    <a:lnTo>
                      <a:pt x="222" y="571"/>
                    </a:lnTo>
                    <a:lnTo>
                      <a:pt x="226" y="570"/>
                    </a:lnTo>
                    <a:lnTo>
                      <a:pt x="570" y="382"/>
                    </a:lnTo>
                    <a:lnTo>
                      <a:pt x="570" y="382"/>
                    </a:lnTo>
                    <a:lnTo>
                      <a:pt x="575" y="379"/>
                    </a:lnTo>
                    <a:lnTo>
                      <a:pt x="578" y="376"/>
                    </a:lnTo>
                    <a:lnTo>
                      <a:pt x="581" y="371"/>
                    </a:lnTo>
                    <a:lnTo>
                      <a:pt x="585" y="365"/>
                    </a:lnTo>
                    <a:lnTo>
                      <a:pt x="585" y="360"/>
                    </a:lnTo>
                    <a:lnTo>
                      <a:pt x="585" y="353"/>
                    </a:lnTo>
                    <a:lnTo>
                      <a:pt x="585" y="348"/>
                    </a:lnTo>
                    <a:lnTo>
                      <a:pt x="581" y="343"/>
                    </a:lnTo>
                    <a:lnTo>
                      <a:pt x="394" y="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3" name="Freeform 3798"/>
              <p:cNvSpPr/>
              <p:nvPr/>
            </p:nvSpPr>
            <p:spPr bwMode="auto">
              <a:xfrm>
                <a:off x="2146301" y="1998663"/>
                <a:ext cx="315913" cy="173038"/>
              </a:xfrm>
              <a:custGeom>
                <a:avLst/>
                <a:gdLst/>
                <a:ahLst/>
                <a:cxnLst>
                  <a:cxn ang="0">
                    <a:pos x="398" y="3"/>
                  </a:cxn>
                  <a:cxn ang="0">
                    <a:pos x="2" y="218"/>
                  </a:cxn>
                  <a:cxn ang="0">
                    <a:pos x="0" y="215"/>
                  </a:cxn>
                  <a:cxn ang="0">
                    <a:pos x="396" y="0"/>
                  </a:cxn>
                  <a:cxn ang="0">
                    <a:pos x="398" y="3"/>
                  </a:cxn>
                </a:cxnLst>
                <a:rect l="0" t="0" r="r" b="b"/>
                <a:pathLst>
                  <a:path w="398" h="218">
                    <a:moveTo>
                      <a:pt x="398" y="3"/>
                    </a:moveTo>
                    <a:lnTo>
                      <a:pt x="2" y="218"/>
                    </a:lnTo>
                    <a:lnTo>
                      <a:pt x="0" y="215"/>
                    </a:lnTo>
                    <a:lnTo>
                      <a:pt x="396" y="0"/>
                    </a:lnTo>
                    <a:lnTo>
                      <a:pt x="398" y="3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4" name="Freeform 3799"/>
              <p:cNvSpPr/>
              <p:nvPr/>
            </p:nvSpPr>
            <p:spPr bwMode="auto">
              <a:xfrm>
                <a:off x="2276476" y="23082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5" name="Freeform 3800"/>
              <p:cNvSpPr/>
              <p:nvPr/>
            </p:nvSpPr>
            <p:spPr bwMode="auto">
              <a:xfrm>
                <a:off x="2328863" y="2279650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26" y="69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5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31"/>
                  </a:cxn>
                </a:cxnLst>
                <a:rect l="0" t="0" r="r" b="b"/>
                <a:pathLst>
                  <a:path w="72" h="69">
                    <a:moveTo>
                      <a:pt x="72" y="31"/>
                    </a:moveTo>
                    <a:lnTo>
                      <a:pt x="72" y="31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6" y="69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5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6" name="Freeform 3801"/>
              <p:cNvSpPr/>
              <p:nvPr/>
            </p:nvSpPr>
            <p:spPr bwMode="auto">
              <a:xfrm>
                <a:off x="2381251" y="2252663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5" y="46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6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5" y="46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7" name="Freeform 3802"/>
              <p:cNvSpPr/>
              <p:nvPr/>
            </p:nvSpPr>
            <p:spPr bwMode="auto">
              <a:xfrm>
                <a:off x="2482851" y="21955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2" y="31"/>
                  </a:cxn>
                </a:cxnLst>
                <a:rect l="0" t="0" r="r" b="b"/>
                <a:pathLst>
                  <a:path w="73" h="67">
                    <a:moveTo>
                      <a:pt x="72" y="31"/>
                    </a:moveTo>
                    <a:lnTo>
                      <a:pt x="72" y="31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8" name="Freeform 3803"/>
              <p:cNvSpPr/>
              <p:nvPr/>
            </p:nvSpPr>
            <p:spPr bwMode="auto">
              <a:xfrm>
                <a:off x="2300288" y="235267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9" name="Freeform 3804"/>
              <p:cNvSpPr/>
              <p:nvPr/>
            </p:nvSpPr>
            <p:spPr bwMode="auto">
              <a:xfrm>
                <a:off x="2352676" y="23241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8" y="65"/>
                  </a:cxn>
                  <a:cxn ang="0">
                    <a:pos x="15" y="61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8" y="65"/>
                    </a:lnTo>
                    <a:lnTo>
                      <a:pt x="15" y="6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0" name="Freeform 3805"/>
              <p:cNvSpPr/>
              <p:nvPr/>
            </p:nvSpPr>
            <p:spPr bwMode="auto">
              <a:xfrm>
                <a:off x="2403476" y="22971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4" y="61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6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4" y="61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6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1" name="Freeform 3806"/>
              <p:cNvSpPr/>
              <p:nvPr/>
            </p:nvSpPr>
            <p:spPr bwMode="auto">
              <a:xfrm>
                <a:off x="2430463" y="2224088"/>
                <a:ext cx="82550" cy="96838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3" y="25"/>
                  </a:cxn>
                  <a:cxn ang="0">
                    <a:pos x="1" y="29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4" y="116"/>
                  </a:cxn>
                  <a:cxn ang="0">
                    <a:pos x="44" y="116"/>
                  </a:cxn>
                  <a:cxn ang="0">
                    <a:pos x="47" y="119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1"/>
                  </a:cxn>
                  <a:cxn ang="0">
                    <a:pos x="97" y="101"/>
                  </a:cxn>
                  <a:cxn ang="0">
                    <a:pos x="97" y="101"/>
                  </a:cxn>
                  <a:cxn ang="0">
                    <a:pos x="101" y="98"/>
                  </a:cxn>
                  <a:cxn ang="0">
                    <a:pos x="102" y="95"/>
                  </a:cxn>
                  <a:cxn ang="0">
                    <a:pos x="102" y="90"/>
                  </a:cxn>
                  <a:cxn ang="0">
                    <a:pos x="102" y="85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7" y="3"/>
                  </a:cxn>
                  <a:cxn ang="0">
                    <a:pos x="52" y="0"/>
                  </a:cxn>
                  <a:cxn ang="0">
                    <a:pos x="47" y="0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102" h="122">
                    <a:moveTo>
                      <a:pt x="42" y="2"/>
                    </a:moveTo>
                    <a:lnTo>
                      <a:pt x="6" y="21"/>
                    </a:lnTo>
                    <a:lnTo>
                      <a:pt x="6" y="21"/>
                    </a:lnTo>
                    <a:lnTo>
                      <a:pt x="3" y="25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7" y="119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1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101" y="98"/>
                    </a:lnTo>
                    <a:lnTo>
                      <a:pt x="102" y="95"/>
                    </a:lnTo>
                    <a:lnTo>
                      <a:pt x="102" y="90"/>
                    </a:lnTo>
                    <a:lnTo>
                      <a:pt x="102" y="8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7" y="3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2" name="Freeform 3807"/>
              <p:cNvSpPr/>
              <p:nvPr/>
            </p:nvSpPr>
            <p:spPr bwMode="auto">
              <a:xfrm>
                <a:off x="2506663" y="223996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5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5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3" name="Freeform 3808"/>
              <p:cNvSpPr/>
              <p:nvPr/>
            </p:nvSpPr>
            <p:spPr bwMode="auto">
              <a:xfrm>
                <a:off x="2124076" y="1930400"/>
                <a:ext cx="292100" cy="193675"/>
              </a:xfrm>
              <a:custGeom>
                <a:avLst/>
                <a:gdLst/>
                <a:ahLst/>
                <a:cxnLst>
                  <a:cxn ang="0">
                    <a:pos x="40" y="243"/>
                  </a:cxn>
                  <a:cxn ang="0">
                    <a:pos x="40" y="243"/>
                  </a:cxn>
                  <a:cxn ang="0">
                    <a:pos x="37" y="245"/>
                  </a:cxn>
                  <a:cxn ang="0">
                    <a:pos x="32" y="245"/>
                  </a:cxn>
                  <a:cxn ang="0">
                    <a:pos x="31" y="243"/>
                  </a:cxn>
                  <a:cxn ang="0">
                    <a:pos x="27" y="240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86"/>
                  </a:cxn>
                  <a:cxn ang="0">
                    <a:pos x="0" y="183"/>
                  </a:cxn>
                  <a:cxn ang="0">
                    <a:pos x="1" y="180"/>
                  </a:cxn>
                  <a:cxn ang="0">
                    <a:pos x="3" y="176"/>
                  </a:cxn>
                  <a:cxn ang="0">
                    <a:pos x="325" y="2"/>
                  </a:cxn>
                  <a:cxn ang="0">
                    <a:pos x="325" y="2"/>
                  </a:cxn>
                  <a:cxn ang="0">
                    <a:pos x="329" y="0"/>
                  </a:cxn>
                  <a:cxn ang="0">
                    <a:pos x="332" y="0"/>
                  </a:cxn>
                  <a:cxn ang="0">
                    <a:pos x="335" y="2"/>
                  </a:cxn>
                  <a:cxn ang="0">
                    <a:pos x="337" y="5"/>
                  </a:cxn>
                  <a:cxn ang="0">
                    <a:pos x="365" y="56"/>
                  </a:cxn>
                  <a:cxn ang="0">
                    <a:pos x="365" y="56"/>
                  </a:cxn>
                  <a:cxn ang="0">
                    <a:pos x="366" y="59"/>
                  </a:cxn>
                  <a:cxn ang="0">
                    <a:pos x="366" y="62"/>
                  </a:cxn>
                  <a:cxn ang="0">
                    <a:pos x="365" y="66"/>
                  </a:cxn>
                  <a:cxn ang="0">
                    <a:pos x="361" y="69"/>
                  </a:cxn>
                  <a:cxn ang="0">
                    <a:pos x="40" y="243"/>
                  </a:cxn>
                </a:cxnLst>
                <a:rect l="0" t="0" r="r" b="b"/>
                <a:pathLst>
                  <a:path w="366" h="245">
                    <a:moveTo>
                      <a:pt x="40" y="243"/>
                    </a:moveTo>
                    <a:lnTo>
                      <a:pt x="40" y="243"/>
                    </a:lnTo>
                    <a:lnTo>
                      <a:pt x="37" y="245"/>
                    </a:lnTo>
                    <a:lnTo>
                      <a:pt x="32" y="245"/>
                    </a:lnTo>
                    <a:lnTo>
                      <a:pt x="31" y="243"/>
                    </a:lnTo>
                    <a:lnTo>
                      <a:pt x="27" y="240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0" y="183"/>
                    </a:lnTo>
                    <a:lnTo>
                      <a:pt x="1" y="180"/>
                    </a:lnTo>
                    <a:lnTo>
                      <a:pt x="3" y="176"/>
                    </a:lnTo>
                    <a:lnTo>
                      <a:pt x="325" y="2"/>
                    </a:lnTo>
                    <a:lnTo>
                      <a:pt x="325" y="2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5" y="2"/>
                    </a:lnTo>
                    <a:lnTo>
                      <a:pt x="337" y="5"/>
                    </a:lnTo>
                    <a:lnTo>
                      <a:pt x="365" y="56"/>
                    </a:lnTo>
                    <a:lnTo>
                      <a:pt x="365" y="56"/>
                    </a:lnTo>
                    <a:lnTo>
                      <a:pt x="366" y="59"/>
                    </a:lnTo>
                    <a:lnTo>
                      <a:pt x="366" y="62"/>
                    </a:lnTo>
                    <a:lnTo>
                      <a:pt x="365" y="66"/>
                    </a:lnTo>
                    <a:lnTo>
                      <a:pt x="361" y="69"/>
                    </a:lnTo>
                    <a:lnTo>
                      <a:pt x="40" y="243"/>
                    </a:lnTo>
                    <a:close/>
                  </a:path>
                </a:pathLst>
              </a:custGeom>
              <a:solidFill>
                <a:srgbClr val="FBF9E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4" name="Freeform 3809"/>
              <p:cNvSpPr/>
              <p:nvPr/>
            </p:nvSpPr>
            <p:spPr bwMode="auto">
              <a:xfrm>
                <a:off x="2136776" y="1944688"/>
                <a:ext cx="265113" cy="165100"/>
              </a:xfrm>
              <a:custGeom>
                <a:avLst/>
                <a:gdLst/>
                <a:ahLst/>
                <a:cxnLst>
                  <a:cxn ang="0">
                    <a:pos x="332" y="33"/>
                  </a:cxn>
                  <a:cxn ang="0">
                    <a:pos x="332" y="33"/>
                  </a:cxn>
                  <a:cxn ang="0">
                    <a:pos x="334" y="36"/>
                  </a:cxn>
                  <a:cxn ang="0">
                    <a:pos x="334" y="39"/>
                  </a:cxn>
                  <a:cxn ang="0">
                    <a:pos x="332" y="43"/>
                  </a:cxn>
                  <a:cxn ang="0">
                    <a:pos x="329" y="44"/>
                  </a:cxn>
                  <a:cxn ang="0">
                    <a:pos x="28" y="209"/>
                  </a:cxn>
                  <a:cxn ang="0">
                    <a:pos x="28" y="209"/>
                  </a:cxn>
                  <a:cxn ang="0">
                    <a:pos x="24" y="209"/>
                  </a:cxn>
                  <a:cxn ang="0">
                    <a:pos x="21" y="209"/>
                  </a:cxn>
                  <a:cxn ang="0">
                    <a:pos x="18" y="207"/>
                  </a:cxn>
                  <a:cxn ang="0">
                    <a:pos x="16" y="206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3"/>
                  </a:cxn>
                  <a:cxn ang="0">
                    <a:pos x="0" y="170"/>
                  </a:cxn>
                  <a:cxn ang="0">
                    <a:pos x="2" y="166"/>
                  </a:cxn>
                  <a:cxn ang="0">
                    <a:pos x="5" y="165"/>
                  </a:cxn>
                  <a:cxn ang="0">
                    <a:pos x="306" y="0"/>
                  </a:cxn>
                  <a:cxn ang="0">
                    <a:pos x="306" y="0"/>
                  </a:cxn>
                  <a:cxn ang="0">
                    <a:pos x="309" y="0"/>
                  </a:cxn>
                  <a:cxn ang="0">
                    <a:pos x="313" y="0"/>
                  </a:cxn>
                  <a:cxn ang="0">
                    <a:pos x="316" y="2"/>
                  </a:cxn>
                  <a:cxn ang="0">
                    <a:pos x="318" y="4"/>
                  </a:cxn>
                  <a:cxn ang="0">
                    <a:pos x="332" y="33"/>
                  </a:cxn>
                </a:cxnLst>
                <a:rect l="0" t="0" r="r" b="b"/>
                <a:pathLst>
                  <a:path w="334" h="209">
                    <a:moveTo>
                      <a:pt x="332" y="33"/>
                    </a:moveTo>
                    <a:lnTo>
                      <a:pt x="332" y="33"/>
                    </a:lnTo>
                    <a:lnTo>
                      <a:pt x="334" y="36"/>
                    </a:lnTo>
                    <a:lnTo>
                      <a:pt x="334" y="39"/>
                    </a:lnTo>
                    <a:lnTo>
                      <a:pt x="332" y="43"/>
                    </a:lnTo>
                    <a:lnTo>
                      <a:pt x="329" y="44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4" y="209"/>
                    </a:lnTo>
                    <a:lnTo>
                      <a:pt x="21" y="209"/>
                    </a:lnTo>
                    <a:lnTo>
                      <a:pt x="18" y="207"/>
                    </a:lnTo>
                    <a:lnTo>
                      <a:pt x="16" y="20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2" y="166"/>
                    </a:lnTo>
                    <a:lnTo>
                      <a:pt x="5" y="165"/>
                    </a:lnTo>
                    <a:lnTo>
                      <a:pt x="306" y="0"/>
                    </a:lnTo>
                    <a:lnTo>
                      <a:pt x="306" y="0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316" y="2"/>
                    </a:lnTo>
                    <a:lnTo>
                      <a:pt x="318" y="4"/>
                    </a:lnTo>
                    <a:lnTo>
                      <a:pt x="332" y="3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3810"/>
              <p:cNvSpPr/>
              <p:nvPr/>
            </p:nvSpPr>
            <p:spPr bwMode="auto">
              <a:xfrm>
                <a:off x="2136776" y="1944688"/>
                <a:ext cx="254000" cy="142875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5" y="165"/>
                  </a:cxn>
                  <a:cxn ang="0">
                    <a:pos x="5" y="165"/>
                  </a:cxn>
                  <a:cxn ang="0">
                    <a:pos x="2" y="166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2" y="180"/>
                  </a:cxn>
                  <a:cxn ang="0">
                    <a:pos x="2" y="180"/>
                  </a:cxn>
                  <a:cxn ang="0">
                    <a:pos x="2" y="176"/>
                  </a:cxn>
                  <a:cxn ang="0">
                    <a:pos x="2" y="173"/>
                  </a:cxn>
                  <a:cxn ang="0">
                    <a:pos x="3" y="170"/>
                  </a:cxn>
                  <a:cxn ang="0">
                    <a:pos x="5" y="168"/>
                  </a:cxn>
                  <a:cxn ang="0">
                    <a:pos x="306" y="4"/>
                  </a:cxn>
                  <a:cxn ang="0">
                    <a:pos x="306" y="4"/>
                  </a:cxn>
                  <a:cxn ang="0">
                    <a:pos x="309" y="2"/>
                  </a:cxn>
                  <a:cxn ang="0">
                    <a:pos x="314" y="2"/>
                  </a:cxn>
                  <a:cxn ang="0">
                    <a:pos x="316" y="4"/>
                  </a:cxn>
                  <a:cxn ang="0">
                    <a:pos x="319" y="7"/>
                  </a:cxn>
                  <a:cxn ang="0">
                    <a:pos x="318" y="4"/>
                  </a:cxn>
                  <a:cxn ang="0">
                    <a:pos x="318" y="4"/>
                  </a:cxn>
                  <a:cxn ang="0">
                    <a:pos x="316" y="2"/>
                  </a:cxn>
                  <a:cxn ang="0">
                    <a:pos x="313" y="0"/>
                  </a:cxn>
                  <a:cxn ang="0">
                    <a:pos x="309" y="0"/>
                  </a:cxn>
                  <a:cxn ang="0">
                    <a:pos x="306" y="0"/>
                  </a:cxn>
                  <a:cxn ang="0">
                    <a:pos x="306" y="0"/>
                  </a:cxn>
                </a:cxnLst>
                <a:rect l="0" t="0" r="r" b="b"/>
                <a:pathLst>
                  <a:path w="319" h="180">
                    <a:moveTo>
                      <a:pt x="306" y="0"/>
                    </a:moveTo>
                    <a:lnTo>
                      <a:pt x="5" y="165"/>
                    </a:lnTo>
                    <a:lnTo>
                      <a:pt x="5" y="165"/>
                    </a:lnTo>
                    <a:lnTo>
                      <a:pt x="2" y="166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6"/>
                    </a:lnTo>
                    <a:lnTo>
                      <a:pt x="2" y="173"/>
                    </a:lnTo>
                    <a:lnTo>
                      <a:pt x="3" y="170"/>
                    </a:lnTo>
                    <a:lnTo>
                      <a:pt x="5" y="168"/>
                    </a:lnTo>
                    <a:lnTo>
                      <a:pt x="306" y="4"/>
                    </a:lnTo>
                    <a:lnTo>
                      <a:pt x="306" y="4"/>
                    </a:lnTo>
                    <a:lnTo>
                      <a:pt x="309" y="2"/>
                    </a:lnTo>
                    <a:lnTo>
                      <a:pt x="314" y="2"/>
                    </a:lnTo>
                    <a:lnTo>
                      <a:pt x="316" y="4"/>
                    </a:lnTo>
                    <a:lnTo>
                      <a:pt x="319" y="7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6" y="2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BDC7B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3811"/>
              <p:cNvSpPr/>
              <p:nvPr/>
            </p:nvSpPr>
            <p:spPr bwMode="auto">
              <a:xfrm>
                <a:off x="2411413" y="2066925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5"/>
                  </a:cxn>
                  <a:cxn ang="0">
                    <a:pos x="74" y="40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6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30"/>
                  </a:cxn>
                  <a:cxn ang="0">
                    <a:pos x="4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4"/>
                  </a:cxn>
                  <a:cxn ang="0">
                    <a:pos x="61" y="7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5"/>
                    </a:lnTo>
                    <a:lnTo>
                      <a:pt x="74" y="40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4"/>
                    </a:lnTo>
                    <a:lnTo>
                      <a:pt x="61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3812"/>
              <p:cNvSpPr/>
              <p:nvPr/>
            </p:nvSpPr>
            <p:spPr bwMode="auto">
              <a:xfrm>
                <a:off x="2411413" y="2065338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2" y="32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8" y="0"/>
                  </a:cxn>
                  <a:cxn ang="0">
                    <a:pos x="51" y="0"/>
                  </a:cxn>
                  <a:cxn ang="0">
                    <a:pos x="56" y="1"/>
                  </a:cxn>
                  <a:cxn ang="0">
                    <a:pos x="59" y="5"/>
                  </a:cxn>
                  <a:cxn ang="0">
                    <a:pos x="70" y="29"/>
                  </a:cxn>
                </a:cxnLst>
                <a:rect l="0" t="0" r="r" b="b"/>
                <a:pathLst>
                  <a:path w="72" h="67">
                    <a:moveTo>
                      <a:pt x="70" y="29"/>
                    </a:moveTo>
                    <a:lnTo>
                      <a:pt x="70" y="29"/>
                    </a:lnTo>
                    <a:lnTo>
                      <a:pt x="72" y="32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6" y="1"/>
                    </a:lnTo>
                    <a:lnTo>
                      <a:pt x="59" y="5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8" name="Freeform 3813"/>
              <p:cNvSpPr/>
              <p:nvPr/>
            </p:nvSpPr>
            <p:spPr bwMode="auto">
              <a:xfrm>
                <a:off x="2422526" y="20891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4"/>
                  </a:cxn>
                  <a:cxn ang="0">
                    <a:pos x="35" y="25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4"/>
                    </a:lnTo>
                    <a:lnTo>
                      <a:pt x="35" y="25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9" name="Freeform 3814"/>
              <p:cNvSpPr/>
              <p:nvPr/>
            </p:nvSpPr>
            <p:spPr bwMode="auto">
              <a:xfrm>
                <a:off x="2276476" y="2306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4" y="33"/>
                  </a:cxn>
                  <a:cxn ang="0">
                    <a:pos x="74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4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4" y="33"/>
                    </a:lnTo>
                    <a:lnTo>
                      <a:pt x="74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0" name="Freeform 3815"/>
              <p:cNvSpPr/>
              <p:nvPr/>
            </p:nvSpPr>
            <p:spPr bwMode="auto">
              <a:xfrm>
                <a:off x="2327276" y="227806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6"/>
                  </a:cxn>
                  <a:cxn ang="0">
                    <a:pos x="22" y="66"/>
                  </a:cxn>
                  <a:cxn ang="0">
                    <a:pos x="17" y="63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7" y="63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1" name="Freeform 3816"/>
              <p:cNvSpPr/>
              <p:nvPr/>
            </p:nvSpPr>
            <p:spPr bwMode="auto">
              <a:xfrm>
                <a:off x="2379663" y="2249488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2" name="Freeform 3817"/>
              <p:cNvSpPr/>
              <p:nvPr/>
            </p:nvSpPr>
            <p:spPr bwMode="auto">
              <a:xfrm>
                <a:off x="2481263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3" name="Freeform 3818"/>
              <p:cNvSpPr/>
              <p:nvPr/>
            </p:nvSpPr>
            <p:spPr bwMode="auto">
              <a:xfrm>
                <a:off x="2298701" y="2349500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1" y="29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7" y="3"/>
                  </a:cxn>
                  <a:cxn ang="0">
                    <a:pos x="60" y="7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7" y="3"/>
                    </a:lnTo>
                    <a:lnTo>
                      <a:pt x="60" y="7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4" name="Freeform 3819"/>
              <p:cNvSpPr/>
              <p:nvPr/>
            </p:nvSpPr>
            <p:spPr bwMode="auto">
              <a:xfrm>
                <a:off x="2351088" y="2322513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3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235" name="Picture 382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95538" y="2287588"/>
                <a:ext cx="69850" cy="65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38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2526" y="2216150"/>
                <a:ext cx="93663" cy="1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7" name="Freeform 3822"/>
              <p:cNvSpPr/>
              <p:nvPr/>
            </p:nvSpPr>
            <p:spPr bwMode="auto">
              <a:xfrm>
                <a:off x="2228851" y="2220913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1" y="42"/>
                  </a:cxn>
                  <a:cxn ang="0">
                    <a:pos x="66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1" y="29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0" y="6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1" y="42"/>
                    </a:lnTo>
                    <a:lnTo>
                      <a:pt x="66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0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8" name="Freeform 3823"/>
              <p:cNvSpPr/>
              <p:nvPr/>
            </p:nvSpPr>
            <p:spPr bwMode="auto">
              <a:xfrm>
                <a:off x="2281238" y="2193925"/>
                <a:ext cx="58738" cy="53975"/>
              </a:xfrm>
              <a:custGeom>
                <a:avLst/>
                <a:gdLst/>
                <a:ahLst/>
                <a:cxnLst>
                  <a:cxn ang="0">
                    <a:pos x="71" y="31"/>
                  </a:cxn>
                  <a:cxn ang="0">
                    <a:pos x="71" y="31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8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3"/>
                  </a:cxn>
                  <a:cxn ang="0">
                    <a:pos x="58" y="7"/>
                  </a:cxn>
                  <a:cxn ang="0">
                    <a:pos x="71" y="31"/>
                  </a:cxn>
                </a:cxnLst>
                <a:rect l="0" t="0" r="r" b="b"/>
                <a:pathLst>
                  <a:path w="73" h="68">
                    <a:moveTo>
                      <a:pt x="71" y="31"/>
                    </a:moveTo>
                    <a:lnTo>
                      <a:pt x="71" y="31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" y="24"/>
                    </a:lnTo>
                    <a:lnTo>
                      <a:pt x="6" y="2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8" y="7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9" name="Freeform 3824"/>
              <p:cNvSpPr/>
              <p:nvPr/>
            </p:nvSpPr>
            <p:spPr bwMode="auto">
              <a:xfrm>
                <a:off x="2332038" y="2165350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6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1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1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0" name="Freeform 3825"/>
              <p:cNvSpPr/>
              <p:nvPr/>
            </p:nvSpPr>
            <p:spPr bwMode="auto">
              <a:xfrm>
                <a:off x="2384426" y="21383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1" name="Freeform 3826"/>
              <p:cNvSpPr/>
              <p:nvPr/>
            </p:nvSpPr>
            <p:spPr bwMode="auto">
              <a:xfrm>
                <a:off x="2436813" y="2109788"/>
                <a:ext cx="55563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6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5" y="67"/>
                  </a:cxn>
                  <a:cxn ang="0">
                    <a:pos x="21" y="67"/>
                  </a:cxn>
                  <a:cxn ang="0">
                    <a:pos x="17" y="65"/>
                  </a:cxn>
                  <a:cxn ang="0">
                    <a:pos x="13" y="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5"/>
                  </a:cxn>
                  <a:cxn ang="0">
                    <a:pos x="5" y="21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47" y="0"/>
                  </a:cxn>
                  <a:cxn ang="0">
                    <a:pos x="51" y="2"/>
                  </a:cxn>
                  <a:cxn ang="0">
                    <a:pos x="56" y="3"/>
                  </a:cxn>
                  <a:cxn ang="0">
                    <a:pos x="59" y="7"/>
                  </a:cxn>
                  <a:cxn ang="0">
                    <a:pos x="70" y="30"/>
                  </a:cxn>
                </a:cxnLst>
                <a:rect l="0" t="0" r="r" b="b"/>
                <a:pathLst>
                  <a:path w="72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2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6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5" y="67"/>
                    </a:lnTo>
                    <a:lnTo>
                      <a:pt x="21" y="67"/>
                    </a:lnTo>
                    <a:lnTo>
                      <a:pt x="17" y="65"/>
                    </a:lnTo>
                    <a:lnTo>
                      <a:pt x="13" y="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5" y="21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1" y="2"/>
                    </a:lnTo>
                    <a:lnTo>
                      <a:pt x="56" y="3"/>
                    </a:lnTo>
                    <a:lnTo>
                      <a:pt x="59" y="7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2" name="Freeform 3827"/>
              <p:cNvSpPr/>
              <p:nvPr/>
            </p:nvSpPr>
            <p:spPr bwMode="auto">
              <a:xfrm>
                <a:off x="2228851" y="2220913"/>
                <a:ext cx="57150" cy="52388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30"/>
                  </a:cxn>
                  <a:cxn ang="0">
                    <a:pos x="71" y="33"/>
                  </a:cxn>
                  <a:cxn ang="0">
                    <a:pos x="71" y="38"/>
                  </a:cxn>
                  <a:cxn ang="0">
                    <a:pos x="70" y="43"/>
                  </a:cxn>
                  <a:cxn ang="0">
                    <a:pos x="66" y="44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1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5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0" y="30"/>
                  </a:cxn>
                </a:cxnLst>
                <a:rect l="0" t="0" r="r" b="b"/>
                <a:pathLst>
                  <a:path w="71" h="67">
                    <a:moveTo>
                      <a:pt x="70" y="30"/>
                    </a:moveTo>
                    <a:lnTo>
                      <a:pt x="70" y="30"/>
                    </a:lnTo>
                    <a:lnTo>
                      <a:pt x="71" y="33"/>
                    </a:lnTo>
                    <a:lnTo>
                      <a:pt x="71" y="38"/>
                    </a:lnTo>
                    <a:lnTo>
                      <a:pt x="70" y="43"/>
                    </a:lnTo>
                    <a:lnTo>
                      <a:pt x="66" y="44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5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3" name="Freeform 3829"/>
              <p:cNvSpPr/>
              <p:nvPr/>
            </p:nvSpPr>
            <p:spPr bwMode="auto">
              <a:xfrm>
                <a:off x="2239963" y="224313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3"/>
                  </a:cxn>
                  <a:cxn ang="0">
                    <a:pos x="58" y="9"/>
                  </a:cxn>
                  <a:cxn ang="0">
                    <a:pos x="58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5"/>
                  </a:cxn>
                  <a:cxn ang="0">
                    <a:pos x="8" y="35"/>
                  </a:cxn>
                  <a:cxn ang="0">
                    <a:pos x="13" y="35"/>
                  </a:cxn>
                  <a:cxn ang="0">
                    <a:pos x="18" y="34"/>
                  </a:cxn>
                  <a:cxn ang="0">
                    <a:pos x="34" y="24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58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3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34" y="24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4" name="Freeform 3830"/>
              <p:cNvSpPr/>
              <p:nvPr/>
            </p:nvSpPr>
            <p:spPr bwMode="auto">
              <a:xfrm>
                <a:off x="2279650" y="21923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3" y="38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5" name="Freeform 3831"/>
              <p:cNvSpPr/>
              <p:nvPr/>
            </p:nvSpPr>
            <p:spPr bwMode="auto">
              <a:xfrm>
                <a:off x="2290763" y="22145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7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6" name="Freeform 3832"/>
              <p:cNvSpPr/>
              <p:nvPr/>
            </p:nvSpPr>
            <p:spPr bwMode="auto">
              <a:xfrm>
                <a:off x="2332038" y="2163763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7" name="Freeform 3833"/>
              <p:cNvSpPr/>
              <p:nvPr/>
            </p:nvSpPr>
            <p:spPr bwMode="auto">
              <a:xfrm>
                <a:off x="2382838" y="2135188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72" y="31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4"/>
                  </a:cxn>
                  <a:cxn ang="0">
                    <a:pos x="67" y="45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27" y="68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3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31"/>
                  </a:cxn>
                </a:cxnLst>
                <a:rect l="0" t="0" r="r" b="b"/>
                <a:pathLst>
                  <a:path w="74" h="68">
                    <a:moveTo>
                      <a:pt x="72" y="31"/>
                    </a:moveTo>
                    <a:lnTo>
                      <a:pt x="72" y="31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4"/>
                    </a:lnTo>
                    <a:lnTo>
                      <a:pt x="67" y="45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27" y="68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3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8" name="Freeform 3834"/>
              <p:cNvSpPr/>
              <p:nvPr/>
            </p:nvSpPr>
            <p:spPr bwMode="auto">
              <a:xfrm>
                <a:off x="2435225" y="2108200"/>
                <a:ext cx="57150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4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6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4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9" name="Freeform 3835"/>
              <p:cNvSpPr/>
              <p:nvPr/>
            </p:nvSpPr>
            <p:spPr bwMode="auto">
              <a:xfrm>
                <a:off x="2343150" y="2185988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8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8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0" name="Freeform 3836"/>
              <p:cNvSpPr/>
              <p:nvPr/>
            </p:nvSpPr>
            <p:spPr bwMode="auto">
              <a:xfrm>
                <a:off x="2395538" y="215900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5" y="13"/>
                  </a:cxn>
                  <a:cxn ang="0">
                    <a:pos x="51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2" y="37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1" y="16"/>
                  </a:cxn>
                  <a:cxn ang="0">
                    <a:pos x="51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3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5" y="13"/>
                    </a:lnTo>
                    <a:lnTo>
                      <a:pt x="51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7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1" name="Freeform 3837"/>
              <p:cNvSpPr/>
              <p:nvPr/>
            </p:nvSpPr>
            <p:spPr bwMode="auto">
              <a:xfrm>
                <a:off x="2444750" y="2130425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60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3"/>
                  </a:cxn>
                  <a:cxn ang="0">
                    <a:pos x="52" y="16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60" h="37">
                    <a:moveTo>
                      <a:pt x="58" y="0"/>
                    </a:moveTo>
                    <a:lnTo>
                      <a:pt x="58" y="0"/>
                    </a:lnTo>
                    <a:lnTo>
                      <a:pt x="60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3"/>
                    </a:lnTo>
                    <a:lnTo>
                      <a:pt x="52" y="16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2" name="Freeform 3838"/>
              <p:cNvSpPr/>
              <p:nvPr/>
            </p:nvSpPr>
            <p:spPr bwMode="auto">
              <a:xfrm>
                <a:off x="2254250" y="2263775"/>
                <a:ext cx="57150" cy="5397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70" y="29"/>
                  </a:cxn>
                  <a:cxn ang="0">
                    <a:pos x="71" y="34"/>
                  </a:cxn>
                  <a:cxn ang="0">
                    <a:pos x="71" y="39"/>
                  </a:cxn>
                  <a:cxn ang="0">
                    <a:pos x="70" y="42"/>
                  </a:cxn>
                  <a:cxn ang="0">
                    <a:pos x="65" y="45"/>
                  </a:cxn>
                  <a:cxn ang="0">
                    <a:pos x="29" y="66"/>
                  </a:cxn>
                  <a:cxn ang="0">
                    <a:pos x="29" y="66"/>
                  </a:cxn>
                  <a:cxn ang="0">
                    <a:pos x="24" y="66"/>
                  </a:cxn>
                  <a:cxn ang="0">
                    <a:pos x="21" y="66"/>
                  </a:cxn>
                  <a:cxn ang="0">
                    <a:pos x="16" y="65"/>
                  </a:cxn>
                  <a:cxn ang="0">
                    <a:pos x="13" y="62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5" y="3"/>
                  </a:cxn>
                  <a:cxn ang="0">
                    <a:pos x="58" y="6"/>
                  </a:cxn>
                  <a:cxn ang="0">
                    <a:pos x="70" y="29"/>
                  </a:cxn>
                </a:cxnLst>
                <a:rect l="0" t="0" r="r" b="b"/>
                <a:pathLst>
                  <a:path w="71" h="66">
                    <a:moveTo>
                      <a:pt x="70" y="29"/>
                    </a:moveTo>
                    <a:lnTo>
                      <a:pt x="70" y="29"/>
                    </a:lnTo>
                    <a:lnTo>
                      <a:pt x="71" y="34"/>
                    </a:lnTo>
                    <a:lnTo>
                      <a:pt x="71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21" y="66"/>
                    </a:lnTo>
                    <a:lnTo>
                      <a:pt x="16" y="65"/>
                    </a:lnTo>
                    <a:lnTo>
                      <a:pt x="13" y="6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5" y="3"/>
                    </a:lnTo>
                    <a:lnTo>
                      <a:pt x="58" y="6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3" name="Freeform 3839"/>
              <p:cNvSpPr/>
              <p:nvPr/>
            </p:nvSpPr>
            <p:spPr bwMode="auto">
              <a:xfrm>
                <a:off x="2305050" y="22367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3"/>
                  </a:cxn>
                  <a:cxn ang="0">
                    <a:pos x="73" y="38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31" y="66"/>
                  </a:cxn>
                  <a:cxn ang="0">
                    <a:pos x="31" y="66"/>
                  </a:cxn>
                  <a:cxn ang="0">
                    <a:pos x="26" y="67"/>
                  </a:cxn>
                  <a:cxn ang="0">
                    <a:pos x="21" y="66"/>
                  </a:cxn>
                  <a:cxn ang="0">
                    <a:pos x="18" y="64"/>
                  </a:cxn>
                  <a:cxn ang="0">
                    <a:pos x="15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2"/>
                  </a:cxn>
                  <a:cxn ang="0">
                    <a:pos x="59" y="5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6" y="67"/>
                    </a:lnTo>
                    <a:lnTo>
                      <a:pt x="21" y="66"/>
                    </a:lnTo>
                    <a:lnTo>
                      <a:pt x="18" y="64"/>
                    </a:lnTo>
                    <a:lnTo>
                      <a:pt x="15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2"/>
                    </a:lnTo>
                    <a:lnTo>
                      <a:pt x="59" y="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4" name="Freeform 3840"/>
              <p:cNvSpPr/>
              <p:nvPr/>
            </p:nvSpPr>
            <p:spPr bwMode="auto">
              <a:xfrm>
                <a:off x="2355850" y="2208213"/>
                <a:ext cx="58738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6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5" y="60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3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6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6"/>
                    </a:lnTo>
                    <a:lnTo>
                      <a:pt x="18" y="63"/>
                    </a:lnTo>
                    <a:lnTo>
                      <a:pt x="15" y="60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5" name="Freeform 3841"/>
              <p:cNvSpPr/>
              <p:nvPr/>
            </p:nvSpPr>
            <p:spPr bwMode="auto">
              <a:xfrm>
                <a:off x="2408238" y="217963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2" y="39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30" y="65"/>
                  </a:cxn>
                  <a:cxn ang="0">
                    <a:pos x="30" y="65"/>
                  </a:cxn>
                  <a:cxn ang="0">
                    <a:pos x="26" y="67"/>
                  </a:cxn>
                  <a:cxn ang="0">
                    <a:pos x="22" y="67"/>
                  </a:cxn>
                  <a:cxn ang="0">
                    <a:pos x="17" y="65"/>
                  </a:cxn>
                  <a:cxn ang="0">
                    <a:pos x="15" y="62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7" y="21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8" y="0"/>
                  </a:cxn>
                  <a:cxn ang="0">
                    <a:pos x="53" y="1"/>
                  </a:cxn>
                  <a:cxn ang="0">
                    <a:pos x="56" y="3"/>
                  </a:cxn>
                  <a:cxn ang="0">
                    <a:pos x="59" y="6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2" y="39"/>
                    </a:lnTo>
                    <a:lnTo>
                      <a:pt x="70" y="42"/>
                    </a:lnTo>
                    <a:lnTo>
                      <a:pt x="67" y="45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26" y="67"/>
                    </a:lnTo>
                    <a:lnTo>
                      <a:pt x="22" y="67"/>
                    </a:lnTo>
                    <a:lnTo>
                      <a:pt x="17" y="65"/>
                    </a:lnTo>
                    <a:lnTo>
                      <a:pt x="15" y="6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7" y="21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6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6" name="Freeform 3842"/>
              <p:cNvSpPr/>
              <p:nvPr/>
            </p:nvSpPr>
            <p:spPr bwMode="auto">
              <a:xfrm>
                <a:off x="2459038" y="2152650"/>
                <a:ext cx="57150" cy="53975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1" y="32"/>
                  </a:cxn>
                  <a:cxn ang="0">
                    <a:pos x="71" y="37"/>
                  </a:cxn>
                  <a:cxn ang="0">
                    <a:pos x="70" y="42"/>
                  </a:cxn>
                  <a:cxn ang="0">
                    <a:pos x="66" y="45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6"/>
                  </a:cxn>
                  <a:cxn ang="0">
                    <a:pos x="21" y="65"/>
                  </a:cxn>
                  <a:cxn ang="0">
                    <a:pos x="16" y="63"/>
                  </a:cxn>
                  <a:cxn ang="0">
                    <a:pos x="13" y="6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1" y="24"/>
                  </a:cxn>
                  <a:cxn ang="0">
                    <a:pos x="4" y="21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1"/>
                  </a:cxn>
                  <a:cxn ang="0">
                    <a:pos x="58" y="4"/>
                  </a:cxn>
                  <a:cxn ang="0">
                    <a:pos x="71" y="29"/>
                  </a:cxn>
                </a:cxnLst>
                <a:rect l="0" t="0" r="r" b="b"/>
                <a:pathLst>
                  <a:path w="71" h="66">
                    <a:moveTo>
                      <a:pt x="71" y="29"/>
                    </a:moveTo>
                    <a:lnTo>
                      <a:pt x="71" y="29"/>
                    </a:lnTo>
                    <a:lnTo>
                      <a:pt x="71" y="32"/>
                    </a:lnTo>
                    <a:lnTo>
                      <a:pt x="71" y="37"/>
                    </a:lnTo>
                    <a:lnTo>
                      <a:pt x="70" y="42"/>
                    </a:lnTo>
                    <a:lnTo>
                      <a:pt x="66" y="4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6"/>
                    </a:lnTo>
                    <a:lnTo>
                      <a:pt x="21" y="65"/>
                    </a:lnTo>
                    <a:lnTo>
                      <a:pt x="16" y="63"/>
                    </a:lnTo>
                    <a:lnTo>
                      <a:pt x="13" y="6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4" y="2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58" y="4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7" name="Freeform 3843"/>
              <p:cNvSpPr/>
              <p:nvPr/>
            </p:nvSpPr>
            <p:spPr bwMode="auto">
              <a:xfrm>
                <a:off x="2252663" y="2262188"/>
                <a:ext cx="57150" cy="53975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4"/>
                  </a:cxn>
                  <a:cxn ang="0">
                    <a:pos x="72" y="37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4" y="67"/>
                  </a:cxn>
                  <a:cxn ang="0">
                    <a:pos x="21" y="67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4"/>
                    </a:lnTo>
                    <a:lnTo>
                      <a:pt x="72" y="37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4" y="67"/>
                    </a:lnTo>
                    <a:lnTo>
                      <a:pt x="21" y="67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8" name="Freeform 3844"/>
              <p:cNvSpPr/>
              <p:nvPr/>
            </p:nvSpPr>
            <p:spPr bwMode="auto">
              <a:xfrm>
                <a:off x="2303463" y="2235200"/>
                <a:ext cx="57150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4" y="34"/>
                  </a:cxn>
                  <a:cxn ang="0">
                    <a:pos x="74" y="39"/>
                  </a:cxn>
                  <a:cxn ang="0">
                    <a:pos x="72" y="43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7" y="67"/>
                  </a:cxn>
                  <a:cxn ang="0">
                    <a:pos x="22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2" y="2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3" y="0"/>
                  </a:cxn>
                  <a:cxn ang="0">
                    <a:pos x="57" y="3"/>
                  </a:cxn>
                  <a:cxn ang="0">
                    <a:pos x="61" y="7"/>
                  </a:cxn>
                  <a:cxn ang="0">
                    <a:pos x="72" y="29"/>
                  </a:cxn>
                </a:cxnLst>
                <a:rect l="0" t="0" r="r" b="b"/>
                <a:pathLst>
                  <a:path w="74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4" y="34"/>
                    </a:lnTo>
                    <a:lnTo>
                      <a:pt x="74" y="39"/>
                    </a:lnTo>
                    <a:lnTo>
                      <a:pt x="72" y="43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7" y="67"/>
                    </a:lnTo>
                    <a:lnTo>
                      <a:pt x="22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4" y="25"/>
                    </a:lnTo>
                    <a:lnTo>
                      <a:pt x="7" y="21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1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9" name="Freeform 3845"/>
              <p:cNvSpPr/>
              <p:nvPr/>
            </p:nvSpPr>
            <p:spPr bwMode="auto">
              <a:xfrm>
                <a:off x="2354263" y="2206625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30"/>
                  </a:cxn>
                  <a:cxn ang="0">
                    <a:pos x="71" y="30"/>
                  </a:cxn>
                  <a:cxn ang="0">
                    <a:pos x="73" y="35"/>
                  </a:cxn>
                  <a:cxn ang="0">
                    <a:pos x="73" y="39"/>
                  </a:cxn>
                  <a:cxn ang="0">
                    <a:pos x="70" y="43"/>
                  </a:cxn>
                  <a:cxn ang="0">
                    <a:pos x="66" y="46"/>
                  </a:cxn>
                  <a:cxn ang="0">
                    <a:pos x="31" y="67"/>
                  </a:cxn>
                  <a:cxn ang="0">
                    <a:pos x="31" y="67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4" y="62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6" y="22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8" y="7"/>
                  </a:cxn>
                  <a:cxn ang="0">
                    <a:pos x="71" y="30"/>
                  </a:cxn>
                </a:cxnLst>
                <a:rect l="0" t="0" r="r" b="b"/>
                <a:pathLst>
                  <a:path w="73" h="67">
                    <a:moveTo>
                      <a:pt x="71" y="30"/>
                    </a:moveTo>
                    <a:lnTo>
                      <a:pt x="71" y="30"/>
                    </a:lnTo>
                    <a:lnTo>
                      <a:pt x="73" y="35"/>
                    </a:lnTo>
                    <a:lnTo>
                      <a:pt x="73" y="39"/>
                    </a:lnTo>
                    <a:lnTo>
                      <a:pt x="70" y="43"/>
                    </a:lnTo>
                    <a:lnTo>
                      <a:pt x="66" y="46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4" y="62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8" y="7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0" name="Freeform 3846"/>
              <p:cNvSpPr/>
              <p:nvPr/>
            </p:nvSpPr>
            <p:spPr bwMode="auto">
              <a:xfrm>
                <a:off x="2406650" y="2179638"/>
                <a:ext cx="58738" cy="52388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1" y="29"/>
                  </a:cxn>
                  <a:cxn ang="0">
                    <a:pos x="73" y="34"/>
                  </a:cxn>
                  <a:cxn ang="0">
                    <a:pos x="71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5"/>
                  </a:cxn>
                  <a:cxn ang="0">
                    <a:pos x="18" y="64"/>
                  </a:cxn>
                  <a:cxn ang="0">
                    <a:pos x="14" y="60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2"/>
                  </a:cxn>
                  <a:cxn ang="0">
                    <a:pos x="58" y="5"/>
                  </a:cxn>
                  <a:cxn ang="0">
                    <a:pos x="71" y="29"/>
                  </a:cxn>
                </a:cxnLst>
                <a:rect l="0" t="0" r="r" b="b"/>
                <a:pathLst>
                  <a:path w="73" h="67">
                    <a:moveTo>
                      <a:pt x="71" y="29"/>
                    </a:moveTo>
                    <a:lnTo>
                      <a:pt x="71" y="29"/>
                    </a:lnTo>
                    <a:lnTo>
                      <a:pt x="73" y="34"/>
                    </a:lnTo>
                    <a:lnTo>
                      <a:pt x="71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5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8" y="5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1" name="Freeform 3847"/>
              <p:cNvSpPr/>
              <p:nvPr/>
            </p:nvSpPr>
            <p:spPr bwMode="auto">
              <a:xfrm>
                <a:off x="2457450" y="2151063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2" y="30"/>
                  </a:cxn>
                  <a:cxn ang="0">
                    <a:pos x="73" y="35"/>
                  </a:cxn>
                  <a:cxn ang="0">
                    <a:pos x="72" y="39"/>
                  </a:cxn>
                  <a:cxn ang="0">
                    <a:pos x="70" y="43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6" y="65"/>
                  </a:cxn>
                  <a:cxn ang="0">
                    <a:pos x="13" y="61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4"/>
                  </a:cxn>
                  <a:cxn ang="0">
                    <a:pos x="59" y="7"/>
                  </a:cxn>
                  <a:cxn ang="0">
                    <a:pos x="72" y="30"/>
                  </a:cxn>
                </a:cxnLst>
                <a:rect l="0" t="0" r="r" b="b"/>
                <a:pathLst>
                  <a:path w="73" h="67">
                    <a:moveTo>
                      <a:pt x="72" y="30"/>
                    </a:moveTo>
                    <a:lnTo>
                      <a:pt x="72" y="30"/>
                    </a:lnTo>
                    <a:lnTo>
                      <a:pt x="73" y="35"/>
                    </a:lnTo>
                    <a:lnTo>
                      <a:pt x="72" y="39"/>
                    </a:lnTo>
                    <a:lnTo>
                      <a:pt x="70" y="43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5"/>
                    </a:lnTo>
                    <a:lnTo>
                      <a:pt x="13" y="61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4"/>
                    </a:lnTo>
                    <a:lnTo>
                      <a:pt x="59" y="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2" name="Freeform 3848"/>
              <p:cNvSpPr/>
              <p:nvPr/>
            </p:nvSpPr>
            <p:spPr bwMode="auto">
              <a:xfrm>
                <a:off x="2262188" y="2286000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8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8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3" name="Freeform 3849"/>
              <p:cNvSpPr/>
              <p:nvPr/>
            </p:nvSpPr>
            <p:spPr bwMode="auto">
              <a:xfrm>
                <a:off x="2314575" y="2257425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6" y="36"/>
                  </a:cxn>
                  <a:cxn ang="0">
                    <a:pos x="34" y="2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5" y="14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6" y="36"/>
                    </a:lnTo>
                    <a:lnTo>
                      <a:pt x="34" y="2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5" y="14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4" name="Freeform 3850"/>
              <p:cNvSpPr/>
              <p:nvPr/>
            </p:nvSpPr>
            <p:spPr bwMode="auto">
              <a:xfrm>
                <a:off x="2366963" y="22288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6" y="14"/>
                  </a:cxn>
                  <a:cxn ang="0">
                    <a:pos x="52" y="18"/>
                  </a:cxn>
                  <a:cxn ang="0">
                    <a:pos x="34" y="27"/>
                  </a:cxn>
                  <a:cxn ang="0">
                    <a:pos x="17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7" y="37"/>
                  </a:cxn>
                  <a:cxn ang="0">
                    <a:pos x="7" y="37"/>
                  </a:cxn>
                  <a:cxn ang="0">
                    <a:pos x="4" y="3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2" y="37"/>
                  </a:cxn>
                  <a:cxn ang="0">
                    <a:pos x="17" y="35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6" y="14"/>
                    </a:lnTo>
                    <a:lnTo>
                      <a:pt x="52" y="18"/>
                    </a:lnTo>
                    <a:lnTo>
                      <a:pt x="34" y="2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2" y="37"/>
                    </a:lnTo>
                    <a:lnTo>
                      <a:pt x="17" y="35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5" name="Freeform 3851"/>
              <p:cNvSpPr/>
              <p:nvPr/>
            </p:nvSpPr>
            <p:spPr bwMode="auto">
              <a:xfrm>
                <a:off x="2417763" y="2201863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6" y="13"/>
                  </a:cxn>
                  <a:cxn ang="0">
                    <a:pos x="51" y="17"/>
                  </a:cxn>
                  <a:cxn ang="0">
                    <a:pos x="35" y="27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2" y="38"/>
                  </a:cxn>
                  <a:cxn ang="0">
                    <a:pos x="7" y="38"/>
                  </a:cxn>
                  <a:cxn ang="0">
                    <a:pos x="7" y="38"/>
                  </a:cxn>
                  <a:cxn ang="0">
                    <a:pos x="4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12" y="38"/>
                  </a:cxn>
                  <a:cxn ang="0">
                    <a:pos x="17" y="35"/>
                  </a:cxn>
                  <a:cxn ang="0">
                    <a:pos x="35" y="27"/>
                  </a:cxn>
                  <a:cxn ang="0">
                    <a:pos x="51" y="17"/>
                  </a:cxn>
                  <a:cxn ang="0">
                    <a:pos x="51" y="17"/>
                  </a:cxn>
                  <a:cxn ang="0">
                    <a:pos x="56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1" y="17"/>
                    </a:lnTo>
                    <a:lnTo>
                      <a:pt x="35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2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5" y="27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6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6" name="Freeform 3852"/>
              <p:cNvSpPr/>
              <p:nvPr/>
            </p:nvSpPr>
            <p:spPr bwMode="auto">
              <a:xfrm>
                <a:off x="2468563" y="2173288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0" y="5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7" y="14"/>
                  </a:cxn>
                  <a:cxn ang="0">
                    <a:pos x="52" y="16"/>
                  </a:cxn>
                  <a:cxn ang="0">
                    <a:pos x="36" y="26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7" y="1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0" h="37">
                    <a:moveTo>
                      <a:pt x="59" y="0"/>
                    </a:moveTo>
                    <a:lnTo>
                      <a:pt x="59" y="0"/>
                    </a:lnTo>
                    <a:lnTo>
                      <a:pt x="60" y="5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2" y="16"/>
                    </a:lnTo>
                    <a:lnTo>
                      <a:pt x="36" y="26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7" y="1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7" name="Freeform 3853"/>
              <p:cNvSpPr/>
              <p:nvPr/>
            </p:nvSpPr>
            <p:spPr bwMode="auto">
              <a:xfrm>
                <a:off x="2287588" y="2330450"/>
                <a:ext cx="46038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3"/>
                  </a:cxn>
                  <a:cxn ang="0">
                    <a:pos x="59" y="9"/>
                  </a:cxn>
                  <a:cxn ang="0">
                    <a:pos x="59" y="9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11" y="36"/>
                  </a:cxn>
                  <a:cxn ang="0">
                    <a:pos x="16" y="34"/>
                  </a:cxn>
                  <a:cxn ang="0">
                    <a:pos x="34" y="24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3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1" y="36"/>
                    </a:lnTo>
                    <a:lnTo>
                      <a:pt x="16" y="34"/>
                    </a:lnTo>
                    <a:lnTo>
                      <a:pt x="34" y="2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8" name="Freeform 3854"/>
              <p:cNvSpPr/>
              <p:nvPr/>
            </p:nvSpPr>
            <p:spPr bwMode="auto">
              <a:xfrm>
                <a:off x="2338388" y="2301875"/>
                <a:ext cx="47625" cy="301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61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3" y="16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7"/>
                  </a:cxn>
                  <a:cxn ang="0">
                    <a:pos x="9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6" y="26"/>
                  </a:cxn>
                  <a:cxn ang="0">
                    <a:pos x="53" y="16"/>
                  </a:cxn>
                  <a:cxn ang="0">
                    <a:pos x="53" y="16"/>
                  </a:cxn>
                  <a:cxn ang="0">
                    <a:pos x="57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61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61" h="37">
                    <a:moveTo>
                      <a:pt x="59" y="0"/>
                    </a:moveTo>
                    <a:lnTo>
                      <a:pt x="59" y="0"/>
                    </a:lnTo>
                    <a:lnTo>
                      <a:pt x="61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3" y="16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6" y="2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7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1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9" name="Freeform 3855"/>
              <p:cNvSpPr/>
              <p:nvPr/>
            </p:nvSpPr>
            <p:spPr bwMode="auto">
              <a:xfrm>
                <a:off x="2389188" y="2273300"/>
                <a:ext cx="47625" cy="3016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7" y="15"/>
                  </a:cxn>
                  <a:cxn ang="0">
                    <a:pos x="52" y="18"/>
                  </a:cxn>
                  <a:cxn ang="0">
                    <a:pos x="35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3" y="37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8" y="5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8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5"/>
                    </a:lnTo>
                    <a:lnTo>
                      <a:pt x="52" y="18"/>
                    </a:lnTo>
                    <a:lnTo>
                      <a:pt x="35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3" y="37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5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0" name="Freeform 3856"/>
              <p:cNvSpPr/>
              <p:nvPr/>
            </p:nvSpPr>
            <p:spPr bwMode="auto">
              <a:xfrm>
                <a:off x="2492375" y="2217738"/>
                <a:ext cx="47625" cy="3016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5" y="13"/>
                  </a:cxn>
                  <a:cxn ang="0">
                    <a:pos x="52" y="16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3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3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11" y="37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2" y="16"/>
                  </a:cxn>
                  <a:cxn ang="0">
                    <a:pos x="52" y="16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7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5" y="13"/>
                    </a:lnTo>
                    <a:lnTo>
                      <a:pt x="52" y="16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3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1" y="37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1" name="Freeform 3857"/>
              <p:cNvSpPr/>
              <p:nvPr/>
            </p:nvSpPr>
            <p:spPr bwMode="auto">
              <a:xfrm>
                <a:off x="2401888" y="2293938"/>
                <a:ext cx="58738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3" y="34"/>
                  </a:cxn>
                  <a:cxn ang="0">
                    <a:pos x="73" y="39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31" y="65"/>
                  </a:cxn>
                  <a:cxn ang="0">
                    <a:pos x="31" y="65"/>
                  </a:cxn>
                  <a:cxn ang="0">
                    <a:pos x="26" y="67"/>
                  </a:cxn>
                  <a:cxn ang="0">
                    <a:pos x="21" y="67"/>
                  </a:cxn>
                  <a:cxn ang="0">
                    <a:pos x="18" y="65"/>
                  </a:cxn>
                  <a:cxn ang="0">
                    <a:pos x="15" y="60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9" y="7"/>
                  </a:cxn>
                  <a:cxn ang="0">
                    <a:pos x="72" y="29"/>
                  </a:cxn>
                </a:cxnLst>
                <a:rect l="0" t="0" r="r" b="b"/>
                <a:pathLst>
                  <a:path w="73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3" y="34"/>
                    </a:lnTo>
                    <a:lnTo>
                      <a:pt x="73" y="39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5" y="6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9" y="7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2" name="Freeform 3858"/>
              <p:cNvSpPr/>
              <p:nvPr/>
            </p:nvSpPr>
            <p:spPr bwMode="auto">
              <a:xfrm>
                <a:off x="2430463" y="2220913"/>
                <a:ext cx="82550" cy="98425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3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46" y="117"/>
                  </a:cxn>
                  <a:cxn ang="0">
                    <a:pos x="46" y="117"/>
                  </a:cxn>
                  <a:cxn ang="0">
                    <a:pos x="47" y="120"/>
                  </a:cxn>
                  <a:cxn ang="0">
                    <a:pos x="52" y="122"/>
                  </a:cxn>
                  <a:cxn ang="0">
                    <a:pos x="57" y="122"/>
                  </a:cxn>
                  <a:cxn ang="0">
                    <a:pos x="60" y="122"/>
                  </a:cxn>
                  <a:cxn ang="0">
                    <a:pos x="98" y="101"/>
                  </a:cxn>
                  <a:cxn ang="0">
                    <a:pos x="98" y="101"/>
                  </a:cxn>
                  <a:cxn ang="0">
                    <a:pos x="101" y="98"/>
                  </a:cxn>
                  <a:cxn ang="0">
                    <a:pos x="103" y="94"/>
                  </a:cxn>
                  <a:cxn ang="0">
                    <a:pos x="104" y="89"/>
                  </a:cxn>
                  <a:cxn ang="0">
                    <a:pos x="103" y="85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57" y="3"/>
                  </a:cxn>
                  <a:cxn ang="0">
                    <a:pos x="52" y="2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104" h="122">
                    <a:moveTo>
                      <a:pt x="44" y="2"/>
                    </a:moveTo>
                    <a:lnTo>
                      <a:pt x="7" y="23"/>
                    </a:lnTo>
                    <a:lnTo>
                      <a:pt x="7" y="23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7" y="122"/>
                    </a:lnTo>
                    <a:lnTo>
                      <a:pt x="60" y="122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101" y="98"/>
                    </a:lnTo>
                    <a:lnTo>
                      <a:pt x="103" y="94"/>
                    </a:lnTo>
                    <a:lnTo>
                      <a:pt x="104" y="89"/>
                    </a:lnTo>
                    <a:lnTo>
                      <a:pt x="103" y="85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7" y="3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3" name="Freeform 3859"/>
              <p:cNvSpPr/>
              <p:nvPr/>
            </p:nvSpPr>
            <p:spPr bwMode="auto">
              <a:xfrm>
                <a:off x="2465388" y="2289175"/>
                <a:ext cx="47625" cy="3016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1" y="37"/>
                  </a:cxn>
                  <a:cxn ang="0">
                    <a:pos x="16" y="35"/>
                  </a:cxn>
                  <a:cxn ang="0">
                    <a:pos x="34" y="26"/>
                  </a:cxn>
                  <a:cxn ang="0">
                    <a:pos x="50" y="16"/>
                  </a:cxn>
                  <a:cxn ang="0">
                    <a:pos x="50" y="16"/>
                  </a:cxn>
                  <a:cxn ang="0">
                    <a:pos x="55" y="1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8" y="4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8" y="4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55" y="14"/>
                  </a:cxn>
                  <a:cxn ang="0">
                    <a:pos x="50" y="17"/>
                  </a:cxn>
                  <a:cxn ang="0">
                    <a:pos x="34" y="27"/>
                  </a:cxn>
                  <a:cxn ang="0">
                    <a:pos x="16" y="35"/>
                  </a:cxn>
                  <a:cxn ang="0">
                    <a:pos x="16" y="35"/>
                  </a:cxn>
                  <a:cxn ang="0">
                    <a:pos x="11" y="37"/>
                  </a:cxn>
                  <a:cxn ang="0">
                    <a:pos x="6" y="37"/>
                  </a:cxn>
                  <a:cxn ang="0">
                    <a:pos x="6" y="37"/>
                  </a:cxn>
                  <a:cxn ang="0">
                    <a:pos x="1" y="35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58" h="37">
                    <a:moveTo>
                      <a:pt x="0" y="32"/>
                    </a:moveTo>
                    <a:lnTo>
                      <a:pt x="0" y="32"/>
                    </a:lnTo>
                    <a:lnTo>
                      <a:pt x="1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6" y="35"/>
                    </a:lnTo>
                    <a:lnTo>
                      <a:pt x="34" y="2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5" y="1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8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4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14"/>
                    </a:lnTo>
                    <a:lnTo>
                      <a:pt x="50" y="17"/>
                    </a:lnTo>
                    <a:lnTo>
                      <a:pt x="34" y="2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1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" y="3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4" name="Freeform 3860"/>
              <p:cNvSpPr/>
              <p:nvPr/>
            </p:nvSpPr>
            <p:spPr bwMode="auto">
              <a:xfrm>
                <a:off x="2506663" y="2238375"/>
                <a:ext cx="55563" cy="52388"/>
              </a:xfrm>
              <a:custGeom>
                <a:avLst/>
                <a:gdLst/>
                <a:ahLst/>
                <a:cxnLst>
                  <a:cxn ang="0">
                    <a:pos x="72" y="29"/>
                  </a:cxn>
                  <a:cxn ang="0">
                    <a:pos x="72" y="29"/>
                  </a:cxn>
                  <a:cxn ang="0">
                    <a:pos x="72" y="33"/>
                  </a:cxn>
                  <a:cxn ang="0">
                    <a:pos x="72" y="38"/>
                  </a:cxn>
                  <a:cxn ang="0">
                    <a:pos x="70" y="42"/>
                  </a:cxn>
                  <a:cxn ang="0">
                    <a:pos x="67" y="46"/>
                  </a:cxn>
                  <a:cxn ang="0">
                    <a:pos x="29" y="65"/>
                  </a:cxn>
                  <a:cxn ang="0">
                    <a:pos x="29" y="65"/>
                  </a:cxn>
                  <a:cxn ang="0">
                    <a:pos x="25" y="67"/>
                  </a:cxn>
                  <a:cxn ang="0">
                    <a:pos x="21" y="65"/>
                  </a:cxn>
                  <a:cxn ang="0">
                    <a:pos x="16" y="64"/>
                  </a:cxn>
                  <a:cxn ang="0">
                    <a:pos x="13" y="6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6" y="2"/>
                  </a:cxn>
                  <a:cxn ang="0">
                    <a:pos x="59" y="5"/>
                  </a:cxn>
                  <a:cxn ang="0">
                    <a:pos x="72" y="29"/>
                  </a:cxn>
                </a:cxnLst>
                <a:rect l="0" t="0" r="r" b="b"/>
                <a:pathLst>
                  <a:path w="72" h="67">
                    <a:moveTo>
                      <a:pt x="72" y="29"/>
                    </a:moveTo>
                    <a:lnTo>
                      <a:pt x="72" y="29"/>
                    </a:lnTo>
                    <a:lnTo>
                      <a:pt x="72" y="33"/>
                    </a:lnTo>
                    <a:lnTo>
                      <a:pt x="72" y="38"/>
                    </a:lnTo>
                    <a:lnTo>
                      <a:pt x="70" y="42"/>
                    </a:lnTo>
                    <a:lnTo>
                      <a:pt x="67" y="46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1" y="65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6" y="2"/>
                    </a:lnTo>
                    <a:lnTo>
                      <a:pt x="59" y="5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5" name="Freeform 3861"/>
              <p:cNvSpPr/>
              <p:nvPr/>
            </p:nvSpPr>
            <p:spPr bwMode="auto">
              <a:xfrm>
                <a:off x="2311400" y="2373313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5"/>
                  </a:cxn>
                  <a:cxn ang="0">
                    <a:pos x="52" y="18"/>
                  </a:cxn>
                  <a:cxn ang="0">
                    <a:pos x="34" y="28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" y="36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3" y="38"/>
                  </a:cxn>
                  <a:cxn ang="0">
                    <a:pos x="18" y="36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6" y="1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5"/>
                    </a:lnTo>
                    <a:lnTo>
                      <a:pt x="52" y="18"/>
                    </a:lnTo>
                    <a:lnTo>
                      <a:pt x="34" y="2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3" y="38"/>
                    </a:lnTo>
                    <a:lnTo>
                      <a:pt x="18" y="36"/>
                    </a:lnTo>
                    <a:lnTo>
                      <a:pt x="34" y="2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6" y="1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6" name="Freeform 3862"/>
              <p:cNvSpPr/>
              <p:nvPr/>
            </p:nvSpPr>
            <p:spPr bwMode="auto">
              <a:xfrm>
                <a:off x="2362200" y="2346325"/>
                <a:ext cx="47625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6" y="13"/>
                  </a:cxn>
                  <a:cxn ang="0">
                    <a:pos x="53" y="17"/>
                  </a:cxn>
                  <a:cxn ang="0">
                    <a:pos x="35" y="26"/>
                  </a:cxn>
                  <a:cxn ang="0">
                    <a:pos x="17" y="36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9" y="38"/>
                  </a:cxn>
                  <a:cxn ang="0">
                    <a:pos x="9" y="38"/>
                  </a:cxn>
                  <a:cxn ang="0">
                    <a:pos x="4" y="34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4" y="34"/>
                  </a:cxn>
                  <a:cxn ang="0">
                    <a:pos x="9" y="36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4"/>
                  </a:cxn>
                  <a:cxn ang="0">
                    <a:pos x="35" y="26"/>
                  </a:cxn>
                  <a:cxn ang="0">
                    <a:pos x="53" y="17"/>
                  </a:cxn>
                  <a:cxn ang="0">
                    <a:pos x="53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9" h="38">
                    <a:moveTo>
                      <a:pt x="57" y="0"/>
                    </a:moveTo>
                    <a:lnTo>
                      <a:pt x="57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3"/>
                    </a:lnTo>
                    <a:lnTo>
                      <a:pt x="53" y="17"/>
                    </a:lnTo>
                    <a:lnTo>
                      <a:pt x="35" y="2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4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3" y="38"/>
                    </a:lnTo>
                    <a:lnTo>
                      <a:pt x="17" y="34"/>
                    </a:lnTo>
                    <a:lnTo>
                      <a:pt x="35" y="2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7" name="Freeform 3863"/>
              <p:cNvSpPr/>
              <p:nvPr/>
            </p:nvSpPr>
            <p:spPr bwMode="auto">
              <a:xfrm>
                <a:off x="2414588" y="2317750"/>
                <a:ext cx="46038" cy="285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10"/>
                  </a:cxn>
                  <a:cxn ang="0">
                    <a:pos x="55" y="15"/>
                  </a:cxn>
                  <a:cxn ang="0">
                    <a:pos x="52" y="17"/>
                  </a:cxn>
                  <a:cxn ang="0">
                    <a:pos x="34" y="26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1" y="38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3" y="36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11" y="38"/>
                  </a:cxn>
                  <a:cxn ang="0">
                    <a:pos x="16" y="36"/>
                  </a:cxn>
                  <a:cxn ang="0">
                    <a:pos x="34" y="26"/>
                  </a:cxn>
                  <a:cxn ang="0">
                    <a:pos x="50" y="17"/>
                  </a:cxn>
                  <a:cxn ang="0">
                    <a:pos x="50" y="17"/>
                  </a:cxn>
                  <a:cxn ang="0">
                    <a:pos x="55" y="13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58" y="5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58" h="38">
                    <a:moveTo>
                      <a:pt x="57" y="0"/>
                    </a:moveTo>
                    <a:lnTo>
                      <a:pt x="57" y="0"/>
                    </a:lnTo>
                    <a:lnTo>
                      <a:pt x="58" y="5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5" y="15"/>
                    </a:lnTo>
                    <a:lnTo>
                      <a:pt x="52" y="17"/>
                    </a:lnTo>
                    <a:lnTo>
                      <a:pt x="34" y="2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1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11" y="38"/>
                    </a:lnTo>
                    <a:lnTo>
                      <a:pt x="16" y="36"/>
                    </a:lnTo>
                    <a:lnTo>
                      <a:pt x="34" y="2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8" y="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8" name="Freeform 3864"/>
              <p:cNvSpPr/>
              <p:nvPr/>
            </p:nvSpPr>
            <p:spPr bwMode="auto">
              <a:xfrm>
                <a:off x="2516188" y="2262188"/>
                <a:ext cx="46038" cy="2857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5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7" y="13"/>
                  </a:cxn>
                  <a:cxn ang="0">
                    <a:pos x="52" y="17"/>
                  </a:cxn>
                  <a:cxn ang="0">
                    <a:pos x="36" y="2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3" y="35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3" y="36"/>
                  </a:cxn>
                  <a:cxn ang="0">
                    <a:pos x="18" y="35"/>
                  </a:cxn>
                  <a:cxn ang="0">
                    <a:pos x="34" y="26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6" y="13"/>
                  </a:cxn>
                  <a:cxn ang="0">
                    <a:pos x="59" y="10"/>
                  </a:cxn>
                  <a:cxn ang="0">
                    <a:pos x="59" y="10"/>
                  </a:cxn>
                  <a:cxn ang="0">
                    <a:pos x="59" y="5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2" y="17"/>
                    </a:lnTo>
                    <a:lnTo>
                      <a:pt x="36" y="2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3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3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" y="35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3" y="36"/>
                    </a:lnTo>
                    <a:lnTo>
                      <a:pt x="18" y="35"/>
                    </a:lnTo>
                    <a:lnTo>
                      <a:pt x="34" y="26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151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279" name="Picture 386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54263" y="1984375"/>
                <a:ext cx="777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0" name="Freeform 3866"/>
              <p:cNvSpPr>
                <a:spLocks noEditPoints="1"/>
              </p:cNvSpPr>
              <p:nvPr/>
            </p:nvSpPr>
            <p:spPr bwMode="auto">
              <a:xfrm>
                <a:off x="2360613" y="1989138"/>
                <a:ext cx="68263" cy="47625"/>
              </a:xfrm>
              <a:custGeom>
                <a:avLst/>
                <a:gdLst/>
                <a:ahLst/>
                <a:cxnLst>
                  <a:cxn ang="0">
                    <a:pos x="86" y="19"/>
                  </a:cxn>
                  <a:cxn ang="0">
                    <a:pos x="12" y="60"/>
                  </a:cxn>
                  <a:cxn ang="0">
                    <a:pos x="0" y="40"/>
                  </a:cxn>
                  <a:cxn ang="0">
                    <a:pos x="75" y="0"/>
                  </a:cxn>
                  <a:cxn ang="0">
                    <a:pos x="86" y="19"/>
                  </a:cxn>
                  <a:cxn ang="0">
                    <a:pos x="12" y="60"/>
                  </a:cxn>
                  <a:cxn ang="0">
                    <a:pos x="85" y="19"/>
                  </a:cxn>
                  <a:cxn ang="0">
                    <a:pos x="75" y="1"/>
                  </a:cxn>
                  <a:cxn ang="0">
                    <a:pos x="2" y="42"/>
                  </a:cxn>
                  <a:cxn ang="0">
                    <a:pos x="12" y="60"/>
                  </a:cxn>
                </a:cxnLst>
                <a:rect l="0" t="0" r="r" b="b"/>
                <a:pathLst>
                  <a:path w="86" h="60">
                    <a:moveTo>
                      <a:pt x="86" y="19"/>
                    </a:moveTo>
                    <a:lnTo>
                      <a:pt x="12" y="60"/>
                    </a:lnTo>
                    <a:lnTo>
                      <a:pt x="0" y="40"/>
                    </a:lnTo>
                    <a:lnTo>
                      <a:pt x="75" y="0"/>
                    </a:lnTo>
                    <a:lnTo>
                      <a:pt x="86" y="19"/>
                    </a:lnTo>
                    <a:close/>
                    <a:moveTo>
                      <a:pt x="12" y="60"/>
                    </a:moveTo>
                    <a:lnTo>
                      <a:pt x="85" y="19"/>
                    </a:lnTo>
                    <a:lnTo>
                      <a:pt x="75" y="1"/>
                    </a:lnTo>
                    <a:lnTo>
                      <a:pt x="2" y="42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1" name="Freeform 3867"/>
              <p:cNvSpPr/>
              <p:nvPr/>
            </p:nvSpPr>
            <p:spPr bwMode="auto">
              <a:xfrm>
                <a:off x="2374900" y="2012950"/>
                <a:ext cx="7938" cy="1587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9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19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2" name="Freeform 3868"/>
              <p:cNvSpPr/>
              <p:nvPr/>
            </p:nvSpPr>
            <p:spPr bwMode="auto">
              <a:xfrm>
                <a:off x="2390775" y="2005013"/>
                <a:ext cx="7938" cy="15875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0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9"/>
                  </a:cxn>
                </a:cxnLst>
                <a:rect l="0" t="0" r="r" b="b"/>
                <a:pathLst>
                  <a:path w="10" h="19">
                    <a:moveTo>
                      <a:pt x="10" y="19"/>
                    </a:move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3" name="Freeform 3869"/>
              <p:cNvSpPr/>
              <p:nvPr/>
            </p:nvSpPr>
            <p:spPr bwMode="auto">
              <a:xfrm>
                <a:off x="2405063" y="1998663"/>
                <a:ext cx="9525" cy="1428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0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8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523D2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ldLvl="0" animBg="1"/>
      <p:bldP spid="195" grpId="0"/>
      <p:bldP spid="196" grpId="0"/>
      <p:bldP spid="198" grpId="0"/>
      <p:bldP spid="199" grpId="0"/>
      <p:bldP spid="200" grpId="0"/>
      <p:bldP spid="201" grpId="0"/>
      <p:bldP spid="202" grpId="0"/>
      <p:bldP spid="203" grpId="0"/>
      <p:bldP spid="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 flipH="1">
            <a:off x="755131" y="2266334"/>
            <a:ext cx="2148606" cy="2166247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6582A6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 flipH="1">
            <a:off x="2471509" y="1341562"/>
            <a:ext cx="1161412" cy="1170946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826C4A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5" name="Freeform 5"/>
          <p:cNvSpPr/>
          <p:nvPr/>
        </p:nvSpPr>
        <p:spPr bwMode="auto">
          <a:xfrm flipH="1">
            <a:off x="2963315" y="2456646"/>
            <a:ext cx="1515491" cy="1527933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6582A6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 flipH="1">
            <a:off x="2289353" y="4070951"/>
            <a:ext cx="1759821" cy="1774269"/>
          </a:xfrm>
          <a:custGeom>
            <a:avLst/>
            <a:gdLst>
              <a:gd name="T0" fmla="*/ 1356 w 1536"/>
              <a:gd name="T1" fmla="*/ 704 h 1536"/>
              <a:gd name="T2" fmla="*/ 1536 w 1536"/>
              <a:gd name="T3" fmla="*/ 647 h 1536"/>
              <a:gd name="T4" fmla="*/ 1466 w 1536"/>
              <a:gd name="T5" fmla="*/ 427 h 1536"/>
              <a:gd name="T6" fmla="*/ 1287 w 1536"/>
              <a:gd name="T7" fmla="*/ 483 h 1536"/>
              <a:gd name="T8" fmla="*/ 1139 w 1536"/>
              <a:gd name="T9" fmla="*/ 307 h 1536"/>
              <a:gd name="T10" fmla="*/ 1226 w 1536"/>
              <a:gd name="T11" fmla="*/ 140 h 1536"/>
              <a:gd name="T12" fmla="*/ 1021 w 1536"/>
              <a:gd name="T13" fmla="*/ 33 h 1536"/>
              <a:gd name="T14" fmla="*/ 933 w 1536"/>
              <a:gd name="T15" fmla="*/ 200 h 1536"/>
              <a:gd name="T16" fmla="*/ 704 w 1536"/>
              <a:gd name="T17" fmla="*/ 179 h 1536"/>
              <a:gd name="T18" fmla="*/ 647 w 1536"/>
              <a:gd name="T19" fmla="*/ 0 h 1536"/>
              <a:gd name="T20" fmla="*/ 427 w 1536"/>
              <a:gd name="T21" fmla="*/ 69 h 1536"/>
              <a:gd name="T22" fmla="*/ 483 w 1536"/>
              <a:gd name="T23" fmla="*/ 249 h 1536"/>
              <a:gd name="T24" fmla="*/ 307 w 1536"/>
              <a:gd name="T25" fmla="*/ 397 h 1536"/>
              <a:gd name="T26" fmla="*/ 140 w 1536"/>
              <a:gd name="T27" fmla="*/ 310 h 1536"/>
              <a:gd name="T28" fmla="*/ 33 w 1536"/>
              <a:gd name="T29" fmla="*/ 515 h 1536"/>
              <a:gd name="T30" fmla="*/ 200 w 1536"/>
              <a:gd name="T31" fmla="*/ 602 h 1536"/>
              <a:gd name="T32" fmla="*/ 179 w 1536"/>
              <a:gd name="T33" fmla="*/ 831 h 1536"/>
              <a:gd name="T34" fmla="*/ 0 w 1536"/>
              <a:gd name="T35" fmla="*/ 888 h 1536"/>
              <a:gd name="T36" fmla="*/ 69 w 1536"/>
              <a:gd name="T37" fmla="*/ 1109 h 1536"/>
              <a:gd name="T38" fmla="*/ 249 w 1536"/>
              <a:gd name="T39" fmla="*/ 1052 h 1536"/>
              <a:gd name="T40" fmla="*/ 397 w 1536"/>
              <a:gd name="T41" fmla="*/ 1229 h 1536"/>
              <a:gd name="T42" fmla="*/ 310 w 1536"/>
              <a:gd name="T43" fmla="*/ 1396 h 1536"/>
              <a:gd name="T44" fmla="*/ 515 w 1536"/>
              <a:gd name="T45" fmla="*/ 1503 h 1536"/>
              <a:gd name="T46" fmla="*/ 602 w 1536"/>
              <a:gd name="T47" fmla="*/ 1336 h 1536"/>
              <a:gd name="T48" fmla="*/ 831 w 1536"/>
              <a:gd name="T49" fmla="*/ 1356 h 1536"/>
              <a:gd name="T50" fmla="*/ 888 w 1536"/>
              <a:gd name="T51" fmla="*/ 1536 h 1536"/>
              <a:gd name="T52" fmla="*/ 1108 w 1536"/>
              <a:gd name="T53" fmla="*/ 1466 h 1536"/>
              <a:gd name="T54" fmla="*/ 1052 w 1536"/>
              <a:gd name="T55" fmla="*/ 1287 h 1536"/>
              <a:gd name="T56" fmla="*/ 1229 w 1536"/>
              <a:gd name="T57" fmla="*/ 1139 h 1536"/>
              <a:gd name="T58" fmla="*/ 1396 w 1536"/>
              <a:gd name="T59" fmla="*/ 1226 h 1536"/>
              <a:gd name="T60" fmla="*/ 1503 w 1536"/>
              <a:gd name="T61" fmla="*/ 1021 h 1536"/>
              <a:gd name="T62" fmla="*/ 1336 w 1536"/>
              <a:gd name="T63" fmla="*/ 934 h 1536"/>
              <a:gd name="T64" fmla="*/ 1356 w 1536"/>
              <a:gd name="T65" fmla="*/ 70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FC7284"/>
          </a:solidFill>
          <a:ln w="25400">
            <a:noFill/>
            <a:round/>
          </a:ln>
          <a:effectLst/>
        </p:spPr>
        <p:txBody>
          <a:bodyPr vert="horz" wrap="square" lIns="82278" tIns="41139" rIns="82278" bIns="41139" numCol="1" anchor="t" anchorCtr="0" compatLnSpc="1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79965" y="2880865"/>
            <a:ext cx="114883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研究意义</a:t>
            </a:r>
            <a:endParaRPr lang="zh-CN" alt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9377" y="1461378"/>
            <a:ext cx="63859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  <a:p>
            <a:pPr algn="just"/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9852" y="3015991"/>
            <a:ext cx="586396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8807" y="4679261"/>
            <a:ext cx="64409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680297" y="1582396"/>
            <a:ext cx="796811" cy="675538"/>
            <a:chOff x="3857213" y="4201732"/>
            <a:chExt cx="1100927" cy="933369"/>
          </a:xfrm>
        </p:grpSpPr>
        <p:sp>
          <p:nvSpPr>
            <p:cNvPr id="25" name="椭圆 24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57213" y="4221562"/>
              <a:ext cx="1100927" cy="80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42050" y="2808481"/>
            <a:ext cx="972232" cy="824261"/>
            <a:chOff x="3836296" y="4201732"/>
            <a:chExt cx="1100927" cy="933369"/>
          </a:xfrm>
        </p:grpSpPr>
        <p:sp>
          <p:nvSpPr>
            <p:cNvPr id="28" name="椭圆 27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6296" y="4259104"/>
              <a:ext cx="1100927" cy="81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2517" y="4452066"/>
            <a:ext cx="1153492" cy="977934"/>
            <a:chOff x="3836296" y="4201734"/>
            <a:chExt cx="1100927" cy="933369"/>
          </a:xfrm>
        </p:grpSpPr>
        <p:sp>
          <p:nvSpPr>
            <p:cNvPr id="31" name="椭圆 30"/>
            <p:cNvSpPr/>
            <p:nvPr/>
          </p:nvSpPr>
          <p:spPr>
            <a:xfrm>
              <a:off x="3920076" y="4201734"/>
              <a:ext cx="933370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36296" y="4259104"/>
              <a:ext cx="1100927" cy="79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25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Group 190"/>
          <p:cNvGrpSpPr/>
          <p:nvPr/>
        </p:nvGrpSpPr>
        <p:grpSpPr bwMode="auto">
          <a:xfrm>
            <a:off x="1911951" y="1167581"/>
            <a:ext cx="8070849" cy="4879552"/>
            <a:chOff x="617" y="1370"/>
            <a:chExt cx="4531" cy="2740"/>
          </a:xfrm>
          <a:solidFill>
            <a:schemeClr val="bg1">
              <a:lumMod val="75000"/>
            </a:schemeClr>
          </a:solidFill>
        </p:grpSpPr>
        <p:sp>
          <p:nvSpPr>
            <p:cNvPr id="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4589104" y="2674804"/>
            <a:ext cx="512269" cy="512269"/>
            <a:chOff x="3937020" y="310745"/>
            <a:chExt cx="384202" cy="384202"/>
          </a:xfrm>
        </p:grpSpPr>
        <p:sp>
          <p:nvSpPr>
            <p:cNvPr id="207" name="泪滴形 206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FC728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6582A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7780123" y="2624392"/>
            <a:ext cx="512269" cy="512269"/>
            <a:chOff x="3937020" y="310745"/>
            <a:chExt cx="384202" cy="384202"/>
          </a:xfrm>
        </p:grpSpPr>
        <p:sp>
          <p:nvSpPr>
            <p:cNvPr id="210" name="泪滴形 209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6582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826C4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2957911" y="3411780"/>
            <a:ext cx="512269" cy="512269"/>
            <a:chOff x="3937020" y="310745"/>
            <a:chExt cx="384202" cy="384202"/>
          </a:xfrm>
        </p:grpSpPr>
        <p:sp>
          <p:nvSpPr>
            <p:cNvPr id="213" name="泪滴形 212"/>
            <p:cNvSpPr/>
            <p:nvPr/>
          </p:nvSpPr>
          <p:spPr>
            <a:xfrm rot="8100000">
              <a:off x="3937020" y="310745"/>
              <a:ext cx="384202" cy="384202"/>
            </a:xfrm>
            <a:prstGeom prst="teardrop">
              <a:avLst>
                <a:gd name="adj" fmla="val 117734"/>
              </a:avLst>
            </a:prstGeom>
            <a:solidFill>
              <a:srgbClr val="826C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4028936" y="402884"/>
              <a:ext cx="200025" cy="200025"/>
            </a:xfrm>
            <a:prstGeom prst="ellipse">
              <a:avLst/>
            </a:prstGeom>
            <a:solidFill>
              <a:srgbClr val="FC728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73631" y="1260488"/>
            <a:ext cx="3072829" cy="1399472"/>
            <a:chOff x="1644104" y="889102"/>
            <a:chExt cx="2304622" cy="1049604"/>
          </a:xfrm>
        </p:grpSpPr>
        <p:cxnSp>
          <p:nvCxnSpPr>
            <p:cNvPr id="216" name="直接连接符 215"/>
            <p:cNvCxnSpPr/>
            <p:nvPr/>
          </p:nvCxnSpPr>
          <p:spPr>
            <a:xfrm>
              <a:off x="3948726" y="894706"/>
              <a:ext cx="0" cy="1044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组合 216"/>
            <p:cNvGrpSpPr/>
            <p:nvPr/>
          </p:nvGrpSpPr>
          <p:grpSpPr>
            <a:xfrm>
              <a:off x="1644104" y="889102"/>
              <a:ext cx="2297241" cy="617467"/>
              <a:chOff x="1644104" y="889102"/>
              <a:chExt cx="2297241" cy="61746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1676867" y="889102"/>
                <a:ext cx="2235789" cy="54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>
            <a:off x="8033055" y="1195981"/>
            <a:ext cx="3069585" cy="1396723"/>
            <a:chOff x="1639156" y="889102"/>
            <a:chExt cx="2302189" cy="1047542"/>
          </a:xfrm>
        </p:grpSpPr>
        <p:cxnSp>
          <p:nvCxnSpPr>
            <p:cNvPr id="221" name="直接连接符 220"/>
            <p:cNvCxnSpPr/>
            <p:nvPr/>
          </p:nvCxnSpPr>
          <p:spPr>
            <a:xfrm>
              <a:off x="1639156" y="892644"/>
              <a:ext cx="0" cy="1044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组合 221"/>
            <p:cNvGrpSpPr/>
            <p:nvPr/>
          </p:nvGrpSpPr>
          <p:grpSpPr>
            <a:xfrm>
              <a:off x="1644104" y="889102"/>
              <a:ext cx="2297241" cy="617467"/>
              <a:chOff x="1644104" y="889102"/>
              <a:chExt cx="2297241" cy="617467"/>
            </a:xfrm>
          </p:grpSpPr>
          <p:sp>
            <p:nvSpPr>
              <p:cNvPr id="223" name="矩形 222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1676867" y="889102"/>
                <a:ext cx="2235789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5" name="组合 224"/>
          <p:cNvGrpSpPr/>
          <p:nvPr/>
        </p:nvGrpSpPr>
        <p:grpSpPr>
          <a:xfrm>
            <a:off x="3214579" y="4129019"/>
            <a:ext cx="3075688" cy="1488000"/>
            <a:chOff x="1634579" y="392178"/>
            <a:chExt cx="2306766" cy="1116000"/>
          </a:xfrm>
        </p:grpSpPr>
        <p:cxnSp>
          <p:nvCxnSpPr>
            <p:cNvPr id="226" name="直接连接符 225"/>
            <p:cNvCxnSpPr/>
            <p:nvPr/>
          </p:nvCxnSpPr>
          <p:spPr>
            <a:xfrm>
              <a:off x="1634579" y="392178"/>
              <a:ext cx="0" cy="111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组合 226"/>
            <p:cNvGrpSpPr/>
            <p:nvPr/>
          </p:nvGrpSpPr>
          <p:grpSpPr>
            <a:xfrm>
              <a:off x="1644104" y="894053"/>
              <a:ext cx="2297241" cy="612516"/>
              <a:chOff x="1644104" y="894053"/>
              <a:chExt cx="2297241" cy="612516"/>
            </a:xfrm>
          </p:grpSpPr>
          <p:sp>
            <p:nvSpPr>
              <p:cNvPr id="228" name="矩形 227"/>
              <p:cNvSpPr/>
              <p:nvPr/>
            </p:nvSpPr>
            <p:spPr>
              <a:xfrm>
                <a:off x="1644104" y="894053"/>
                <a:ext cx="2297241" cy="612516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1676867" y="898627"/>
                <a:ext cx="2235789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请在此处添加正文内容，根据需要调整字体与字号。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advTm="246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3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教学过程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80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56066" y="2771427"/>
            <a:ext cx="2435310" cy="3626218"/>
            <a:chOff x="2064470" y="3111561"/>
            <a:chExt cx="2439757" cy="3625379"/>
          </a:xfrm>
        </p:grpSpPr>
        <p:sp>
          <p:nvSpPr>
            <p:cNvPr id="14" name="文本框 20"/>
            <p:cNvSpPr txBox="1"/>
            <p:nvPr/>
          </p:nvSpPr>
          <p:spPr>
            <a:xfrm rot="723832">
              <a:off x="2413719" y="3111561"/>
              <a:ext cx="1707868" cy="115574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4470" y="5628944"/>
              <a:ext cx="2439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093488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03473" y="2754608"/>
            <a:ext cx="2469505" cy="3643037"/>
            <a:chOff x="6019083" y="3094749"/>
            <a:chExt cx="2474014" cy="3642190"/>
          </a:xfrm>
        </p:grpSpPr>
        <p:sp>
          <p:nvSpPr>
            <p:cNvPr id="19" name="文本框 28"/>
            <p:cNvSpPr txBox="1"/>
            <p:nvPr/>
          </p:nvSpPr>
          <p:spPr>
            <a:xfrm rot="893704">
              <a:off x="6273353" y="3094749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19083" y="5628944"/>
              <a:ext cx="2474014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050647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44942" y="1089944"/>
            <a:ext cx="2435309" cy="3440347"/>
            <a:chOff x="3856608" y="1430465"/>
            <a:chExt cx="2439755" cy="3439551"/>
          </a:xfrm>
        </p:grpSpPr>
        <p:sp>
          <p:nvSpPr>
            <p:cNvPr id="24" name="文本框 26"/>
            <p:cNvSpPr txBox="1"/>
            <p:nvPr/>
          </p:nvSpPr>
          <p:spPr>
            <a:xfrm rot="21215758">
              <a:off x="4372924" y="3714268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856608" y="1430465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968584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rgbClr val="FC728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92345" y="1053530"/>
            <a:ext cx="2435309" cy="3444265"/>
            <a:chOff x="7811220" y="1394063"/>
            <a:chExt cx="2439755" cy="3443468"/>
          </a:xfrm>
        </p:grpSpPr>
        <p:sp>
          <p:nvSpPr>
            <p:cNvPr id="29" name="文本框 29"/>
            <p:cNvSpPr txBox="1"/>
            <p:nvPr/>
          </p:nvSpPr>
          <p:spPr>
            <a:xfrm rot="20739839">
              <a:off x="8139873" y="3681783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811220" y="1394063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8840238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rgbClr val="FC728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32850" y="2318648"/>
            <a:ext cx="8294802" cy="2591069"/>
            <a:chOff x="1941025" y="2658890"/>
            <a:chExt cx="8309951" cy="2590469"/>
          </a:xfrm>
          <a:solidFill>
            <a:srgbClr val="6582A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>
              <a:off x="768777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 rot="10800000">
              <a:off x="5772192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 rot="10800000">
              <a:off x="1941025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3856609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2850" y="2304275"/>
            <a:ext cx="8294802" cy="2605438"/>
            <a:chOff x="1941025" y="2644525"/>
            <a:chExt cx="8309951" cy="2604834"/>
          </a:xfrm>
          <a:solidFill>
            <a:srgbClr val="826C4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空心弧 7"/>
            <p:cNvSpPr/>
            <p:nvPr/>
          </p:nvSpPr>
          <p:spPr>
            <a:xfrm>
              <a:off x="194102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5772192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0800000">
              <a:off x="3856609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7687775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25387" y="3145361"/>
            <a:ext cx="1031238" cy="874287"/>
            <a:chOff x="3762929" y="4096156"/>
            <a:chExt cx="1100927" cy="933369"/>
          </a:xfrm>
        </p:grpSpPr>
        <p:sp>
          <p:nvSpPr>
            <p:cNvPr id="33" name="椭圆 32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08586" y="3145361"/>
            <a:ext cx="1031238" cy="874287"/>
            <a:chOff x="3762929" y="4096156"/>
            <a:chExt cx="1100927" cy="933369"/>
          </a:xfrm>
        </p:grpSpPr>
        <p:sp>
          <p:nvSpPr>
            <p:cNvPr id="36" name="椭圆 35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20678" y="3145361"/>
            <a:ext cx="1031238" cy="874287"/>
            <a:chOff x="3762929" y="4096156"/>
            <a:chExt cx="1100927" cy="933369"/>
          </a:xfrm>
        </p:grpSpPr>
        <p:sp>
          <p:nvSpPr>
            <p:cNvPr id="39" name="椭圆 38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32769" y="3145361"/>
            <a:ext cx="1031238" cy="874287"/>
            <a:chOff x="3762929" y="4096156"/>
            <a:chExt cx="1100927" cy="933369"/>
          </a:xfrm>
        </p:grpSpPr>
        <p:sp>
          <p:nvSpPr>
            <p:cNvPr id="42" name="椭圆 41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2929" y="4105617"/>
              <a:ext cx="1100927" cy="88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3" name="燕尾形 22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51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>
            <a:spLocks noChangeArrowheads="1"/>
          </p:cNvSpPr>
          <p:nvPr/>
        </p:nvSpPr>
        <p:spPr bwMode="auto">
          <a:xfrm>
            <a:off x="5153209" y="2585959"/>
            <a:ext cx="1936677" cy="193831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5"/>
          <p:cNvSpPr>
            <a:spLocks noChangeArrowheads="1"/>
          </p:cNvSpPr>
          <p:nvPr/>
        </p:nvSpPr>
        <p:spPr bwMode="auto">
          <a:xfrm>
            <a:off x="1603581" y="1990327"/>
            <a:ext cx="4459492" cy="1509801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826C4A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6"/>
          <p:cNvSpPr>
            <a:spLocks noChangeArrowheads="1"/>
          </p:cNvSpPr>
          <p:nvPr/>
        </p:nvSpPr>
        <p:spPr bwMode="auto">
          <a:xfrm rot="10800000" flipV="1">
            <a:off x="6194278" y="1993184"/>
            <a:ext cx="4443805" cy="1505516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6582A6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7"/>
          <p:cNvSpPr>
            <a:spLocks noChangeArrowheads="1"/>
          </p:cNvSpPr>
          <p:nvPr/>
        </p:nvSpPr>
        <p:spPr bwMode="auto">
          <a:xfrm rot="10800000">
            <a:off x="6194278" y="3622966"/>
            <a:ext cx="4443805" cy="1508372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826C4A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8"/>
          <p:cNvSpPr>
            <a:spLocks noChangeArrowheads="1"/>
          </p:cNvSpPr>
          <p:nvPr/>
        </p:nvSpPr>
        <p:spPr bwMode="auto">
          <a:xfrm flipV="1">
            <a:off x="1603581" y="3625825"/>
            <a:ext cx="4459492" cy="1505516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FC7284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169" tIns="41084" rIns="82169" bIns="41084" anchor="ctr"/>
          <a:lstStyle/>
          <a:p>
            <a:pPr algn="ctr"/>
            <a:endParaRPr lang="zh-CN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19"/>
          <p:cNvSpPr>
            <a:spLocks noChangeArrowheads="1"/>
          </p:cNvSpPr>
          <p:nvPr/>
        </p:nvSpPr>
        <p:spPr bwMode="auto">
          <a:xfrm>
            <a:off x="2286958" y="3088690"/>
            <a:ext cx="1384226" cy="6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文字标题一</a:t>
            </a:r>
          </a:p>
          <a:p>
            <a:endParaRPr lang="zh-CN" altLang="en-US" sz="19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20"/>
          <p:cNvSpPr>
            <a:spLocks noChangeArrowheads="1"/>
          </p:cNvSpPr>
          <p:nvPr/>
        </p:nvSpPr>
        <p:spPr bwMode="auto">
          <a:xfrm>
            <a:off x="8405034" y="3667181"/>
            <a:ext cx="1384225" cy="3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文字标题四</a:t>
            </a:r>
          </a:p>
        </p:txBody>
      </p:sp>
      <p:sp>
        <p:nvSpPr>
          <p:cNvPr id="9" name="文本框 21"/>
          <p:cNvSpPr>
            <a:spLocks noChangeArrowheads="1"/>
          </p:cNvSpPr>
          <p:nvPr/>
        </p:nvSpPr>
        <p:spPr bwMode="auto">
          <a:xfrm>
            <a:off x="2292662" y="3667181"/>
            <a:ext cx="1384225" cy="37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文字标题三</a:t>
            </a:r>
          </a:p>
        </p:txBody>
      </p:sp>
      <p:sp>
        <p:nvSpPr>
          <p:cNvPr id="10" name="文本框 22"/>
          <p:cNvSpPr>
            <a:spLocks noChangeArrowheads="1"/>
          </p:cNvSpPr>
          <p:nvPr/>
        </p:nvSpPr>
        <p:spPr bwMode="auto">
          <a:xfrm>
            <a:off x="8308373" y="3088691"/>
            <a:ext cx="1577548" cy="6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69" tIns="41084" rIns="82169" bIns="41084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文字标题二</a:t>
            </a:r>
          </a:p>
          <a:p>
            <a:endParaRPr lang="zh-CN" altLang="en-US" sz="19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9576" y="1413570"/>
            <a:ext cx="4157478" cy="1482849"/>
            <a:chOff x="526420" y="1613174"/>
            <a:chExt cx="3968747" cy="1648415"/>
          </a:xfrm>
        </p:grpSpPr>
        <p:sp>
          <p:nvSpPr>
            <p:cNvPr id="12" name="文本框 23"/>
            <p:cNvSpPr>
              <a:spLocks noChangeArrowheads="1"/>
            </p:cNvSpPr>
            <p:nvPr/>
          </p:nvSpPr>
          <p:spPr bwMode="auto">
            <a:xfrm>
              <a:off x="526420" y="2064232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flipH="1">
              <a:off x="1104791" y="1613174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26360" y="1413570"/>
            <a:ext cx="4157478" cy="1449901"/>
            <a:chOff x="7738485" y="1649801"/>
            <a:chExt cx="3968747" cy="1611788"/>
          </a:xfrm>
        </p:grpSpPr>
        <p:sp>
          <p:nvSpPr>
            <p:cNvPr id="15" name="文本框 23"/>
            <p:cNvSpPr>
              <a:spLocks noChangeArrowheads="1"/>
            </p:cNvSpPr>
            <p:nvPr/>
          </p:nvSpPr>
          <p:spPr bwMode="auto">
            <a:xfrm>
              <a:off x="7738485" y="2064232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8022913" y="1649801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9673" y="4181320"/>
            <a:ext cx="4157478" cy="1450524"/>
            <a:chOff x="614291" y="4529491"/>
            <a:chExt cx="3968747" cy="1612481"/>
          </a:xfrm>
        </p:grpSpPr>
        <p:sp>
          <p:nvSpPr>
            <p:cNvPr id="18" name="文本框 23"/>
            <p:cNvSpPr>
              <a:spLocks noChangeArrowheads="1"/>
            </p:cNvSpPr>
            <p:nvPr/>
          </p:nvSpPr>
          <p:spPr bwMode="auto">
            <a:xfrm>
              <a:off x="614291" y="4944615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9" name="TextBox 59"/>
            <p:cNvSpPr>
              <a:spLocks noChangeArrowheads="1"/>
            </p:cNvSpPr>
            <p:nvPr/>
          </p:nvSpPr>
          <p:spPr bwMode="auto">
            <a:xfrm flipH="1">
              <a:off x="1141649" y="4529491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00291" y="4204573"/>
            <a:ext cx="4157478" cy="1427271"/>
            <a:chOff x="7748420" y="4567603"/>
            <a:chExt cx="3968747" cy="1586632"/>
          </a:xfrm>
        </p:grpSpPr>
        <p:sp>
          <p:nvSpPr>
            <p:cNvPr id="21" name="文本框 23"/>
            <p:cNvSpPr>
              <a:spLocks noChangeArrowheads="1"/>
            </p:cNvSpPr>
            <p:nvPr/>
          </p:nvSpPr>
          <p:spPr bwMode="auto">
            <a:xfrm>
              <a:off x="7748420" y="4956878"/>
              <a:ext cx="3968747" cy="11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9" tIns="45659" rIns="91319" bIns="45659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2" name="TextBox 59"/>
            <p:cNvSpPr>
              <a:spLocks noChangeArrowheads="1"/>
            </p:cNvSpPr>
            <p:nvPr/>
          </p:nvSpPr>
          <p:spPr bwMode="auto">
            <a:xfrm flipH="1">
              <a:off x="8317394" y="4567603"/>
              <a:ext cx="2584492" cy="4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311" tIns="45655" rIns="91311" bIns="45655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5" name="燕尾形 2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70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92048" y="1485578"/>
            <a:ext cx="6107002" cy="1035880"/>
            <a:chOff x="3224915" y="1122758"/>
            <a:chExt cx="4588616" cy="776730"/>
          </a:xfrm>
        </p:grpSpPr>
        <p:sp>
          <p:nvSpPr>
            <p:cNvPr id="3" name="Freeform 14"/>
            <p:cNvSpPr/>
            <p:nvPr/>
          </p:nvSpPr>
          <p:spPr bwMode="auto">
            <a:xfrm>
              <a:off x="3224915" y="1317540"/>
              <a:ext cx="4390340" cy="581948"/>
            </a:xfrm>
            <a:custGeom>
              <a:avLst/>
              <a:gdLst>
                <a:gd name="T0" fmla="*/ 1666 w 3327"/>
                <a:gd name="T1" fmla="*/ 441 h 441"/>
                <a:gd name="T2" fmla="*/ 219 w 3327"/>
                <a:gd name="T3" fmla="*/ 441 h 441"/>
                <a:gd name="T4" fmla="*/ 219 w 3327"/>
                <a:gd name="T5" fmla="*/ 441 h 441"/>
                <a:gd name="T6" fmla="*/ 198 w 3327"/>
                <a:gd name="T7" fmla="*/ 439 h 441"/>
                <a:gd name="T8" fmla="*/ 176 w 3327"/>
                <a:gd name="T9" fmla="*/ 435 h 441"/>
                <a:gd name="T10" fmla="*/ 154 w 3327"/>
                <a:gd name="T11" fmla="*/ 431 h 441"/>
                <a:gd name="T12" fmla="*/ 134 w 3327"/>
                <a:gd name="T13" fmla="*/ 423 h 441"/>
                <a:gd name="T14" fmla="*/ 116 w 3327"/>
                <a:gd name="T15" fmla="*/ 413 h 441"/>
                <a:gd name="T16" fmla="*/ 96 w 3327"/>
                <a:gd name="T17" fmla="*/ 403 h 441"/>
                <a:gd name="T18" fmla="*/ 80 w 3327"/>
                <a:gd name="T19" fmla="*/ 389 h 441"/>
                <a:gd name="T20" fmla="*/ 64 w 3327"/>
                <a:gd name="T21" fmla="*/ 375 h 441"/>
                <a:gd name="T22" fmla="*/ 50 w 3327"/>
                <a:gd name="T23" fmla="*/ 359 h 441"/>
                <a:gd name="T24" fmla="*/ 38 w 3327"/>
                <a:gd name="T25" fmla="*/ 343 h 441"/>
                <a:gd name="T26" fmla="*/ 26 w 3327"/>
                <a:gd name="T27" fmla="*/ 325 h 441"/>
                <a:gd name="T28" fmla="*/ 16 w 3327"/>
                <a:gd name="T29" fmla="*/ 305 h 441"/>
                <a:gd name="T30" fmla="*/ 10 w 3327"/>
                <a:gd name="T31" fmla="*/ 285 h 441"/>
                <a:gd name="T32" fmla="*/ 4 w 3327"/>
                <a:gd name="T33" fmla="*/ 263 h 441"/>
                <a:gd name="T34" fmla="*/ 0 w 3327"/>
                <a:gd name="T35" fmla="*/ 241 h 441"/>
                <a:gd name="T36" fmla="*/ 0 w 3327"/>
                <a:gd name="T37" fmla="*/ 219 h 441"/>
                <a:gd name="T38" fmla="*/ 0 w 3327"/>
                <a:gd name="T39" fmla="*/ 219 h 441"/>
                <a:gd name="T40" fmla="*/ 0 w 3327"/>
                <a:gd name="T41" fmla="*/ 219 h 441"/>
                <a:gd name="T42" fmla="*/ 0 w 3327"/>
                <a:gd name="T43" fmla="*/ 198 h 441"/>
                <a:gd name="T44" fmla="*/ 4 w 3327"/>
                <a:gd name="T45" fmla="*/ 176 h 441"/>
                <a:gd name="T46" fmla="*/ 10 w 3327"/>
                <a:gd name="T47" fmla="*/ 154 h 441"/>
                <a:gd name="T48" fmla="*/ 16 w 3327"/>
                <a:gd name="T49" fmla="*/ 134 h 441"/>
                <a:gd name="T50" fmla="*/ 26 w 3327"/>
                <a:gd name="T51" fmla="*/ 114 h 441"/>
                <a:gd name="T52" fmla="*/ 38 w 3327"/>
                <a:gd name="T53" fmla="*/ 96 h 441"/>
                <a:gd name="T54" fmla="*/ 50 w 3327"/>
                <a:gd name="T55" fmla="*/ 80 h 441"/>
                <a:gd name="T56" fmla="*/ 64 w 3327"/>
                <a:gd name="T57" fmla="*/ 64 h 441"/>
                <a:gd name="T58" fmla="*/ 80 w 3327"/>
                <a:gd name="T59" fmla="*/ 50 h 441"/>
                <a:gd name="T60" fmla="*/ 96 w 3327"/>
                <a:gd name="T61" fmla="*/ 38 h 441"/>
                <a:gd name="T62" fmla="*/ 116 w 3327"/>
                <a:gd name="T63" fmla="*/ 26 h 441"/>
                <a:gd name="T64" fmla="*/ 134 w 3327"/>
                <a:gd name="T65" fmla="*/ 16 h 441"/>
                <a:gd name="T66" fmla="*/ 154 w 3327"/>
                <a:gd name="T67" fmla="*/ 10 h 441"/>
                <a:gd name="T68" fmla="*/ 176 w 3327"/>
                <a:gd name="T69" fmla="*/ 4 h 441"/>
                <a:gd name="T70" fmla="*/ 198 w 3327"/>
                <a:gd name="T71" fmla="*/ 0 h 441"/>
                <a:gd name="T72" fmla="*/ 219 w 3327"/>
                <a:gd name="T73" fmla="*/ 0 h 441"/>
                <a:gd name="T74" fmla="*/ 3327 w 3327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27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39"/>
                  </a:lnTo>
                  <a:lnTo>
                    <a:pt x="176" y="435"/>
                  </a:lnTo>
                  <a:lnTo>
                    <a:pt x="154" y="431"/>
                  </a:lnTo>
                  <a:lnTo>
                    <a:pt x="134" y="423"/>
                  </a:lnTo>
                  <a:lnTo>
                    <a:pt x="116" y="413"/>
                  </a:lnTo>
                  <a:lnTo>
                    <a:pt x="96" y="403"/>
                  </a:lnTo>
                  <a:lnTo>
                    <a:pt x="80" y="389"/>
                  </a:lnTo>
                  <a:lnTo>
                    <a:pt x="64" y="375"/>
                  </a:lnTo>
                  <a:lnTo>
                    <a:pt x="50" y="359"/>
                  </a:lnTo>
                  <a:lnTo>
                    <a:pt x="38" y="343"/>
                  </a:lnTo>
                  <a:lnTo>
                    <a:pt x="26" y="325"/>
                  </a:lnTo>
                  <a:lnTo>
                    <a:pt x="16" y="305"/>
                  </a:lnTo>
                  <a:lnTo>
                    <a:pt x="10" y="285"/>
                  </a:lnTo>
                  <a:lnTo>
                    <a:pt x="4" y="263"/>
                  </a:lnTo>
                  <a:lnTo>
                    <a:pt x="0" y="24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198"/>
                  </a:lnTo>
                  <a:lnTo>
                    <a:pt x="4" y="176"/>
                  </a:lnTo>
                  <a:lnTo>
                    <a:pt x="10" y="154"/>
                  </a:lnTo>
                  <a:lnTo>
                    <a:pt x="16" y="134"/>
                  </a:lnTo>
                  <a:lnTo>
                    <a:pt x="26" y="114"/>
                  </a:lnTo>
                  <a:lnTo>
                    <a:pt x="38" y="96"/>
                  </a:lnTo>
                  <a:lnTo>
                    <a:pt x="50" y="80"/>
                  </a:lnTo>
                  <a:lnTo>
                    <a:pt x="64" y="64"/>
                  </a:lnTo>
                  <a:lnTo>
                    <a:pt x="80" y="50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4" y="16"/>
                  </a:lnTo>
                  <a:lnTo>
                    <a:pt x="154" y="10"/>
                  </a:lnTo>
                  <a:lnTo>
                    <a:pt x="176" y="4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3327" y="0"/>
                  </a:lnTo>
                </a:path>
              </a:pathLst>
            </a:custGeom>
            <a:noFill/>
            <a:ln w="190500">
              <a:solidFill>
                <a:srgbClr val="826C4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7466715" y="1196033"/>
              <a:ext cx="420091" cy="273541"/>
            </a:xfrm>
            <a:prstGeom prst="triangle">
              <a:avLst/>
            </a:prstGeom>
            <a:solidFill>
              <a:srgbClr val="826C4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4946" y="2258168"/>
            <a:ext cx="2918924" cy="1056238"/>
            <a:chOff x="4564530" y="1702066"/>
            <a:chExt cx="2193191" cy="791995"/>
          </a:xfrm>
        </p:grpSpPr>
        <p:sp>
          <p:nvSpPr>
            <p:cNvPr id="6" name="Freeform 15"/>
            <p:cNvSpPr/>
            <p:nvPr/>
          </p:nvSpPr>
          <p:spPr bwMode="auto">
            <a:xfrm>
              <a:off x="4564530" y="1914752"/>
              <a:ext cx="2193191" cy="579309"/>
            </a:xfrm>
            <a:custGeom>
              <a:avLst/>
              <a:gdLst>
                <a:gd name="T0" fmla="*/ 640 w 1662"/>
                <a:gd name="T1" fmla="*/ 0 h 439"/>
                <a:gd name="T2" fmla="*/ 1441 w 1662"/>
                <a:gd name="T3" fmla="*/ 0 h 439"/>
                <a:gd name="T4" fmla="*/ 1441 w 1662"/>
                <a:gd name="T5" fmla="*/ 0 h 439"/>
                <a:gd name="T6" fmla="*/ 1465 w 1662"/>
                <a:gd name="T7" fmla="*/ 0 h 439"/>
                <a:gd name="T8" fmla="*/ 1487 w 1662"/>
                <a:gd name="T9" fmla="*/ 4 h 439"/>
                <a:gd name="T10" fmla="*/ 1507 w 1662"/>
                <a:gd name="T11" fmla="*/ 8 h 439"/>
                <a:gd name="T12" fmla="*/ 1527 w 1662"/>
                <a:gd name="T13" fmla="*/ 16 h 439"/>
                <a:gd name="T14" fmla="*/ 1547 w 1662"/>
                <a:gd name="T15" fmla="*/ 26 h 439"/>
                <a:gd name="T16" fmla="*/ 1565 w 1662"/>
                <a:gd name="T17" fmla="*/ 36 h 439"/>
                <a:gd name="T18" fmla="*/ 1581 w 1662"/>
                <a:gd name="T19" fmla="*/ 50 h 439"/>
                <a:gd name="T20" fmla="*/ 1596 w 1662"/>
                <a:gd name="T21" fmla="*/ 64 h 439"/>
                <a:gd name="T22" fmla="*/ 1610 w 1662"/>
                <a:gd name="T23" fmla="*/ 80 h 439"/>
                <a:gd name="T24" fmla="*/ 1624 w 1662"/>
                <a:gd name="T25" fmla="*/ 96 h 439"/>
                <a:gd name="T26" fmla="*/ 1634 w 1662"/>
                <a:gd name="T27" fmla="*/ 114 h 439"/>
                <a:gd name="T28" fmla="*/ 1644 w 1662"/>
                <a:gd name="T29" fmla="*/ 134 h 439"/>
                <a:gd name="T30" fmla="*/ 1652 w 1662"/>
                <a:gd name="T31" fmla="*/ 154 h 439"/>
                <a:gd name="T32" fmla="*/ 1656 w 1662"/>
                <a:gd name="T33" fmla="*/ 176 h 439"/>
                <a:gd name="T34" fmla="*/ 1660 w 1662"/>
                <a:gd name="T35" fmla="*/ 198 h 439"/>
                <a:gd name="T36" fmla="*/ 1662 w 1662"/>
                <a:gd name="T37" fmla="*/ 219 h 439"/>
                <a:gd name="T38" fmla="*/ 1662 w 1662"/>
                <a:gd name="T39" fmla="*/ 219 h 439"/>
                <a:gd name="T40" fmla="*/ 1662 w 1662"/>
                <a:gd name="T41" fmla="*/ 219 h 439"/>
                <a:gd name="T42" fmla="*/ 1660 w 1662"/>
                <a:gd name="T43" fmla="*/ 241 h 439"/>
                <a:gd name="T44" fmla="*/ 1656 w 1662"/>
                <a:gd name="T45" fmla="*/ 263 h 439"/>
                <a:gd name="T46" fmla="*/ 1652 w 1662"/>
                <a:gd name="T47" fmla="*/ 285 h 439"/>
                <a:gd name="T48" fmla="*/ 1644 w 1662"/>
                <a:gd name="T49" fmla="*/ 305 h 439"/>
                <a:gd name="T50" fmla="*/ 1634 w 1662"/>
                <a:gd name="T51" fmla="*/ 325 h 439"/>
                <a:gd name="T52" fmla="*/ 1624 w 1662"/>
                <a:gd name="T53" fmla="*/ 343 h 439"/>
                <a:gd name="T54" fmla="*/ 1610 w 1662"/>
                <a:gd name="T55" fmla="*/ 359 h 439"/>
                <a:gd name="T56" fmla="*/ 1596 w 1662"/>
                <a:gd name="T57" fmla="*/ 375 h 439"/>
                <a:gd name="T58" fmla="*/ 1581 w 1662"/>
                <a:gd name="T59" fmla="*/ 389 h 439"/>
                <a:gd name="T60" fmla="*/ 1565 w 1662"/>
                <a:gd name="T61" fmla="*/ 401 h 439"/>
                <a:gd name="T62" fmla="*/ 1547 w 1662"/>
                <a:gd name="T63" fmla="*/ 413 h 439"/>
                <a:gd name="T64" fmla="*/ 1527 w 1662"/>
                <a:gd name="T65" fmla="*/ 423 h 439"/>
                <a:gd name="T66" fmla="*/ 1507 w 1662"/>
                <a:gd name="T67" fmla="*/ 429 h 439"/>
                <a:gd name="T68" fmla="*/ 1487 w 1662"/>
                <a:gd name="T69" fmla="*/ 435 h 439"/>
                <a:gd name="T70" fmla="*/ 1465 w 1662"/>
                <a:gd name="T71" fmla="*/ 439 h 439"/>
                <a:gd name="T72" fmla="*/ 1441 w 1662"/>
                <a:gd name="T73" fmla="*/ 439 h 439"/>
                <a:gd name="T74" fmla="*/ 0 w 1662"/>
                <a:gd name="T75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39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0"/>
                  </a:lnTo>
                  <a:lnTo>
                    <a:pt x="1487" y="4"/>
                  </a:lnTo>
                  <a:lnTo>
                    <a:pt x="1507" y="8"/>
                  </a:lnTo>
                  <a:lnTo>
                    <a:pt x="1527" y="16"/>
                  </a:lnTo>
                  <a:lnTo>
                    <a:pt x="1547" y="26"/>
                  </a:lnTo>
                  <a:lnTo>
                    <a:pt x="1565" y="36"/>
                  </a:lnTo>
                  <a:lnTo>
                    <a:pt x="1581" y="50"/>
                  </a:lnTo>
                  <a:lnTo>
                    <a:pt x="1596" y="64"/>
                  </a:lnTo>
                  <a:lnTo>
                    <a:pt x="1610" y="80"/>
                  </a:lnTo>
                  <a:lnTo>
                    <a:pt x="1624" y="96"/>
                  </a:lnTo>
                  <a:lnTo>
                    <a:pt x="1634" y="114"/>
                  </a:lnTo>
                  <a:lnTo>
                    <a:pt x="1644" y="134"/>
                  </a:lnTo>
                  <a:lnTo>
                    <a:pt x="1652" y="154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0" y="241"/>
                  </a:lnTo>
                  <a:lnTo>
                    <a:pt x="1656" y="263"/>
                  </a:lnTo>
                  <a:lnTo>
                    <a:pt x="1652" y="285"/>
                  </a:lnTo>
                  <a:lnTo>
                    <a:pt x="1644" y="305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59"/>
                  </a:lnTo>
                  <a:lnTo>
                    <a:pt x="1596" y="375"/>
                  </a:lnTo>
                  <a:lnTo>
                    <a:pt x="1581" y="389"/>
                  </a:lnTo>
                  <a:lnTo>
                    <a:pt x="1565" y="401"/>
                  </a:lnTo>
                  <a:lnTo>
                    <a:pt x="1547" y="413"/>
                  </a:lnTo>
                  <a:lnTo>
                    <a:pt x="1527" y="423"/>
                  </a:lnTo>
                  <a:lnTo>
                    <a:pt x="1507" y="429"/>
                  </a:lnTo>
                  <a:lnTo>
                    <a:pt x="1487" y="435"/>
                  </a:lnTo>
                  <a:lnTo>
                    <a:pt x="1465" y="439"/>
                  </a:lnTo>
                  <a:lnTo>
                    <a:pt x="1441" y="439"/>
                  </a:lnTo>
                  <a:lnTo>
                    <a:pt x="0" y="439"/>
                  </a:lnTo>
                </a:path>
              </a:pathLst>
            </a:custGeom>
            <a:noFill/>
            <a:ln w="190500">
              <a:solidFill>
                <a:srgbClr val="FC728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172875" y="1775341"/>
              <a:ext cx="420091" cy="273541"/>
            </a:xfrm>
            <a:prstGeom prst="triangle">
              <a:avLst/>
            </a:prstGeom>
            <a:solidFill>
              <a:srgbClr val="FC728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3012" y="3037803"/>
            <a:ext cx="2925948" cy="1052713"/>
            <a:chOff x="3210611" y="2286656"/>
            <a:chExt cx="2198469" cy="789352"/>
          </a:xfrm>
        </p:grpSpPr>
        <p:sp>
          <p:nvSpPr>
            <p:cNvPr id="9" name="Freeform 16"/>
            <p:cNvSpPr/>
            <p:nvPr/>
          </p:nvSpPr>
          <p:spPr bwMode="auto">
            <a:xfrm>
              <a:off x="3210611" y="2494060"/>
              <a:ext cx="2198469" cy="581948"/>
            </a:xfrm>
            <a:custGeom>
              <a:avLst/>
              <a:gdLst>
                <a:gd name="T0" fmla="*/ 1666 w 1666"/>
                <a:gd name="T1" fmla="*/ 441 h 441"/>
                <a:gd name="T2" fmla="*/ 219 w 1666"/>
                <a:gd name="T3" fmla="*/ 441 h 441"/>
                <a:gd name="T4" fmla="*/ 219 w 1666"/>
                <a:gd name="T5" fmla="*/ 441 h 441"/>
                <a:gd name="T6" fmla="*/ 198 w 1666"/>
                <a:gd name="T7" fmla="*/ 441 h 441"/>
                <a:gd name="T8" fmla="*/ 176 w 1666"/>
                <a:gd name="T9" fmla="*/ 437 h 441"/>
                <a:gd name="T10" fmla="*/ 154 w 1666"/>
                <a:gd name="T11" fmla="*/ 431 h 441"/>
                <a:gd name="T12" fmla="*/ 134 w 1666"/>
                <a:gd name="T13" fmla="*/ 425 h 441"/>
                <a:gd name="T14" fmla="*/ 116 w 1666"/>
                <a:gd name="T15" fmla="*/ 415 h 441"/>
                <a:gd name="T16" fmla="*/ 96 w 1666"/>
                <a:gd name="T17" fmla="*/ 403 h 441"/>
                <a:gd name="T18" fmla="*/ 80 w 1666"/>
                <a:gd name="T19" fmla="*/ 391 h 441"/>
                <a:gd name="T20" fmla="*/ 64 w 1666"/>
                <a:gd name="T21" fmla="*/ 377 h 441"/>
                <a:gd name="T22" fmla="*/ 50 w 1666"/>
                <a:gd name="T23" fmla="*/ 361 h 441"/>
                <a:gd name="T24" fmla="*/ 38 w 1666"/>
                <a:gd name="T25" fmla="*/ 345 h 441"/>
                <a:gd name="T26" fmla="*/ 26 w 1666"/>
                <a:gd name="T27" fmla="*/ 325 h 441"/>
                <a:gd name="T28" fmla="*/ 16 w 1666"/>
                <a:gd name="T29" fmla="*/ 307 h 441"/>
                <a:gd name="T30" fmla="*/ 10 w 1666"/>
                <a:gd name="T31" fmla="*/ 287 h 441"/>
                <a:gd name="T32" fmla="*/ 4 w 1666"/>
                <a:gd name="T33" fmla="*/ 265 h 441"/>
                <a:gd name="T34" fmla="*/ 0 w 1666"/>
                <a:gd name="T35" fmla="*/ 243 h 441"/>
                <a:gd name="T36" fmla="*/ 0 w 1666"/>
                <a:gd name="T37" fmla="*/ 222 h 441"/>
                <a:gd name="T38" fmla="*/ 0 w 1666"/>
                <a:gd name="T39" fmla="*/ 222 h 441"/>
                <a:gd name="T40" fmla="*/ 0 w 1666"/>
                <a:gd name="T41" fmla="*/ 222 h 441"/>
                <a:gd name="T42" fmla="*/ 0 w 1666"/>
                <a:gd name="T43" fmla="*/ 198 h 441"/>
                <a:gd name="T44" fmla="*/ 4 w 1666"/>
                <a:gd name="T45" fmla="*/ 178 h 441"/>
                <a:gd name="T46" fmla="*/ 10 w 1666"/>
                <a:gd name="T47" fmla="*/ 156 h 441"/>
                <a:gd name="T48" fmla="*/ 16 w 1666"/>
                <a:gd name="T49" fmla="*/ 136 h 441"/>
                <a:gd name="T50" fmla="*/ 26 w 1666"/>
                <a:gd name="T51" fmla="*/ 116 h 441"/>
                <a:gd name="T52" fmla="*/ 38 w 1666"/>
                <a:gd name="T53" fmla="*/ 98 h 441"/>
                <a:gd name="T54" fmla="*/ 50 w 1666"/>
                <a:gd name="T55" fmla="*/ 82 h 441"/>
                <a:gd name="T56" fmla="*/ 64 w 1666"/>
                <a:gd name="T57" fmla="*/ 66 h 441"/>
                <a:gd name="T58" fmla="*/ 80 w 1666"/>
                <a:gd name="T59" fmla="*/ 52 h 441"/>
                <a:gd name="T60" fmla="*/ 96 w 1666"/>
                <a:gd name="T61" fmla="*/ 38 h 441"/>
                <a:gd name="T62" fmla="*/ 116 w 1666"/>
                <a:gd name="T63" fmla="*/ 28 h 441"/>
                <a:gd name="T64" fmla="*/ 134 w 1666"/>
                <a:gd name="T65" fmla="*/ 18 h 441"/>
                <a:gd name="T66" fmla="*/ 154 w 1666"/>
                <a:gd name="T67" fmla="*/ 10 h 441"/>
                <a:gd name="T68" fmla="*/ 176 w 1666"/>
                <a:gd name="T69" fmla="*/ 6 h 441"/>
                <a:gd name="T70" fmla="*/ 198 w 1666"/>
                <a:gd name="T71" fmla="*/ 2 h 441"/>
                <a:gd name="T72" fmla="*/ 219 w 1666"/>
                <a:gd name="T73" fmla="*/ 0 h 441"/>
                <a:gd name="T74" fmla="*/ 1026 w 1666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6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41"/>
                  </a:lnTo>
                  <a:lnTo>
                    <a:pt x="176" y="437"/>
                  </a:lnTo>
                  <a:lnTo>
                    <a:pt x="154" y="431"/>
                  </a:lnTo>
                  <a:lnTo>
                    <a:pt x="134" y="425"/>
                  </a:lnTo>
                  <a:lnTo>
                    <a:pt x="116" y="415"/>
                  </a:lnTo>
                  <a:lnTo>
                    <a:pt x="96" y="403"/>
                  </a:lnTo>
                  <a:lnTo>
                    <a:pt x="80" y="391"/>
                  </a:lnTo>
                  <a:lnTo>
                    <a:pt x="64" y="377"/>
                  </a:lnTo>
                  <a:lnTo>
                    <a:pt x="50" y="361"/>
                  </a:lnTo>
                  <a:lnTo>
                    <a:pt x="38" y="345"/>
                  </a:lnTo>
                  <a:lnTo>
                    <a:pt x="26" y="325"/>
                  </a:lnTo>
                  <a:lnTo>
                    <a:pt x="16" y="307"/>
                  </a:lnTo>
                  <a:lnTo>
                    <a:pt x="10" y="287"/>
                  </a:lnTo>
                  <a:lnTo>
                    <a:pt x="4" y="265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198"/>
                  </a:lnTo>
                  <a:lnTo>
                    <a:pt x="4" y="178"/>
                  </a:lnTo>
                  <a:lnTo>
                    <a:pt x="10" y="156"/>
                  </a:lnTo>
                  <a:lnTo>
                    <a:pt x="16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6" y="38"/>
                  </a:lnTo>
                  <a:lnTo>
                    <a:pt x="116" y="28"/>
                  </a:lnTo>
                  <a:lnTo>
                    <a:pt x="134" y="18"/>
                  </a:lnTo>
                  <a:lnTo>
                    <a:pt x="154" y="10"/>
                  </a:lnTo>
                  <a:lnTo>
                    <a:pt x="176" y="6"/>
                  </a:lnTo>
                  <a:lnTo>
                    <a:pt x="198" y="2"/>
                  </a:lnTo>
                  <a:lnTo>
                    <a:pt x="219" y="0"/>
                  </a:lnTo>
                  <a:lnTo>
                    <a:pt x="1026" y="0"/>
                  </a:lnTo>
                </a:path>
              </a:pathLst>
            </a:custGeom>
            <a:noFill/>
            <a:ln w="190500">
              <a:solidFill>
                <a:srgbClr val="6582A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407824" y="2359931"/>
              <a:ext cx="420091" cy="273541"/>
            </a:xfrm>
            <a:prstGeom prst="triangle">
              <a:avLst/>
            </a:prstGeom>
            <a:solidFill>
              <a:srgbClr val="6582A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74946" y="3806869"/>
            <a:ext cx="2918924" cy="1059759"/>
            <a:chOff x="4564530" y="2863321"/>
            <a:chExt cx="2193191" cy="794635"/>
          </a:xfrm>
        </p:grpSpPr>
        <p:sp>
          <p:nvSpPr>
            <p:cNvPr id="12" name="Freeform 17"/>
            <p:cNvSpPr/>
            <p:nvPr/>
          </p:nvSpPr>
          <p:spPr bwMode="auto">
            <a:xfrm>
              <a:off x="4564530" y="3076008"/>
              <a:ext cx="2193191" cy="581948"/>
            </a:xfrm>
            <a:custGeom>
              <a:avLst/>
              <a:gdLst>
                <a:gd name="T0" fmla="*/ 640 w 1662"/>
                <a:gd name="T1" fmla="*/ 0 h 441"/>
                <a:gd name="T2" fmla="*/ 1441 w 1662"/>
                <a:gd name="T3" fmla="*/ 0 h 441"/>
                <a:gd name="T4" fmla="*/ 1441 w 1662"/>
                <a:gd name="T5" fmla="*/ 0 h 441"/>
                <a:gd name="T6" fmla="*/ 1465 w 1662"/>
                <a:gd name="T7" fmla="*/ 2 h 441"/>
                <a:gd name="T8" fmla="*/ 1487 w 1662"/>
                <a:gd name="T9" fmla="*/ 4 h 441"/>
                <a:gd name="T10" fmla="*/ 1507 w 1662"/>
                <a:gd name="T11" fmla="*/ 10 h 441"/>
                <a:gd name="T12" fmla="*/ 1527 w 1662"/>
                <a:gd name="T13" fmla="*/ 18 h 441"/>
                <a:gd name="T14" fmla="*/ 1547 w 1662"/>
                <a:gd name="T15" fmla="*/ 28 h 441"/>
                <a:gd name="T16" fmla="*/ 1565 w 1662"/>
                <a:gd name="T17" fmla="*/ 38 h 441"/>
                <a:gd name="T18" fmla="*/ 1581 w 1662"/>
                <a:gd name="T19" fmla="*/ 50 h 441"/>
                <a:gd name="T20" fmla="*/ 1596 w 1662"/>
                <a:gd name="T21" fmla="*/ 66 h 441"/>
                <a:gd name="T22" fmla="*/ 1610 w 1662"/>
                <a:gd name="T23" fmla="*/ 80 h 441"/>
                <a:gd name="T24" fmla="*/ 1624 w 1662"/>
                <a:gd name="T25" fmla="*/ 98 h 441"/>
                <a:gd name="T26" fmla="*/ 1634 w 1662"/>
                <a:gd name="T27" fmla="*/ 116 h 441"/>
                <a:gd name="T28" fmla="*/ 1644 w 1662"/>
                <a:gd name="T29" fmla="*/ 136 h 441"/>
                <a:gd name="T30" fmla="*/ 1652 w 1662"/>
                <a:gd name="T31" fmla="*/ 156 h 441"/>
                <a:gd name="T32" fmla="*/ 1656 w 1662"/>
                <a:gd name="T33" fmla="*/ 176 h 441"/>
                <a:gd name="T34" fmla="*/ 1660 w 1662"/>
                <a:gd name="T35" fmla="*/ 198 h 441"/>
                <a:gd name="T36" fmla="*/ 1662 w 1662"/>
                <a:gd name="T37" fmla="*/ 222 h 441"/>
                <a:gd name="T38" fmla="*/ 1662 w 1662"/>
                <a:gd name="T39" fmla="*/ 222 h 441"/>
                <a:gd name="T40" fmla="*/ 1662 w 1662"/>
                <a:gd name="T41" fmla="*/ 222 h 441"/>
                <a:gd name="T42" fmla="*/ 1660 w 1662"/>
                <a:gd name="T43" fmla="*/ 243 h 441"/>
                <a:gd name="T44" fmla="*/ 1656 w 1662"/>
                <a:gd name="T45" fmla="*/ 265 h 441"/>
                <a:gd name="T46" fmla="*/ 1652 w 1662"/>
                <a:gd name="T47" fmla="*/ 285 h 441"/>
                <a:gd name="T48" fmla="*/ 1644 w 1662"/>
                <a:gd name="T49" fmla="*/ 307 h 441"/>
                <a:gd name="T50" fmla="*/ 1634 w 1662"/>
                <a:gd name="T51" fmla="*/ 325 h 441"/>
                <a:gd name="T52" fmla="*/ 1624 w 1662"/>
                <a:gd name="T53" fmla="*/ 343 h 441"/>
                <a:gd name="T54" fmla="*/ 1610 w 1662"/>
                <a:gd name="T55" fmla="*/ 361 h 441"/>
                <a:gd name="T56" fmla="*/ 1596 w 1662"/>
                <a:gd name="T57" fmla="*/ 377 h 441"/>
                <a:gd name="T58" fmla="*/ 1581 w 1662"/>
                <a:gd name="T59" fmla="*/ 391 h 441"/>
                <a:gd name="T60" fmla="*/ 1565 w 1662"/>
                <a:gd name="T61" fmla="*/ 403 h 441"/>
                <a:gd name="T62" fmla="*/ 1547 w 1662"/>
                <a:gd name="T63" fmla="*/ 415 h 441"/>
                <a:gd name="T64" fmla="*/ 1527 w 1662"/>
                <a:gd name="T65" fmla="*/ 423 h 441"/>
                <a:gd name="T66" fmla="*/ 1507 w 1662"/>
                <a:gd name="T67" fmla="*/ 431 h 441"/>
                <a:gd name="T68" fmla="*/ 1487 w 1662"/>
                <a:gd name="T69" fmla="*/ 437 h 441"/>
                <a:gd name="T70" fmla="*/ 1465 w 1662"/>
                <a:gd name="T71" fmla="*/ 439 h 441"/>
                <a:gd name="T72" fmla="*/ 1441 w 1662"/>
                <a:gd name="T73" fmla="*/ 441 h 441"/>
                <a:gd name="T74" fmla="*/ 0 w 1662"/>
                <a:gd name="T7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41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2"/>
                  </a:lnTo>
                  <a:lnTo>
                    <a:pt x="1487" y="4"/>
                  </a:lnTo>
                  <a:lnTo>
                    <a:pt x="1507" y="10"/>
                  </a:lnTo>
                  <a:lnTo>
                    <a:pt x="1527" y="18"/>
                  </a:lnTo>
                  <a:lnTo>
                    <a:pt x="1547" y="28"/>
                  </a:lnTo>
                  <a:lnTo>
                    <a:pt x="1565" y="38"/>
                  </a:lnTo>
                  <a:lnTo>
                    <a:pt x="1581" y="50"/>
                  </a:lnTo>
                  <a:lnTo>
                    <a:pt x="1596" y="66"/>
                  </a:lnTo>
                  <a:lnTo>
                    <a:pt x="1610" y="80"/>
                  </a:lnTo>
                  <a:lnTo>
                    <a:pt x="1624" y="98"/>
                  </a:lnTo>
                  <a:lnTo>
                    <a:pt x="1634" y="116"/>
                  </a:lnTo>
                  <a:lnTo>
                    <a:pt x="1644" y="136"/>
                  </a:lnTo>
                  <a:lnTo>
                    <a:pt x="1652" y="156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0" y="243"/>
                  </a:lnTo>
                  <a:lnTo>
                    <a:pt x="1656" y="265"/>
                  </a:lnTo>
                  <a:lnTo>
                    <a:pt x="1652" y="285"/>
                  </a:lnTo>
                  <a:lnTo>
                    <a:pt x="1644" y="307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61"/>
                  </a:lnTo>
                  <a:lnTo>
                    <a:pt x="1596" y="377"/>
                  </a:lnTo>
                  <a:lnTo>
                    <a:pt x="1581" y="391"/>
                  </a:lnTo>
                  <a:lnTo>
                    <a:pt x="1565" y="403"/>
                  </a:lnTo>
                  <a:lnTo>
                    <a:pt x="1547" y="415"/>
                  </a:lnTo>
                  <a:lnTo>
                    <a:pt x="1527" y="423"/>
                  </a:lnTo>
                  <a:lnTo>
                    <a:pt x="1507" y="431"/>
                  </a:lnTo>
                  <a:lnTo>
                    <a:pt x="1487" y="437"/>
                  </a:lnTo>
                  <a:lnTo>
                    <a:pt x="1465" y="439"/>
                  </a:lnTo>
                  <a:lnTo>
                    <a:pt x="1441" y="441"/>
                  </a:lnTo>
                  <a:lnTo>
                    <a:pt x="0" y="441"/>
                  </a:lnTo>
                </a:path>
              </a:pathLst>
            </a:custGeom>
            <a:noFill/>
            <a:ln w="190500">
              <a:solidFill>
                <a:srgbClr val="826C4A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5172875" y="2936596"/>
              <a:ext cx="420091" cy="273541"/>
            </a:xfrm>
            <a:prstGeom prst="triangle">
              <a:avLst/>
            </a:prstGeom>
            <a:solidFill>
              <a:srgbClr val="826C4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" y="4582980"/>
            <a:ext cx="6327962" cy="560251"/>
            <a:chOff x="1" y="3445269"/>
            <a:chExt cx="4754639" cy="420091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" y="3657955"/>
              <a:ext cx="4564529" cy="0"/>
            </a:xfrm>
            <a:prstGeom prst="line">
              <a:avLst/>
            </a:prstGeom>
            <a:noFill/>
            <a:ln w="190500">
              <a:solidFill>
                <a:srgbClr val="6582A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4407824" y="3518544"/>
              <a:ext cx="420091" cy="273541"/>
            </a:xfrm>
            <a:prstGeom prst="triangle">
              <a:avLst/>
            </a:prstGeom>
            <a:solidFill>
              <a:srgbClr val="6582A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85289" y="1696919"/>
            <a:ext cx="3238512" cy="1169821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85289" y="3295812"/>
            <a:ext cx="3238512" cy="1169821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468820" y="2318757"/>
            <a:ext cx="2366208" cy="1416100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468818" y="3890083"/>
            <a:ext cx="2557881" cy="1416100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defTabSz="1217295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21232" y="5252842"/>
            <a:ext cx="7488697" cy="677265"/>
          </a:xfrm>
          <a:prstGeom prst="rect">
            <a:avLst/>
          </a:prstGeom>
        </p:spPr>
        <p:txBody>
          <a:bodyPr wrap="square" lIns="121758" tIns="60879" rIns="121758" bIns="60879">
            <a:spAutoFit/>
          </a:bodyPr>
          <a:lstStyle/>
          <a:p>
            <a:pPr algn="ctr" defTabSz="1217295"/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此处添加文本标题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等腰三角形 21"/>
          <p:cNvSpPr/>
          <p:nvPr/>
        </p:nvSpPr>
        <p:spPr>
          <a:xfrm rot="16200000">
            <a:off x="3832831" y="2051250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>
            <a:off x="3832831" y="3609478"/>
            <a:ext cx="318580" cy="164308"/>
          </a:xfrm>
          <a:prstGeom prst="triangle">
            <a:avLst/>
          </a:prstGeom>
          <a:solidFill>
            <a:srgbClr val="658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9114652" y="4396416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9114652" y="2845956"/>
            <a:ext cx="318580" cy="164308"/>
          </a:xfrm>
          <a:prstGeom prst="triangl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>
            <a:off x="2983607" y="5084443"/>
            <a:ext cx="317926" cy="164646"/>
          </a:xfrm>
          <a:prstGeom prst="triangle">
            <a:avLst/>
          </a:prstGeom>
          <a:solidFill>
            <a:srgbClr val="658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8" tIns="60879" rIns="121758" bIns="6087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9" name="燕尾形 28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燕尾形 29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2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7179255" y="4432559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40989" y="1409269"/>
            <a:ext cx="4852267" cy="4707556"/>
            <a:chOff x="3741752" y="1075239"/>
            <a:chExt cx="4852267" cy="4707556"/>
          </a:xfrm>
        </p:grpSpPr>
        <p:sp>
          <p:nvSpPr>
            <p:cNvPr id="4" name="饼形 3"/>
            <p:cNvSpPr/>
            <p:nvPr/>
          </p:nvSpPr>
          <p:spPr>
            <a:xfrm>
              <a:off x="3741752" y="1075239"/>
              <a:ext cx="4706909" cy="4707522"/>
            </a:xfrm>
            <a:prstGeom prst="pie">
              <a:avLst>
                <a:gd name="adj1" fmla="val 16180798"/>
                <a:gd name="adj2" fmla="val 5400000"/>
              </a:avLst>
            </a:prstGeom>
            <a:solidFill>
              <a:srgbClr val="826C4A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77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4165058" y="1498600"/>
              <a:ext cx="3860297" cy="3860800"/>
            </a:xfrm>
            <a:prstGeom prst="pie">
              <a:avLst>
                <a:gd name="adj1" fmla="val 14452699"/>
                <a:gd name="adj2" fmla="val 5400000"/>
              </a:avLst>
            </a:prstGeom>
            <a:solidFill>
              <a:srgbClr val="FC7284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77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582758" y="1916354"/>
              <a:ext cx="4011261" cy="3866441"/>
              <a:chOff x="4582758" y="1916354"/>
              <a:chExt cx="4011261" cy="386644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078786" y="5357991"/>
                <a:ext cx="137055" cy="424804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078786" y="4938716"/>
                <a:ext cx="137055" cy="424804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饼形 8"/>
              <p:cNvSpPr/>
              <p:nvPr/>
            </p:nvSpPr>
            <p:spPr>
              <a:xfrm>
                <a:off x="4582758" y="1916354"/>
                <a:ext cx="3024898" cy="3025292"/>
              </a:xfrm>
              <a:prstGeom prst="pie">
                <a:avLst>
                  <a:gd name="adj1" fmla="val 12929890"/>
                  <a:gd name="adj2" fmla="val 5400000"/>
                </a:avLst>
              </a:prstGeom>
              <a:solidFill>
                <a:srgbClr val="6582A6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77800" dist="381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78786" y="4516355"/>
                <a:ext cx="137055" cy="431809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饼形 10"/>
              <p:cNvSpPr/>
              <p:nvPr/>
            </p:nvSpPr>
            <p:spPr>
              <a:xfrm>
                <a:off x="5003149" y="2336800"/>
                <a:ext cx="2184116" cy="2184400"/>
              </a:xfrm>
              <a:prstGeom prst="pie">
                <a:avLst>
                  <a:gd name="adj1" fmla="val 10822761"/>
                  <a:gd name="adj2" fmla="val 5400000"/>
                </a:avLst>
              </a:prstGeom>
              <a:solidFill>
                <a:srgbClr val="826C4A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77800" dist="381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377512" y="2687667"/>
                <a:ext cx="1340945" cy="1341120"/>
              </a:xfrm>
              <a:prstGeom prst="ellipse">
                <a:avLst/>
              </a:prstGeom>
              <a:solidFill>
                <a:srgbClr val="F2F2F2"/>
              </a:solidFill>
              <a:ln w="19050">
                <a:gradFill flip="none" rotWithShape="1">
                  <a:gsLst>
                    <a:gs pos="0">
                      <a:srgbClr val="E0E0E0"/>
                    </a:gs>
                    <a:gs pos="100000">
                      <a:srgbClr val="F3F3F3"/>
                    </a:gs>
                  </a:gsLst>
                  <a:lin ang="8100000" scaled="1"/>
                  <a:tileRect/>
                </a:gradFill>
              </a:ln>
              <a:effectLst>
                <a:innerShdw blurRad="63500" dist="50800" dir="189000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6"/>
              <p:cNvSpPr txBox="1"/>
              <p:nvPr/>
            </p:nvSpPr>
            <p:spPr>
              <a:xfrm>
                <a:off x="6641237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文本框 17"/>
              <p:cNvSpPr txBox="1"/>
              <p:nvPr/>
            </p:nvSpPr>
            <p:spPr>
              <a:xfrm>
                <a:off x="7061628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文本框 18"/>
              <p:cNvSpPr txBox="1"/>
              <p:nvPr/>
            </p:nvSpPr>
            <p:spPr>
              <a:xfrm>
                <a:off x="7479328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6" name="文本框 19"/>
              <p:cNvSpPr txBox="1"/>
              <p:nvPr/>
            </p:nvSpPr>
            <p:spPr>
              <a:xfrm>
                <a:off x="7921007" y="3244334"/>
                <a:ext cx="673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文本框 20"/>
              <p:cNvSpPr txBox="1"/>
              <p:nvPr/>
            </p:nvSpPr>
            <p:spPr>
              <a:xfrm rot="5400000">
                <a:off x="5977593" y="3088971"/>
                <a:ext cx="1245382" cy="69910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18" name="文本框 21"/>
              <p:cNvSpPr txBox="1"/>
              <p:nvPr/>
            </p:nvSpPr>
            <p:spPr>
              <a:xfrm rot="5400000">
                <a:off x="6308976" y="3116224"/>
                <a:ext cx="1506912" cy="64460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19" name="文本框 22"/>
              <p:cNvSpPr txBox="1"/>
              <p:nvPr/>
            </p:nvSpPr>
            <p:spPr>
              <a:xfrm rot="5400000">
                <a:off x="6701810" y="3149639"/>
                <a:ext cx="1624942" cy="5777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20" name="文本框 23"/>
              <p:cNvSpPr txBox="1"/>
              <p:nvPr/>
            </p:nvSpPr>
            <p:spPr>
              <a:xfrm rot="5400000">
                <a:off x="7120820" y="3149640"/>
                <a:ext cx="1624942" cy="5777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9754176"/>
                  </a:avLst>
                </a:prstTxWarp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时尚中黑简体" pitchFamily="2" charset="-122"/>
                    <a:ea typeface="时尚中黑简体" pitchFamily="2" charset="-122"/>
                  </a:rPr>
                  <a:t>在此添     加标题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078786" y="4084316"/>
                <a:ext cx="137055" cy="424804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B850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>
            <a:off x="6864292" y="1521023"/>
            <a:ext cx="1824364" cy="316294"/>
            <a:chOff x="5246304" y="4593021"/>
            <a:chExt cx="2428545" cy="420987"/>
          </a:xfrm>
        </p:grpSpPr>
        <p:sp>
          <p:nvSpPr>
            <p:cNvPr id="23" name="椭圆 2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6035724" y="2313407"/>
            <a:ext cx="1824364" cy="316294"/>
            <a:chOff x="5246304" y="4593021"/>
            <a:chExt cx="2428545" cy="420987"/>
          </a:xfrm>
        </p:grpSpPr>
        <p:sp>
          <p:nvSpPr>
            <p:cNvPr id="26" name="椭圆 2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rgbClr val="FC7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FC72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5858955" y="3078762"/>
            <a:ext cx="1824364" cy="316294"/>
            <a:chOff x="5246304" y="4593021"/>
            <a:chExt cx="2428545" cy="420987"/>
          </a:xfrm>
        </p:grpSpPr>
        <p:sp>
          <p:nvSpPr>
            <p:cNvPr id="29" name="椭圆 28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098485" y="3891892"/>
            <a:ext cx="1824364" cy="316294"/>
            <a:chOff x="5246304" y="4593021"/>
            <a:chExt cx="2428545" cy="420987"/>
          </a:xfrm>
        </p:grpSpPr>
        <p:sp>
          <p:nvSpPr>
            <p:cNvPr id="32" name="椭圆 3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noFill/>
            <a:ln>
              <a:solidFill>
                <a:srgbClr val="826C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325287" y="4653520"/>
              <a:ext cx="2349562" cy="36048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826C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56"/>
          <p:cNvSpPr txBox="1"/>
          <p:nvPr/>
        </p:nvSpPr>
        <p:spPr>
          <a:xfrm>
            <a:off x="7179254" y="1292560"/>
            <a:ext cx="13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50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5" name="文本框 65"/>
          <p:cNvSpPr txBox="1"/>
          <p:nvPr/>
        </p:nvSpPr>
        <p:spPr>
          <a:xfrm>
            <a:off x="6177496" y="2062803"/>
            <a:ext cx="132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60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6" name="文本框 66"/>
          <p:cNvSpPr txBox="1"/>
          <p:nvPr/>
        </p:nvSpPr>
        <p:spPr>
          <a:xfrm>
            <a:off x="5931882" y="2843541"/>
            <a:ext cx="13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65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7" name="文本框 67"/>
          <p:cNvSpPr txBox="1"/>
          <p:nvPr/>
        </p:nvSpPr>
        <p:spPr>
          <a:xfrm>
            <a:off x="6265060" y="3648786"/>
            <a:ext cx="124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75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8" name="文本框 11"/>
          <p:cNvSpPr txBox="1"/>
          <p:nvPr/>
        </p:nvSpPr>
        <p:spPr>
          <a:xfrm>
            <a:off x="7179255" y="4882084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sp>
        <p:nvSpPr>
          <p:cNvPr id="39" name="文本框 11"/>
          <p:cNvSpPr txBox="1"/>
          <p:nvPr/>
        </p:nvSpPr>
        <p:spPr>
          <a:xfrm>
            <a:off x="7179255" y="5277713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sp>
        <p:nvSpPr>
          <p:cNvPr id="40" name="文本框 11"/>
          <p:cNvSpPr txBox="1"/>
          <p:nvPr/>
        </p:nvSpPr>
        <p:spPr>
          <a:xfrm>
            <a:off x="7179255" y="5718752"/>
            <a:ext cx="1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</a:rPr>
              <a:t>单击此处添加文字阐述，添加简短问题说明文字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538384" y="1476569"/>
            <a:ext cx="4057650" cy="4045605"/>
            <a:chOff x="1155479" y="845833"/>
            <a:chExt cx="4057650" cy="4045605"/>
          </a:xfrm>
        </p:grpSpPr>
        <p:sp>
          <p:nvSpPr>
            <p:cNvPr id="42" name="文本框 8"/>
            <p:cNvSpPr txBox="1"/>
            <p:nvPr/>
          </p:nvSpPr>
          <p:spPr>
            <a:xfrm>
              <a:off x="1155479" y="1475118"/>
              <a:ext cx="40576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  <a:sym typeface="+mn-ea"/>
                </a:rPr>
                <a:t>      单击此处添加文字阐述，添加简短问题说明文字，具体说明文字在此处添加此处。单击此处添加文字阐述，添加简短问题说明文字，具体说明文字在此处添加此处单击此处添加文字阐述，添加此处添加此处。</a:t>
              </a:r>
            </a:p>
            <a:p>
              <a:pPr algn="just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  <a:sym typeface="+mn-ea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algn="just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方正兰亭纤黑简体" panose="02000000000000000000" charset="-122"/>
                <a:sym typeface="+mn-ea"/>
              </a:endParaRPr>
            </a:p>
          </p:txBody>
        </p:sp>
        <p:sp>
          <p:nvSpPr>
            <p:cNvPr id="43" name="文本框 79"/>
            <p:cNvSpPr txBox="1"/>
            <p:nvPr/>
          </p:nvSpPr>
          <p:spPr>
            <a:xfrm>
              <a:off x="1156752" y="845833"/>
              <a:ext cx="4055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在此添加标题</a:t>
              </a:r>
            </a:p>
          </p:txBody>
        </p:sp>
      </p:grpSp>
      <p:sp>
        <p:nvSpPr>
          <p:cNvPr id="4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6" name="燕尾形 4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51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3191" y="2284562"/>
            <a:ext cx="2267859" cy="2301478"/>
            <a:chOff x="2227864" y="4750946"/>
            <a:chExt cx="4498329" cy="4498151"/>
          </a:xfrm>
          <a:solidFill>
            <a:srgbClr val="826C4A"/>
          </a:solidFill>
        </p:grpSpPr>
        <p:sp>
          <p:nvSpPr>
            <p:cNvPr id="3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" name="Shape 963"/>
            <p:cNvSpPr/>
            <p:nvPr/>
          </p:nvSpPr>
          <p:spPr>
            <a:xfrm>
              <a:off x="2726456" y="8016168"/>
              <a:ext cx="62955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A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97348" y="2278064"/>
            <a:ext cx="2267844" cy="2301478"/>
            <a:chOff x="5151877" y="4738246"/>
            <a:chExt cx="4498299" cy="4498151"/>
          </a:xfrm>
          <a:solidFill>
            <a:srgbClr val="FC7284"/>
          </a:solidFill>
        </p:grpSpPr>
        <p:sp>
          <p:nvSpPr>
            <p:cNvPr id="6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7" name="Shape 962"/>
            <p:cNvSpPr/>
            <p:nvPr/>
          </p:nvSpPr>
          <p:spPr>
            <a:xfrm>
              <a:off x="5702734" y="5153245"/>
              <a:ext cx="597760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B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77910" y="2284562"/>
            <a:ext cx="2267859" cy="2301478"/>
            <a:chOff x="8088591" y="4750946"/>
            <a:chExt cx="4498329" cy="4498151"/>
          </a:xfrm>
          <a:solidFill>
            <a:srgbClr val="6582A6"/>
          </a:solidFill>
        </p:grpSpPr>
        <p:sp>
          <p:nvSpPr>
            <p:cNvPr id="9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Shape 960"/>
            <p:cNvSpPr/>
            <p:nvPr/>
          </p:nvSpPr>
          <p:spPr>
            <a:xfrm>
              <a:off x="8609442" y="8016168"/>
              <a:ext cx="594580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C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52068" y="2284562"/>
            <a:ext cx="2267879" cy="2301478"/>
            <a:chOff x="11012604" y="4750946"/>
            <a:chExt cx="4498369" cy="4498151"/>
          </a:xfrm>
          <a:solidFill>
            <a:srgbClr val="826C4A"/>
          </a:solidFill>
        </p:grpSpPr>
        <p:sp>
          <p:nvSpPr>
            <p:cNvPr id="12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Shape 959"/>
            <p:cNvSpPr/>
            <p:nvPr/>
          </p:nvSpPr>
          <p:spPr>
            <a:xfrm>
              <a:off x="11541052" y="5070954"/>
              <a:ext cx="648633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D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32629" y="2291060"/>
            <a:ext cx="2267859" cy="2301478"/>
            <a:chOff x="13949317" y="4763646"/>
            <a:chExt cx="4498329" cy="4498151"/>
          </a:xfrm>
          <a:solidFill>
            <a:srgbClr val="6582A6"/>
          </a:solidFill>
        </p:grpSpPr>
        <p:sp>
          <p:nvSpPr>
            <p:cNvPr id="15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Shape 961"/>
            <p:cNvSpPr/>
            <p:nvPr/>
          </p:nvSpPr>
          <p:spPr>
            <a:xfrm>
              <a:off x="14508335" y="8016168"/>
              <a:ext cx="546884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E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09141" y="2291060"/>
            <a:ext cx="2267858" cy="2301478"/>
            <a:chOff x="16878001" y="4763646"/>
            <a:chExt cx="4498328" cy="4498151"/>
          </a:xfrm>
          <a:solidFill>
            <a:srgbClr val="FC7284"/>
          </a:solidFill>
        </p:grpSpPr>
        <p:sp>
          <p:nvSpPr>
            <p:cNvPr id="18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Shape 964"/>
            <p:cNvSpPr/>
            <p:nvPr/>
          </p:nvSpPr>
          <p:spPr>
            <a:xfrm>
              <a:off x="17484548" y="5070954"/>
              <a:ext cx="54052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F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  <p:sp>
          <p:nvSpPr>
            <p:cNvPr id="20" name="Shape 965"/>
            <p:cNvSpPr/>
            <p:nvPr/>
          </p:nvSpPr>
          <p:spPr>
            <a:xfrm>
              <a:off x="20313497" y="8016168"/>
              <a:ext cx="635915" cy="82335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FontAwesome"/>
                </a:rPr>
                <a:t>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FontAwesome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88125" y="972670"/>
            <a:ext cx="2590857" cy="1201777"/>
            <a:chOff x="2585018" y="3801665"/>
            <a:chExt cx="2591195" cy="1201777"/>
          </a:xfrm>
        </p:grpSpPr>
        <p:sp>
          <p:nvSpPr>
            <p:cNvPr id="22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3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6259" y="4726886"/>
            <a:ext cx="2590857" cy="1201777"/>
            <a:chOff x="2585018" y="3801665"/>
            <a:chExt cx="2591195" cy="1201777"/>
          </a:xfrm>
        </p:grpSpPr>
        <p:sp>
          <p:nvSpPr>
            <p:cNvPr id="25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6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16568" y="4726886"/>
            <a:ext cx="2590857" cy="1201777"/>
            <a:chOff x="2585018" y="3801665"/>
            <a:chExt cx="2591195" cy="1201777"/>
          </a:xfrm>
        </p:grpSpPr>
        <p:sp>
          <p:nvSpPr>
            <p:cNvPr id="28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29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23604" y="972670"/>
            <a:ext cx="2590857" cy="1201777"/>
            <a:chOff x="2585018" y="3801665"/>
            <a:chExt cx="2591195" cy="1201777"/>
          </a:xfrm>
        </p:grpSpPr>
        <p:sp>
          <p:nvSpPr>
            <p:cNvPr id="31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2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45825" y="972670"/>
            <a:ext cx="2590857" cy="1201777"/>
            <a:chOff x="2585018" y="3801665"/>
            <a:chExt cx="2591195" cy="1201777"/>
          </a:xfrm>
        </p:grpSpPr>
        <p:sp>
          <p:nvSpPr>
            <p:cNvPr id="34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5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49087" y="4726886"/>
            <a:ext cx="2590857" cy="1201777"/>
            <a:chOff x="2585018" y="3801665"/>
            <a:chExt cx="2591195" cy="1201777"/>
          </a:xfrm>
        </p:grpSpPr>
        <p:sp>
          <p:nvSpPr>
            <p:cNvPr id="37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38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82312" y="4726886"/>
            <a:ext cx="2590857" cy="1201777"/>
            <a:chOff x="2585018" y="3801665"/>
            <a:chExt cx="2591195" cy="1201777"/>
          </a:xfrm>
        </p:grpSpPr>
        <p:sp>
          <p:nvSpPr>
            <p:cNvPr id="40" name="文本框 43"/>
            <p:cNvSpPr txBox="1"/>
            <p:nvPr/>
          </p:nvSpPr>
          <p:spPr>
            <a:xfrm>
              <a:off x="3451161" y="3801665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在此添加标题</a:t>
              </a:r>
            </a:p>
          </p:txBody>
        </p:sp>
        <p:sp>
          <p:nvSpPr>
            <p:cNvPr id="41" name="文本框 44"/>
            <p:cNvSpPr txBox="1"/>
            <p:nvPr/>
          </p:nvSpPr>
          <p:spPr>
            <a:xfrm>
              <a:off x="2585018" y="4135512"/>
              <a:ext cx="259119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方正兰亭纤黑简体" panose="02000000000000000000" charset="-122"/>
                </a:rPr>
                <a:t>单击此处添加文字阐述，添加简短问题说明文字，具体说明文字在此处添加此处。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4" name="燕尾形 4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2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H_Entry_1">
            <a:hlinkClick r:id="rId1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1690398" y="2357448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请输入第一部分标题</a:t>
            </a:r>
            <a:endParaRPr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MH_Entry_2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6508246" y="3489704"/>
            <a:ext cx="4843522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spc="300" dirty="0">
                <a:solidFill>
                  <a:srgbClr val="826C4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请输入第二部分标题</a:t>
            </a:r>
          </a:p>
        </p:txBody>
      </p:sp>
      <p:sp>
        <p:nvSpPr>
          <p:cNvPr id="47" name="MH_Entry_3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690398" y="4594021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请输入第三部分标题</a:t>
            </a:r>
            <a:endParaRPr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MH_Entry_4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6508247" y="5600547"/>
            <a:ext cx="3995260" cy="539900"/>
          </a:xfrm>
          <a:prstGeom prst="rect">
            <a:avLst/>
          </a:prstGeom>
          <a:noFill/>
        </p:spPr>
        <p:txBody>
          <a:bodyPr wrap="square" lIns="179966" anchor="ctr" anchorCtr="0">
            <a:noAutofit/>
          </a:bodyPr>
          <a:lstStyle/>
          <a:p>
            <a:pPr algn="r" defTabSz="9290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300" dirty="0">
                <a:solidFill>
                  <a:srgbClr val="826C4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请输入第四部分标题</a:t>
            </a:r>
          </a:p>
        </p:txBody>
      </p:sp>
      <p:cxnSp>
        <p:nvCxnSpPr>
          <p:cNvPr id="52" name="MH_Others_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156079" y="1471113"/>
            <a:ext cx="0" cy="5432778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" name="组合 52"/>
          <p:cNvGrpSpPr/>
          <p:nvPr/>
        </p:nvGrpSpPr>
        <p:grpSpPr>
          <a:xfrm>
            <a:off x="5865227" y="2325820"/>
            <a:ext cx="581704" cy="668550"/>
            <a:chOff x="5864232" y="2326251"/>
            <a:chExt cx="581812" cy="668674"/>
          </a:xfrm>
        </p:grpSpPr>
        <p:sp useBgFill="1">
          <p:nvSpPr>
            <p:cNvPr id="54" name="Freeform 1105"/>
            <p:cNvSpPr/>
            <p:nvPr/>
          </p:nvSpPr>
          <p:spPr bwMode="auto">
            <a:xfrm rot="16200000">
              <a:off x="5820801" y="2369682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MH_Number_1">
              <a:hlinkClick r:id="rId14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58202" y="2437618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65227" y="3451945"/>
            <a:ext cx="581704" cy="668550"/>
            <a:chOff x="5864232" y="3173133"/>
            <a:chExt cx="581812" cy="668674"/>
          </a:xfrm>
        </p:grpSpPr>
        <p:sp useBgFill="1">
          <p:nvSpPr>
            <p:cNvPr id="57" name="Freeform 1105"/>
            <p:cNvSpPr/>
            <p:nvPr/>
          </p:nvSpPr>
          <p:spPr bwMode="auto">
            <a:xfrm rot="16200000">
              <a:off x="5820801" y="3216564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MH_Number_2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58202" y="3290632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rgbClr val="826C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65227" y="4550130"/>
            <a:ext cx="581704" cy="668550"/>
            <a:chOff x="5864232" y="4020014"/>
            <a:chExt cx="581812" cy="668674"/>
          </a:xfrm>
        </p:grpSpPr>
        <p:sp useBgFill="1">
          <p:nvSpPr>
            <p:cNvPr id="60" name="Freeform 1105"/>
            <p:cNvSpPr/>
            <p:nvPr/>
          </p:nvSpPr>
          <p:spPr bwMode="auto">
            <a:xfrm rot="16200000">
              <a:off x="5820801" y="4063445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MH_Number_3">
              <a:hlinkClick r:id="rId1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58202" y="4143646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65227" y="5571129"/>
            <a:ext cx="581704" cy="668550"/>
            <a:chOff x="5864232" y="4887504"/>
            <a:chExt cx="581812" cy="668674"/>
          </a:xfrm>
        </p:grpSpPr>
        <p:sp useBgFill="1">
          <p:nvSpPr>
            <p:cNvPr id="67" name="Freeform 1105"/>
            <p:cNvSpPr/>
            <p:nvPr/>
          </p:nvSpPr>
          <p:spPr bwMode="auto">
            <a:xfrm rot="16200000">
              <a:off x="5820801" y="4930935"/>
              <a:ext cx="668674" cy="581812"/>
            </a:xfrm>
            <a:custGeom>
              <a:avLst/>
              <a:gdLst>
                <a:gd name="T0" fmla="*/ 202 w 816"/>
                <a:gd name="T1" fmla="*/ 0 h 710"/>
                <a:gd name="T2" fmla="*/ 0 w 816"/>
                <a:gd name="T3" fmla="*/ 355 h 710"/>
                <a:gd name="T4" fmla="*/ 202 w 816"/>
                <a:gd name="T5" fmla="*/ 710 h 710"/>
                <a:gd name="T6" fmla="*/ 614 w 816"/>
                <a:gd name="T7" fmla="*/ 710 h 710"/>
                <a:gd name="T8" fmla="*/ 816 w 816"/>
                <a:gd name="T9" fmla="*/ 355 h 710"/>
                <a:gd name="T10" fmla="*/ 614 w 816"/>
                <a:gd name="T11" fmla="*/ 0 h 710"/>
                <a:gd name="T12" fmla="*/ 202 w 816"/>
                <a:gd name="T13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710">
                  <a:moveTo>
                    <a:pt x="202" y="0"/>
                  </a:moveTo>
                  <a:lnTo>
                    <a:pt x="0" y="355"/>
                  </a:lnTo>
                  <a:lnTo>
                    <a:pt x="202" y="710"/>
                  </a:lnTo>
                  <a:lnTo>
                    <a:pt x="614" y="710"/>
                  </a:lnTo>
                  <a:lnTo>
                    <a:pt x="816" y="355"/>
                  </a:lnTo>
                  <a:lnTo>
                    <a:pt x="614" y="0"/>
                  </a:lnTo>
                  <a:lnTo>
                    <a:pt x="202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ysClr val="window" lastClr="FFFFFF">
                    <a:lumMod val="85000"/>
                  </a:sysClr>
                </a:gs>
                <a:gs pos="80000">
                  <a:srgbClr val="FFFFFF"/>
                </a:gs>
                <a:gs pos="100000">
                  <a:srgbClr val="55A39A">
                    <a:tint val="0"/>
                  </a:srgbClr>
                </a:gs>
              </a:gsLst>
              <a:lin ang="2700000" scaled="1"/>
              <a:tileRect/>
            </a:gradFill>
            <a:ln w="508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38100" dir="2699985" rotWithShape="0">
                <a:scrgbClr r="0" g="0" b="0">
                  <a:alpha val="25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MH_Number_4">
              <a:hlinkClick r:id="rId14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8202" y="4996660"/>
              <a:ext cx="397248" cy="460267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rgbClr val="826C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15385" y="-3325893"/>
            <a:ext cx="5961546" cy="5139262"/>
            <a:chOff x="3114675" y="-3517009"/>
            <a:chExt cx="5962650" cy="5140214"/>
          </a:xfrm>
          <a:solidFill>
            <a:schemeClr val="bg1">
              <a:lumMod val="95000"/>
            </a:schemeClr>
          </a:solidFill>
        </p:grpSpPr>
        <p:sp>
          <p:nvSpPr>
            <p:cNvPr id="71" name="六边形 70"/>
            <p:cNvSpPr/>
            <p:nvPr/>
          </p:nvSpPr>
          <p:spPr>
            <a:xfrm>
              <a:off x="3114675" y="-3517009"/>
              <a:ext cx="5962650" cy="5140214"/>
            </a:xfrm>
            <a:prstGeom prst="hexagon">
              <a:avLst/>
            </a:prstGeom>
            <a:grpFill/>
            <a:ln w="63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六边形 71"/>
            <p:cNvSpPr/>
            <p:nvPr/>
          </p:nvSpPr>
          <p:spPr>
            <a:xfrm>
              <a:off x="3349354" y="-3314700"/>
              <a:ext cx="5493292" cy="4735596"/>
            </a:xfrm>
            <a:prstGeom prst="hexagon">
              <a:avLst/>
            </a:prstGeom>
            <a:solidFill>
              <a:srgbClr val="6582A6"/>
            </a:solidFill>
            <a:ln w="825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5012572" y="405065"/>
            <a:ext cx="747672" cy="8973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8" tIns="34278" rIns="68558" bIns="34278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625729" y="345938"/>
            <a:ext cx="1766334" cy="1211360"/>
            <a:chOff x="694606" y="5668318"/>
            <a:chExt cx="1766661" cy="1211584"/>
          </a:xfrm>
        </p:grpSpPr>
        <p:sp>
          <p:nvSpPr>
            <p:cNvPr id="91" name="MH_Others_2"/>
            <p:cNvSpPr txBox="1"/>
            <p:nvPr>
              <p:custDataLst>
                <p:tags r:id="rId6"/>
              </p:custDataLst>
            </p:nvPr>
          </p:nvSpPr>
          <p:spPr>
            <a:xfrm>
              <a:off x="982638" y="5668318"/>
              <a:ext cx="1252846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目 录</a:t>
              </a:r>
            </a:p>
          </p:txBody>
        </p:sp>
        <p:sp>
          <p:nvSpPr>
            <p:cNvPr id="92" name="MH_Others_3"/>
            <p:cNvSpPr txBox="1"/>
            <p:nvPr>
              <p:custDataLst>
                <p:tags r:id="rId7"/>
              </p:custDataLst>
            </p:nvPr>
          </p:nvSpPr>
          <p:spPr>
            <a:xfrm>
              <a:off x="694606" y="6094090"/>
              <a:ext cx="1766661" cy="785812"/>
            </a:xfrm>
            <a:prstGeom prst="rect">
              <a:avLst/>
            </a:prstGeom>
            <a:noFill/>
          </p:spPr>
          <p:txBody>
            <a:bodyPr wrap="non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ONTENTS</a:t>
              </a:r>
              <a:endPara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120525" y="611741"/>
            <a:ext cx="117599" cy="218155"/>
            <a:chOff x="3324225" y="3228975"/>
            <a:chExt cx="109538" cy="203201"/>
          </a:xfrm>
          <a:gradFill>
            <a:gsLst>
              <a:gs pos="20000">
                <a:srgbClr val="0070C0"/>
              </a:gs>
              <a:gs pos="81000">
                <a:srgbClr val="00B0F0"/>
              </a:gs>
              <a:gs pos="100000">
                <a:schemeClr val="bg1"/>
              </a:gs>
            </a:gsLst>
            <a:lin ang="132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6" name="Freeform 8"/>
            <p:cNvSpPr/>
            <p:nvPr/>
          </p:nvSpPr>
          <p:spPr bwMode="auto">
            <a:xfrm>
              <a:off x="3425825" y="32337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"/>
            <p:cNvSpPr/>
            <p:nvPr/>
          </p:nvSpPr>
          <p:spPr bwMode="auto">
            <a:xfrm>
              <a:off x="3365500" y="3300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"/>
            <p:cNvSpPr/>
            <p:nvPr/>
          </p:nvSpPr>
          <p:spPr bwMode="auto">
            <a:xfrm>
              <a:off x="3324225" y="3303588"/>
              <a:ext cx="38100" cy="128588"/>
            </a:xfrm>
            <a:custGeom>
              <a:avLst/>
              <a:gdLst>
                <a:gd name="T0" fmla="*/ 0 w 10"/>
                <a:gd name="T1" fmla="*/ 34 h 34"/>
                <a:gd name="T2" fmla="*/ 10 w 10"/>
                <a:gd name="T3" fmla="*/ 0 h 34"/>
                <a:gd name="T4" fmla="*/ 0 w 1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4">
                  <a:moveTo>
                    <a:pt x="0" y="34"/>
                  </a:moveTo>
                  <a:cubicBezTo>
                    <a:pt x="0" y="22"/>
                    <a:pt x="4" y="10"/>
                    <a:pt x="10" y="0"/>
                  </a:cubicBezTo>
                  <a:cubicBezTo>
                    <a:pt x="4" y="10"/>
                    <a:pt x="0" y="22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"/>
            <p:cNvSpPr/>
            <p:nvPr/>
          </p:nvSpPr>
          <p:spPr bwMode="auto">
            <a:xfrm>
              <a:off x="3429000" y="3228975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6"/>
          <p:cNvSpPr/>
          <p:nvPr/>
        </p:nvSpPr>
        <p:spPr bwMode="auto">
          <a:xfrm>
            <a:off x="5117342" y="485497"/>
            <a:ext cx="571468" cy="718838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826C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8" tIns="34278" rIns="68558" bIns="34278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">
        <p:checker dir="vert"/>
      </p:transition>
    </mc:Choice>
    <mc:Fallback xmlns="">
      <p:transition spd="slow" advTm="2316">
        <p:checke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88" grpId="0" bldLvl="0" animBg="1" autoUpdateAnimBg="0"/>
          <p:bldP spid="88" grpId="1" bldLvl="0" animBg="1"/>
          <p:bldP spid="49" grpId="0" bldLvl="0" animBg="1"/>
          <p:bldP spid="49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48" grpId="0"/>
          <p:bldP spid="88" grpId="0" bldLvl="0" animBg="1" autoUpdateAnimBg="0"/>
          <p:bldP spid="88" grpId="1" bldLvl="0" animBg="1"/>
          <p:bldP spid="49" grpId="0" bldLvl="0" animBg="1"/>
          <p:bldP spid="49" grpId="1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4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教学反思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71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703124" y="3030476"/>
            <a:ext cx="385208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703124" y="4332784"/>
            <a:ext cx="38520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03124" y="5635093"/>
            <a:ext cx="385208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327647" y="1949811"/>
            <a:ext cx="322756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请在此处添加正文，根据需要调整字体与字号，建议采用两端对齐形式。请在此处添加正文。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327647" y="3607264"/>
            <a:ext cx="32275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327648" y="4872131"/>
            <a:ext cx="32275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请在此处添加正文，根据需要调整字体与字号，建议采用两端对齐形式。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38338" y="3767936"/>
            <a:ext cx="1964788" cy="1891183"/>
            <a:chOff x="4069558" y="2886912"/>
            <a:chExt cx="1473591" cy="1418387"/>
          </a:xfrm>
        </p:grpSpPr>
        <p:sp>
          <p:nvSpPr>
            <p:cNvPr id="18" name="五边形 17"/>
            <p:cNvSpPr/>
            <p:nvPr/>
          </p:nvSpPr>
          <p:spPr>
            <a:xfrm rot="16200000">
              <a:off x="4097160" y="2859310"/>
              <a:ext cx="1418387" cy="1473591"/>
            </a:xfrm>
            <a:prstGeom prst="homePlate">
              <a:avLst>
                <a:gd name="adj" fmla="val 39188"/>
              </a:avLst>
            </a:prstGeom>
            <a:solidFill>
              <a:srgbClr val="FC7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528000" rtlCol="0" anchor="t" anchorCtr="0"/>
            <a:lstStyle/>
            <a:p>
              <a:pPr algn="ctr"/>
              <a:endParaRPr lang="zh-CN" altLang="en-US" sz="14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47711" y="3593778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38336" y="2465629"/>
            <a:ext cx="1964787" cy="1891181"/>
            <a:chOff x="4069557" y="1910182"/>
            <a:chExt cx="1473590" cy="1418386"/>
          </a:xfrm>
        </p:grpSpPr>
        <p:sp>
          <p:nvSpPr>
            <p:cNvPr id="33" name="燕尾形 32"/>
            <p:cNvSpPr/>
            <p:nvPr/>
          </p:nvSpPr>
          <p:spPr>
            <a:xfrm rot="16200000">
              <a:off x="4097159" y="1882580"/>
              <a:ext cx="1418386" cy="1473590"/>
            </a:xfrm>
            <a:prstGeom prst="chevron">
              <a:avLst>
                <a:gd name="adj" fmla="val 39001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28000" rtlCol="0" anchor="b" anchorCtr="1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47711" y="2443539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8338" y="1163320"/>
            <a:ext cx="1964787" cy="1891181"/>
            <a:chOff x="4069558" y="933450"/>
            <a:chExt cx="1473590" cy="1418386"/>
          </a:xfrm>
        </p:grpSpPr>
        <p:sp>
          <p:nvSpPr>
            <p:cNvPr id="36" name="燕尾形 35"/>
            <p:cNvSpPr/>
            <p:nvPr/>
          </p:nvSpPr>
          <p:spPr>
            <a:xfrm rot="16200000">
              <a:off x="4097160" y="905848"/>
              <a:ext cx="1418386" cy="1473590"/>
            </a:xfrm>
            <a:prstGeom prst="chevron">
              <a:avLst>
                <a:gd name="adj" fmla="val 39001"/>
              </a:avLst>
            </a:prstGeom>
            <a:solidFill>
              <a:srgbClr val="826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28000" rtlCol="0" anchor="b" anchorCtr="1"/>
            <a:lstStyle/>
            <a:p>
              <a:pPr algn="ctr"/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47711" y="1422314"/>
              <a:ext cx="1117283" cy="248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>
                  <a:solidFill>
                    <a:schemeClr val="bg1"/>
                  </a:solidFill>
                </a:rPr>
                <a:t>在此添加关键字</a:t>
              </a:r>
            </a:p>
          </p:txBody>
        </p:sp>
      </p:grpSp>
      <p:grpSp>
        <p:nvGrpSpPr>
          <p:cNvPr id="38" name="说明文字"/>
          <p:cNvGrpSpPr/>
          <p:nvPr/>
        </p:nvGrpSpPr>
        <p:grpSpPr>
          <a:xfrm>
            <a:off x="1040678" y="2038128"/>
            <a:ext cx="3214303" cy="1360272"/>
            <a:chOff x="905240" y="1379053"/>
            <a:chExt cx="2498748" cy="1057452"/>
          </a:xfrm>
        </p:grpSpPr>
        <p:sp>
          <p:nvSpPr>
            <p:cNvPr id="39" name="TextBox 35"/>
            <p:cNvSpPr txBox="1"/>
            <p:nvPr/>
          </p:nvSpPr>
          <p:spPr>
            <a:xfrm>
              <a:off x="909042" y="1379053"/>
              <a:ext cx="1872703" cy="2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Box 36"/>
            <p:cNvSpPr txBox="1"/>
            <p:nvPr/>
          </p:nvSpPr>
          <p:spPr>
            <a:xfrm>
              <a:off x="905240" y="1619040"/>
              <a:ext cx="2498748" cy="81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请在此处添加正文内容，根据需要调整字体与字号，建议采用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行距和两端对齐方式。</a:t>
              </a:r>
            </a:p>
          </p:txBody>
        </p:sp>
      </p:grpSp>
      <p:grpSp>
        <p:nvGrpSpPr>
          <p:cNvPr id="41" name="说明文字"/>
          <p:cNvGrpSpPr/>
          <p:nvPr/>
        </p:nvGrpSpPr>
        <p:grpSpPr>
          <a:xfrm>
            <a:off x="1040678" y="3649516"/>
            <a:ext cx="3214303" cy="1370541"/>
            <a:chOff x="905240" y="1379053"/>
            <a:chExt cx="2498748" cy="1065435"/>
          </a:xfrm>
        </p:grpSpPr>
        <p:sp>
          <p:nvSpPr>
            <p:cNvPr id="42" name="TextBox 35"/>
            <p:cNvSpPr txBox="1"/>
            <p:nvPr/>
          </p:nvSpPr>
          <p:spPr>
            <a:xfrm>
              <a:off x="909042" y="1379053"/>
              <a:ext cx="1872703" cy="2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TextBox 36"/>
            <p:cNvSpPr txBox="1"/>
            <p:nvPr/>
          </p:nvSpPr>
          <p:spPr>
            <a:xfrm>
              <a:off x="905240" y="1619040"/>
              <a:ext cx="2498748" cy="82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请在此处添加正文内容，根据需要调整字体与文内容，根据需要调整字体与字号，建议采用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行距和两端对齐方式。</a:t>
              </a:r>
            </a:p>
          </p:txBody>
        </p:sp>
      </p:grpSp>
      <p:sp>
        <p:nvSpPr>
          <p:cNvPr id="4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6" name="燕尾形 4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80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7038" y="1456197"/>
            <a:ext cx="2688000" cy="2688000"/>
            <a:chOff x="791728" y="1187400"/>
            <a:chExt cx="2016000" cy="2016000"/>
          </a:xfrm>
        </p:grpSpPr>
        <p:grpSp>
          <p:nvGrpSpPr>
            <p:cNvPr id="40" name="组合 39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41" name="椭圆 40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21562826"/>
                  <a:gd name="adj2" fmla="val 16193527"/>
                  <a:gd name="adj3" fmla="val 16729"/>
                </a:avLst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3" name="同心圆 42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75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45588" y="1456197"/>
            <a:ext cx="2688000" cy="2688000"/>
            <a:chOff x="791728" y="1187400"/>
            <a:chExt cx="2016000" cy="2016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47" name="椭圆 46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空心弧 47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10931363"/>
                  <a:gd name="adj2" fmla="val 16193527"/>
                  <a:gd name="adj3" fmla="val 16729"/>
                </a:avLst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同心圆 48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658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25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403188" y="1456197"/>
            <a:ext cx="2688000" cy="2688000"/>
            <a:chOff x="791728" y="1187400"/>
            <a:chExt cx="2016000" cy="2016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791728" y="1187400"/>
              <a:ext cx="2016000" cy="2016000"/>
              <a:chOff x="987375" y="1577925"/>
              <a:chExt cx="2016000" cy="2016000"/>
            </a:xfrm>
          </p:grpSpPr>
          <p:sp>
            <p:nvSpPr>
              <p:cNvPr id="53" name="椭圆 52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ellipse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空心弧 53"/>
              <p:cNvSpPr/>
              <p:nvPr/>
            </p:nvSpPr>
            <p:spPr>
              <a:xfrm flipH="1">
                <a:off x="987375" y="1577925"/>
                <a:ext cx="2016000" cy="2016000"/>
              </a:xfrm>
              <a:prstGeom prst="blockArc">
                <a:avLst>
                  <a:gd name="adj1" fmla="val 5294727"/>
                  <a:gd name="adj2" fmla="val 16193527"/>
                  <a:gd name="adj3" fmla="val 16729"/>
                </a:avLst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5" name="同心圆 54"/>
            <p:cNvSpPr/>
            <p:nvPr/>
          </p:nvSpPr>
          <p:spPr>
            <a:xfrm>
              <a:off x="899728" y="1295400"/>
              <a:ext cx="1800000" cy="1800000"/>
            </a:xfrm>
            <a:prstGeom prst="donut">
              <a:avLst>
                <a:gd name="adj" fmla="val 5804"/>
              </a:avLst>
            </a:prstGeom>
            <a:solidFill>
              <a:srgbClr val="826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290378" y="1810679"/>
              <a:ext cx="1018699" cy="78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50</a:t>
              </a:r>
              <a:r>
                <a:rPr lang="en-US" altLang="zh-CN" sz="26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4712" y="4395633"/>
            <a:ext cx="2492647" cy="1423357"/>
            <a:chOff x="3941551" y="767212"/>
            <a:chExt cx="1869485" cy="1067518"/>
          </a:xfrm>
        </p:grpSpPr>
        <p:sp>
          <p:nvSpPr>
            <p:cNvPr id="58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43263" y="4395633"/>
            <a:ext cx="2492647" cy="1423357"/>
            <a:chOff x="3941551" y="767212"/>
            <a:chExt cx="1869485" cy="1067518"/>
          </a:xfrm>
        </p:grpSpPr>
        <p:sp>
          <p:nvSpPr>
            <p:cNvPr id="61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81812" y="4395633"/>
            <a:ext cx="2492647" cy="1423357"/>
            <a:chOff x="3941551" y="767212"/>
            <a:chExt cx="1869485" cy="1067518"/>
          </a:xfrm>
        </p:grpSpPr>
        <p:sp>
          <p:nvSpPr>
            <p:cNvPr id="64" name="TextBox 81"/>
            <p:cNvSpPr txBox="1"/>
            <p:nvPr/>
          </p:nvSpPr>
          <p:spPr>
            <a:xfrm>
              <a:off x="3990361" y="767212"/>
              <a:ext cx="1771864" cy="26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在此处添加小标题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82"/>
            <p:cNvSpPr txBox="1"/>
            <p:nvPr/>
          </p:nvSpPr>
          <p:spPr>
            <a:xfrm>
              <a:off x="3941551" y="1046060"/>
              <a:ext cx="1869485" cy="78867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请在此添加正文并根据需要调整字体大小，建议采用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1.5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倍行距和两端对齐方式。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6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68" name="燕尾形 67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4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23135" y="1860929"/>
            <a:ext cx="1955800" cy="1955800"/>
            <a:chOff x="2652626" y="1481041"/>
            <a:chExt cx="1466850" cy="1466850"/>
          </a:xfrm>
        </p:grpSpPr>
        <p:sp>
          <p:nvSpPr>
            <p:cNvPr id="4" name="空心弧 3"/>
            <p:cNvSpPr/>
            <p:nvPr/>
          </p:nvSpPr>
          <p:spPr>
            <a:xfrm rot="2700000">
              <a:off x="2652626" y="1481041"/>
              <a:ext cx="1466850" cy="1466850"/>
            </a:xfrm>
            <a:prstGeom prst="blockArc">
              <a:avLst>
                <a:gd name="adj1" fmla="val 2418124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2700000">
              <a:off x="2938063" y="1766477"/>
              <a:ext cx="897491" cy="897491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black">
            <a:xfrm>
              <a:off x="3169842" y="2021097"/>
              <a:ext cx="445962" cy="335778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8" tIns="45725" rIns="91448" bIns="45725" numCol="1" anchor="t" anchorCtr="0" compatLnSpc="1"/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4626" y="3080227"/>
            <a:ext cx="1955800" cy="1955800"/>
            <a:chOff x="3516244" y="2395514"/>
            <a:chExt cx="1466850" cy="1466850"/>
          </a:xfrm>
        </p:grpSpPr>
        <p:sp>
          <p:nvSpPr>
            <p:cNvPr id="8" name="空心弧 7"/>
            <p:cNvSpPr/>
            <p:nvPr/>
          </p:nvSpPr>
          <p:spPr>
            <a:xfrm rot="2700000" flipH="1" flipV="1">
              <a:off x="3516244" y="2395514"/>
              <a:ext cx="1466850" cy="1466850"/>
            </a:xfrm>
            <a:prstGeom prst="blockArc">
              <a:avLst>
                <a:gd name="adj1" fmla="val 5321815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2700000">
              <a:off x="3802438" y="2680194"/>
              <a:ext cx="897491" cy="897491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" name="Picture 2" descr="C:\Users\kelleyc\Desktop\untitled3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035782" y="2899952"/>
              <a:ext cx="432590" cy="432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5688178" y="1822991"/>
            <a:ext cx="1955800" cy="1955800"/>
            <a:chOff x="4351408" y="1452587"/>
            <a:chExt cx="1466850" cy="1466850"/>
          </a:xfrm>
        </p:grpSpPr>
        <p:sp>
          <p:nvSpPr>
            <p:cNvPr id="12" name="空心弧 11"/>
            <p:cNvSpPr/>
            <p:nvPr/>
          </p:nvSpPr>
          <p:spPr>
            <a:xfrm rot="2700000">
              <a:off x="4351408" y="1452587"/>
              <a:ext cx="1466850" cy="1466850"/>
            </a:xfrm>
            <a:prstGeom prst="blockArc">
              <a:avLst>
                <a:gd name="adj1" fmla="val 5321815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2700000">
              <a:off x="4634575" y="1737267"/>
              <a:ext cx="897491" cy="897491"/>
            </a:xfrm>
            <a:prstGeom prst="ellipse">
              <a:avLst/>
            </a:prstGeom>
            <a:solidFill>
              <a:srgbClr val="6582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217"/>
            <p:cNvSpPr>
              <a:spLocks noChangeAspect="1" noEditPoints="1"/>
            </p:cNvSpPr>
            <p:nvPr/>
          </p:nvSpPr>
          <p:spPr bwMode="auto">
            <a:xfrm>
              <a:off x="4899696" y="1991506"/>
              <a:ext cx="367247" cy="365369"/>
            </a:xfrm>
            <a:custGeom>
              <a:avLst/>
              <a:gdLst>
                <a:gd name="T0" fmla="*/ 72 w 87"/>
                <a:gd name="T1" fmla="*/ 33 h 87"/>
                <a:gd name="T2" fmla="*/ 59 w 87"/>
                <a:gd name="T3" fmla="*/ 45 h 87"/>
                <a:gd name="T4" fmla="*/ 51 w 87"/>
                <a:gd name="T5" fmla="*/ 37 h 87"/>
                <a:gd name="T6" fmla="*/ 57 w 87"/>
                <a:gd name="T7" fmla="*/ 30 h 87"/>
                <a:gd name="T8" fmla="*/ 57 w 87"/>
                <a:gd name="T9" fmla="*/ 27 h 87"/>
                <a:gd name="T10" fmla="*/ 57 w 87"/>
                <a:gd name="T11" fmla="*/ 27 h 87"/>
                <a:gd name="T12" fmla="*/ 53 w 87"/>
                <a:gd name="T13" fmla="*/ 27 h 87"/>
                <a:gd name="T14" fmla="*/ 47 w 87"/>
                <a:gd name="T15" fmla="*/ 33 h 87"/>
                <a:gd name="T16" fmla="*/ 42 w 87"/>
                <a:gd name="T17" fmla="*/ 28 h 87"/>
                <a:gd name="T18" fmla="*/ 55 w 87"/>
                <a:gd name="T19" fmla="*/ 16 h 87"/>
                <a:gd name="T20" fmla="*/ 72 w 87"/>
                <a:gd name="T21" fmla="*/ 33 h 87"/>
                <a:gd name="T22" fmla="*/ 45 w 87"/>
                <a:gd name="T23" fmla="*/ 60 h 87"/>
                <a:gd name="T24" fmla="*/ 36 w 87"/>
                <a:gd name="T25" fmla="*/ 51 h 87"/>
                <a:gd name="T26" fmla="*/ 21 w 87"/>
                <a:gd name="T27" fmla="*/ 66 h 87"/>
                <a:gd name="T28" fmla="*/ 17 w 87"/>
                <a:gd name="T29" fmla="*/ 66 h 87"/>
                <a:gd name="T30" fmla="*/ 17 w 87"/>
                <a:gd name="T31" fmla="*/ 66 h 87"/>
                <a:gd name="T32" fmla="*/ 17 w 87"/>
                <a:gd name="T33" fmla="*/ 63 h 87"/>
                <a:gd name="T34" fmla="*/ 33 w 87"/>
                <a:gd name="T35" fmla="*/ 47 h 87"/>
                <a:gd name="T36" fmla="*/ 28 w 87"/>
                <a:gd name="T37" fmla="*/ 43 h 87"/>
                <a:gd name="T38" fmla="*/ 9 w 87"/>
                <a:gd name="T39" fmla="*/ 62 h 87"/>
                <a:gd name="T40" fmla="*/ 2 w 87"/>
                <a:gd name="T41" fmla="*/ 86 h 87"/>
                <a:gd name="T42" fmla="*/ 26 w 87"/>
                <a:gd name="T43" fmla="*/ 79 h 87"/>
                <a:gd name="T44" fmla="*/ 45 w 87"/>
                <a:gd name="T45" fmla="*/ 60 h 87"/>
                <a:gd name="T46" fmla="*/ 76 w 87"/>
                <a:gd name="T47" fmla="*/ 29 h 87"/>
                <a:gd name="T48" fmla="*/ 87 w 87"/>
                <a:gd name="T49" fmla="*/ 17 h 87"/>
                <a:gd name="T50" fmla="*/ 70 w 87"/>
                <a:gd name="T51" fmla="*/ 0 h 87"/>
                <a:gd name="T52" fmla="*/ 59 w 87"/>
                <a:gd name="T53" fmla="*/ 12 h 87"/>
                <a:gd name="T54" fmla="*/ 76 w 87"/>
                <a:gd name="T55" fmla="*/ 29 h 87"/>
                <a:gd name="T56" fmla="*/ 66 w 87"/>
                <a:gd name="T57" fmla="*/ 51 h 87"/>
                <a:gd name="T58" fmla="*/ 62 w 87"/>
                <a:gd name="T59" fmla="*/ 51 h 87"/>
                <a:gd name="T60" fmla="*/ 35 w 87"/>
                <a:gd name="T61" fmla="*/ 25 h 87"/>
                <a:gd name="T62" fmla="*/ 36 w 87"/>
                <a:gd name="T63" fmla="*/ 18 h 87"/>
                <a:gd name="T64" fmla="*/ 18 w 87"/>
                <a:gd name="T65" fmla="*/ 0 h 87"/>
                <a:gd name="T66" fmla="*/ 18 w 87"/>
                <a:gd name="T67" fmla="*/ 0 h 87"/>
                <a:gd name="T68" fmla="*/ 19 w 87"/>
                <a:gd name="T69" fmla="*/ 5 h 87"/>
                <a:gd name="T70" fmla="*/ 25 w 87"/>
                <a:gd name="T71" fmla="*/ 15 h 87"/>
                <a:gd name="T72" fmla="*/ 15 w 87"/>
                <a:gd name="T73" fmla="*/ 25 h 87"/>
                <a:gd name="T74" fmla="*/ 4 w 87"/>
                <a:gd name="T75" fmla="*/ 16 h 87"/>
                <a:gd name="T76" fmla="*/ 1 w 87"/>
                <a:gd name="T77" fmla="*/ 13 h 87"/>
                <a:gd name="T78" fmla="*/ 0 w 87"/>
                <a:gd name="T79" fmla="*/ 18 h 87"/>
                <a:gd name="T80" fmla="*/ 18 w 87"/>
                <a:gd name="T81" fmla="*/ 36 h 87"/>
                <a:gd name="T82" fmla="*/ 23 w 87"/>
                <a:gd name="T83" fmla="*/ 36 h 87"/>
                <a:gd name="T84" fmla="*/ 50 w 87"/>
                <a:gd name="T85" fmla="*/ 62 h 87"/>
                <a:gd name="T86" fmla="*/ 49 w 87"/>
                <a:gd name="T87" fmla="*/ 69 h 87"/>
                <a:gd name="T88" fmla="*/ 67 w 87"/>
                <a:gd name="T89" fmla="*/ 87 h 87"/>
                <a:gd name="T90" fmla="*/ 67 w 87"/>
                <a:gd name="T91" fmla="*/ 87 h 87"/>
                <a:gd name="T92" fmla="*/ 66 w 87"/>
                <a:gd name="T93" fmla="*/ 82 h 87"/>
                <a:gd name="T94" fmla="*/ 60 w 87"/>
                <a:gd name="T95" fmla="*/ 73 h 87"/>
                <a:gd name="T96" fmla="*/ 70 w 87"/>
                <a:gd name="T97" fmla="*/ 62 h 87"/>
                <a:gd name="T98" fmla="*/ 80 w 87"/>
                <a:gd name="T99" fmla="*/ 71 h 87"/>
                <a:gd name="T100" fmla="*/ 84 w 87"/>
                <a:gd name="T101" fmla="*/ 74 h 87"/>
                <a:gd name="T102" fmla="*/ 84 w 87"/>
                <a:gd name="T103" fmla="*/ 69 h 87"/>
                <a:gd name="T104" fmla="*/ 66 w 87"/>
                <a:gd name="T10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2" y="33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29"/>
                    <a:pt x="58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6"/>
                    <a:pt x="54" y="26"/>
                    <a:pt x="53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2" y="33"/>
                    <a:pt x="72" y="33"/>
                    <a:pt x="72" y="33"/>
                  </a:cubicBezTo>
                  <a:close/>
                  <a:moveTo>
                    <a:pt x="45" y="60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18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4"/>
                    <a:pt x="17" y="6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45" y="60"/>
                  </a:lnTo>
                  <a:close/>
                  <a:moveTo>
                    <a:pt x="76" y="29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76" y="29"/>
                  </a:lnTo>
                  <a:close/>
                  <a:moveTo>
                    <a:pt x="66" y="51"/>
                  </a:moveTo>
                  <a:cubicBezTo>
                    <a:pt x="65" y="51"/>
                    <a:pt x="64" y="51"/>
                    <a:pt x="62" y="5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7"/>
                    <a:pt x="25" y="11"/>
                    <a:pt x="25" y="15"/>
                  </a:cubicBezTo>
                  <a:cubicBezTo>
                    <a:pt x="25" y="20"/>
                    <a:pt x="21" y="25"/>
                    <a:pt x="15" y="25"/>
                  </a:cubicBezTo>
                  <a:cubicBezTo>
                    <a:pt x="10" y="25"/>
                    <a:pt x="5" y="21"/>
                    <a:pt x="4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0" y="36"/>
                    <a:pt x="22" y="36"/>
                    <a:pt x="23" y="3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7"/>
                    <a:pt x="49" y="69"/>
                  </a:cubicBezTo>
                  <a:cubicBezTo>
                    <a:pt x="49" y="79"/>
                    <a:pt x="5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2" y="80"/>
                    <a:pt x="60" y="77"/>
                    <a:pt x="60" y="73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75" y="62"/>
                    <a:pt x="80" y="66"/>
                    <a:pt x="80" y="71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5" y="71"/>
                    <a:pt x="84" y="69"/>
                  </a:cubicBezTo>
                  <a:cubicBezTo>
                    <a:pt x="84" y="59"/>
                    <a:pt x="76" y="51"/>
                    <a:pt x="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7651" y="3044307"/>
            <a:ext cx="1955800" cy="1955800"/>
            <a:chOff x="5213513" y="2368574"/>
            <a:chExt cx="1466850" cy="1466850"/>
          </a:xfrm>
        </p:grpSpPr>
        <p:sp>
          <p:nvSpPr>
            <p:cNvPr id="16" name="空心弧 15"/>
            <p:cNvSpPr/>
            <p:nvPr/>
          </p:nvSpPr>
          <p:spPr>
            <a:xfrm rot="2700000" flipH="1" flipV="1">
              <a:off x="5213513" y="2368574"/>
              <a:ext cx="1466850" cy="1466850"/>
            </a:xfrm>
            <a:prstGeom prst="blockArc">
              <a:avLst>
                <a:gd name="adj1" fmla="val 2383204"/>
                <a:gd name="adj2" fmla="val 0"/>
                <a:gd name="adj3" fmla="val 141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2700000">
              <a:off x="5496679" y="2653254"/>
              <a:ext cx="897491" cy="897491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28102" y="2873594"/>
              <a:ext cx="456929" cy="45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7544127" y="1199989"/>
            <a:ext cx="3313689" cy="1360272"/>
            <a:chOff x="5243359" y="1010093"/>
            <a:chExt cx="2485267" cy="1020204"/>
          </a:xfrm>
        </p:grpSpPr>
        <p:sp>
          <p:nvSpPr>
            <p:cNvPr id="20" name="椭圆 1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6582A6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说明文字"/>
            <p:cNvGrpSpPr/>
            <p:nvPr/>
          </p:nvGrpSpPr>
          <p:grpSpPr>
            <a:xfrm>
              <a:off x="5466165" y="1010093"/>
              <a:ext cx="2262461" cy="1020204"/>
              <a:chOff x="905241" y="1379053"/>
              <a:chExt cx="2345067" cy="1057452"/>
            </a:xfrm>
          </p:grpSpPr>
          <p:sp>
            <p:nvSpPr>
              <p:cNvPr id="22" name="TextBox 35"/>
              <p:cNvSpPr txBox="1"/>
              <p:nvPr/>
            </p:nvSpPr>
            <p:spPr>
              <a:xfrm>
                <a:off x="909042" y="1379053"/>
                <a:ext cx="20804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TextBox 36"/>
              <p:cNvSpPr txBox="1"/>
              <p:nvPr/>
            </p:nvSpPr>
            <p:spPr>
              <a:xfrm>
                <a:off x="905241" y="1619040"/>
                <a:ext cx="2345067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955684" y="3357467"/>
            <a:ext cx="2716791" cy="1360272"/>
            <a:chOff x="5243359" y="1010093"/>
            <a:chExt cx="2037593" cy="1020204"/>
          </a:xfrm>
        </p:grpSpPr>
        <p:sp>
          <p:nvSpPr>
            <p:cNvPr id="30" name="椭圆 2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826C4A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1" name="说明文字"/>
            <p:cNvGrpSpPr/>
            <p:nvPr/>
          </p:nvGrpSpPr>
          <p:grpSpPr>
            <a:xfrm>
              <a:off x="5466165" y="1010093"/>
              <a:ext cx="1814787" cy="1020204"/>
              <a:chOff x="905241" y="1379053"/>
              <a:chExt cx="1881048" cy="1057452"/>
            </a:xfrm>
          </p:grpSpPr>
          <p:sp>
            <p:nvSpPr>
              <p:cNvPr id="32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905241" y="1619040"/>
                <a:ext cx="1881048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59999" y="2084468"/>
            <a:ext cx="2686125" cy="1360272"/>
            <a:chOff x="5466165" y="1010093"/>
            <a:chExt cx="2014594" cy="1020204"/>
          </a:xfrm>
        </p:grpSpPr>
        <p:sp>
          <p:nvSpPr>
            <p:cNvPr id="35" name="椭圆 34"/>
            <p:cNvSpPr/>
            <p:nvPr/>
          </p:nvSpPr>
          <p:spPr bwMode="auto">
            <a:xfrm>
              <a:off x="7300759" y="1057718"/>
              <a:ext cx="180000" cy="180000"/>
            </a:xfrm>
            <a:prstGeom prst="ellipse">
              <a:avLst/>
            </a:prstGeom>
            <a:solidFill>
              <a:srgbClr val="826C4A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6" name="说明文字"/>
            <p:cNvGrpSpPr/>
            <p:nvPr/>
          </p:nvGrpSpPr>
          <p:grpSpPr>
            <a:xfrm>
              <a:off x="5466165" y="1010093"/>
              <a:ext cx="1814787" cy="1020204"/>
              <a:chOff x="905241" y="1379053"/>
              <a:chExt cx="1881048" cy="1057452"/>
            </a:xfrm>
          </p:grpSpPr>
          <p:sp>
            <p:nvSpPr>
              <p:cNvPr id="37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TextBox 36"/>
              <p:cNvSpPr txBox="1"/>
              <p:nvPr/>
            </p:nvSpPr>
            <p:spPr>
              <a:xfrm>
                <a:off x="905241" y="1619040"/>
                <a:ext cx="1881048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092802" y="4285944"/>
            <a:ext cx="3229976" cy="1360272"/>
            <a:chOff x="5058277" y="1010093"/>
            <a:chExt cx="2422482" cy="1020204"/>
          </a:xfrm>
        </p:grpSpPr>
        <p:sp>
          <p:nvSpPr>
            <p:cNvPr id="40" name="椭圆 39"/>
            <p:cNvSpPr/>
            <p:nvPr/>
          </p:nvSpPr>
          <p:spPr bwMode="auto">
            <a:xfrm>
              <a:off x="7300759" y="1057718"/>
              <a:ext cx="180000" cy="180000"/>
            </a:xfrm>
            <a:prstGeom prst="ellipse">
              <a:avLst/>
            </a:prstGeom>
            <a:solidFill>
              <a:srgbClr val="FC7284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1" name="说明文字"/>
            <p:cNvGrpSpPr/>
            <p:nvPr/>
          </p:nvGrpSpPr>
          <p:grpSpPr>
            <a:xfrm>
              <a:off x="5058277" y="1010093"/>
              <a:ext cx="2222676" cy="1020204"/>
              <a:chOff x="482460" y="1379053"/>
              <a:chExt cx="2303830" cy="1057452"/>
            </a:xfrm>
          </p:grpSpPr>
          <p:sp>
            <p:nvSpPr>
              <p:cNvPr id="42" name="TextBox 35"/>
              <p:cNvSpPr txBox="1"/>
              <p:nvPr/>
            </p:nvSpPr>
            <p:spPr>
              <a:xfrm>
                <a:off x="909042" y="1379053"/>
                <a:ext cx="1877247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请在此处添加小标题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TextBox 36"/>
              <p:cNvSpPr txBox="1"/>
              <p:nvPr/>
            </p:nvSpPr>
            <p:spPr>
              <a:xfrm>
                <a:off x="482460" y="1619040"/>
                <a:ext cx="2303830" cy="817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请在此处添加正文内容，根据需要调整字体与字号，建议采用两端对齐方式。</a:t>
                </a:r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25" name="燕尾形 2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97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80376" y="5349213"/>
            <a:ext cx="420172" cy="384043"/>
            <a:chOff x="3050307" y="3939558"/>
            <a:chExt cx="315129" cy="288032"/>
          </a:xfrm>
          <a:solidFill>
            <a:schemeClr val="bg1">
              <a:lumMod val="75000"/>
            </a:schemeClr>
          </a:solidFill>
        </p:grpSpPr>
        <p:sp>
          <p:nvSpPr>
            <p:cNvPr id="12" name="燕尾形 11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03382" y="5349213"/>
            <a:ext cx="420172" cy="384043"/>
            <a:chOff x="3050307" y="3939558"/>
            <a:chExt cx="315129" cy="288032"/>
          </a:xfrm>
          <a:solidFill>
            <a:schemeClr val="bg1">
              <a:lumMod val="75000"/>
            </a:schemeClr>
          </a:solidFill>
        </p:grpSpPr>
        <p:sp>
          <p:nvSpPr>
            <p:cNvPr id="15" name="燕尾形 14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00056" y="1508787"/>
            <a:ext cx="2491587" cy="4224469"/>
            <a:chOff x="899592" y="1131590"/>
            <a:chExt cx="1868690" cy="3168352"/>
          </a:xfrm>
        </p:grpSpPr>
        <p:grpSp>
          <p:nvGrpSpPr>
            <p:cNvPr id="38" name="组合 37"/>
            <p:cNvGrpSpPr/>
            <p:nvPr/>
          </p:nvGrpSpPr>
          <p:grpSpPr>
            <a:xfrm>
              <a:off x="899592" y="1131590"/>
              <a:ext cx="1868690" cy="3168352"/>
              <a:chOff x="899592" y="1059582"/>
              <a:chExt cx="1868690" cy="316835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五边形 39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五边形 41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25135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>
              <a:off x="1427516" y="3416238"/>
              <a:ext cx="812842" cy="812842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4850807" y="1508787"/>
            <a:ext cx="2491587" cy="4224469"/>
            <a:chOff x="3637655" y="1131590"/>
            <a:chExt cx="1868690" cy="316835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37655" y="1131590"/>
              <a:ext cx="1868690" cy="3168352"/>
              <a:chOff x="899592" y="1059582"/>
              <a:chExt cx="1868690" cy="316835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FC72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五边形 48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rgbClr val="826C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五边形 50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225136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88470" y="1707654"/>
                <a:ext cx="1690933" cy="126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请在此添加正文并根据需要调整字体大小，建议采用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倍行距和两端对齐方式。建议采用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</a:t>
                </a: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screen">
              <a:lum bright="70000" contrast="-70000"/>
            </a:blip>
            <a:stretch>
              <a:fillRect/>
            </a:stretch>
          </p:blipFill>
          <p:spPr>
            <a:xfrm>
              <a:off x="4193999" y="3492525"/>
              <a:ext cx="756000" cy="756000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8501558" y="1508787"/>
            <a:ext cx="2491587" cy="4224469"/>
            <a:chOff x="6375718" y="1131590"/>
            <a:chExt cx="1868690" cy="3168352"/>
          </a:xfrm>
        </p:grpSpPr>
        <p:grpSp>
          <p:nvGrpSpPr>
            <p:cNvPr id="56" name="组合 55"/>
            <p:cNvGrpSpPr/>
            <p:nvPr/>
          </p:nvGrpSpPr>
          <p:grpSpPr>
            <a:xfrm>
              <a:off x="6375718" y="1131590"/>
              <a:ext cx="1868690" cy="3168352"/>
              <a:chOff x="899592" y="1059582"/>
              <a:chExt cx="1868690" cy="316835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899592" y="1059582"/>
                <a:ext cx="1868690" cy="3168352"/>
              </a:xfrm>
              <a:prstGeom prst="rect">
                <a:avLst/>
              </a:prstGeom>
              <a:solidFill>
                <a:srgbClr val="658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五边形 57"/>
              <p:cNvSpPr/>
              <p:nvPr/>
            </p:nvSpPr>
            <p:spPr>
              <a:xfrm rot="5400000">
                <a:off x="1575087" y="634083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5400000">
                <a:off x="1797937" y="161238"/>
                <a:ext cx="72000" cy="18686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五边形 59"/>
              <p:cNvSpPr/>
              <p:nvPr/>
            </p:nvSpPr>
            <p:spPr>
              <a:xfrm rot="5400000">
                <a:off x="1575087" y="590651"/>
                <a:ext cx="504056" cy="1441919"/>
              </a:xfrm>
              <a:prstGeom prst="homePlate">
                <a:avLst>
                  <a:gd name="adj" fmla="val 3582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225135" y="1131589"/>
                <a:ext cx="1203960" cy="26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在此添加关键字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988470" y="1707654"/>
                <a:ext cx="1690933" cy="126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请在此添加正文并根据需要调整字体大小，建议采用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倍行距和两端对齐方式。建议采用</a:t>
                </a:r>
                <a:r>
                  <a:rPr lang="en-US" altLang="zh-CN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1.5</a:t>
                </a: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倍行距和两端对齐方式。</a:t>
                </a:r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>
              <a:off x="6914063" y="3435846"/>
              <a:ext cx="792000" cy="792000"/>
            </a:xfrm>
            <a:prstGeom prst="rect">
              <a:avLst/>
            </a:prstGeom>
          </p:spPr>
        </p:pic>
      </p:grpSp>
      <p:sp>
        <p:nvSpPr>
          <p:cNvPr id="64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66" name="燕尾形 65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燕尾形 66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334279" y="2372883"/>
            <a:ext cx="2254578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请在此添加正文并根据需要调整字体大小，建议采用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倍行距和两端对齐方式。建议采用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倍行距和两端对齐方式。</a:t>
            </a:r>
          </a:p>
        </p:txBody>
      </p:sp>
    </p:spTree>
  </p:cSld>
  <p:clrMapOvr>
    <a:masterClrMapping/>
  </p:clrMapOvr>
  <p:transition advTm="169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588348" y="3108684"/>
            <a:ext cx="10992000" cy="240000"/>
          </a:xfrm>
          <a:prstGeom prst="rightArrow">
            <a:avLst>
              <a:gd name="adj1" fmla="val 45974"/>
              <a:gd name="adj2" fmla="val 698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3" name="组合 2"/>
          <p:cNvGrpSpPr/>
          <p:nvPr/>
        </p:nvGrpSpPr>
        <p:grpSpPr>
          <a:xfrm>
            <a:off x="1021855" y="1414297"/>
            <a:ext cx="2348679" cy="1761292"/>
            <a:chOff x="1298163" y="1322669"/>
            <a:chExt cx="1761509" cy="1320969"/>
          </a:xfrm>
        </p:grpSpPr>
        <p:grpSp>
          <p:nvGrpSpPr>
            <p:cNvPr id="32" name="组合 31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826C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FC7284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37" name="TextBox 8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1709672" y="1857838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0763" y="1414297"/>
            <a:ext cx="2348679" cy="1761292"/>
            <a:chOff x="1298163" y="1322669"/>
            <a:chExt cx="1761509" cy="1320969"/>
          </a:xfrm>
        </p:grpSpPr>
        <p:grpSp>
          <p:nvGrpSpPr>
            <p:cNvPr id="40" name="组合 39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FC72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6582A6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45" name="TextBox 139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3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709672" y="1856346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76310" y="1414297"/>
            <a:ext cx="2348679" cy="1761292"/>
            <a:chOff x="1298163" y="1322669"/>
            <a:chExt cx="1761509" cy="1320969"/>
          </a:xfrm>
        </p:grpSpPr>
        <p:grpSp>
          <p:nvGrpSpPr>
            <p:cNvPr id="48" name="组合 47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6582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826C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826C4A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sp>
            <p:nvSpPr>
              <p:cNvPr id="53" name="TextBox 147"/>
              <p:cNvSpPr txBox="1"/>
              <p:nvPr/>
            </p:nvSpPr>
            <p:spPr>
              <a:xfrm>
                <a:off x="1449046" y="1385059"/>
                <a:ext cx="346234" cy="52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735" dirty="0">
                    <a:solidFill>
                      <a:schemeClr val="bg1"/>
                    </a:solidFill>
                    <a:latin typeface="+mn-ea"/>
                  </a:rPr>
                  <a:t>2</a:t>
                </a:r>
                <a:endParaRPr lang="zh-CN" altLang="en-US" sz="3735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1709672" y="1856346"/>
              <a:ext cx="1260000" cy="61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6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6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56" name="TextBox 36"/>
          <p:cNvSpPr txBox="1"/>
          <p:nvPr/>
        </p:nvSpPr>
        <p:spPr>
          <a:xfrm>
            <a:off x="5104988" y="349156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  <p:sp>
        <p:nvSpPr>
          <p:cNvPr id="57" name="TextBox 36"/>
          <p:cNvSpPr txBox="1"/>
          <p:nvPr/>
        </p:nvSpPr>
        <p:spPr>
          <a:xfrm>
            <a:off x="8759442" y="349156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783263" y="5215477"/>
            <a:ext cx="862667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请在此处添加正文内容，根据需要调整字体与字号，建议采用两端对齐方式。请在此处添加正文内容，根据需要调整字体与字号，建议采用两端对齐方式。</a:t>
            </a:r>
          </a:p>
        </p:txBody>
      </p:sp>
      <p:sp>
        <p:nvSpPr>
          <p:cNvPr id="9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94" name="燕尾形 9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燕尾形 9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TextBox 36"/>
          <p:cNvSpPr txBox="1"/>
          <p:nvPr/>
        </p:nvSpPr>
        <p:spPr>
          <a:xfrm>
            <a:off x="1204707" y="3583205"/>
            <a:ext cx="2474368" cy="10515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请在此处添加正文内容，根据需要调整字体与字号，建议采用两端对齐方式。</a:t>
            </a:r>
          </a:p>
        </p:txBody>
      </p:sp>
    </p:spTree>
  </p:cSld>
  <p:clrMapOvr>
    <a:masterClrMapping/>
  </p:clrMapOvr>
  <p:transition advTm="190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6" grpId="0"/>
      <p:bldP spid="57" grpId="0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329305" y="2780030"/>
            <a:ext cx="6100445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6582A6"/>
                </a:solidFill>
                <a:latin typeface="微软雅黑" panose="020B0503020204020204" charset="-122"/>
                <a:ea typeface="微软雅黑" panose="020B0503020204020204" charset="-122"/>
              </a:rPr>
              <a:t>感谢您的</a:t>
            </a:r>
            <a:r>
              <a:rPr lang="zh-CN" altLang="en-US" sz="5400" b="1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下载观看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77565" y="3619500"/>
            <a:ext cx="599694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教育教学培训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信息化教学设计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课堂教学课件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91598" y="4061460"/>
            <a:ext cx="4968875" cy="5111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Chinese  companies  will no longer remain in the hard stage and they are also promoting a culture Chinese  companies  will no longer remain </a:t>
            </a:r>
          </a:p>
          <a:p>
            <a:pPr algn="ctr"/>
            <a:r>
              <a:rPr lang="en-US" altLang="zh-CN" sz="800" dirty="0">
                <a:solidFill>
                  <a:schemeClr val="tx2"/>
                </a:solidFill>
                <a:latin typeface="Vani" panose="020B0502040204020203" charset="0"/>
                <a:ea typeface="时尚中黑简体" pitchFamily="2" charset="-122"/>
              </a:rPr>
              <a:t>in the hard stage and they are also promoting a culture</a:t>
            </a:r>
          </a:p>
        </p:txBody>
      </p:sp>
    </p:spTree>
  </p:cSld>
  <p:clrMapOvr>
    <a:masterClrMapping/>
  </p:clrMapOvr>
  <p:transition advTm="24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6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1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教学分析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210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296988" y="1469708"/>
            <a:ext cx="1695450" cy="1797466"/>
            <a:chOff x="1296988" y="2135188"/>
            <a:chExt cx="1695450" cy="1797466"/>
          </a:xfrm>
        </p:grpSpPr>
        <p:sp>
          <p:nvSpPr>
            <p:cNvPr id="37" name="Arc 2"/>
            <p:cNvSpPr/>
            <p:nvPr/>
          </p:nvSpPr>
          <p:spPr bwMode="auto">
            <a:xfrm flipV="1">
              <a:off x="129698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6582A6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93886" y="3594100"/>
              <a:ext cx="298479" cy="338554"/>
            </a:xfrm>
            <a:prstGeom prst="rect">
              <a:avLst/>
            </a:prstGeom>
            <a:solidFill>
              <a:srgbClr val="6582A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95738" y="1469708"/>
            <a:ext cx="1695450" cy="1797466"/>
            <a:chOff x="3995738" y="2135188"/>
            <a:chExt cx="1695450" cy="1797466"/>
          </a:xfrm>
        </p:grpSpPr>
        <p:sp>
          <p:nvSpPr>
            <p:cNvPr id="40" name="Arc 20"/>
            <p:cNvSpPr/>
            <p:nvPr/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826C4A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693429" y="3594100"/>
              <a:ext cx="298480" cy="338554"/>
            </a:xfrm>
            <a:prstGeom prst="rect">
              <a:avLst/>
            </a:prstGeom>
            <a:solidFill>
              <a:srgbClr val="826C4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89725" y="1469708"/>
            <a:ext cx="1695450" cy="1797466"/>
            <a:chOff x="6689725" y="2135188"/>
            <a:chExt cx="1695450" cy="1797466"/>
          </a:xfrm>
        </p:grpSpPr>
        <p:sp>
          <p:nvSpPr>
            <p:cNvPr id="44" name="Arc 16"/>
            <p:cNvSpPr/>
            <p:nvPr/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6582A6"/>
              </a:solidFill>
              <a:round/>
              <a:tailEnd type="oval" w="sm" len="sm"/>
            </a:ln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7386623" y="3594100"/>
              <a:ext cx="298479" cy="338554"/>
            </a:xfrm>
            <a:prstGeom prst="rect">
              <a:avLst/>
            </a:prstGeom>
            <a:solidFill>
              <a:srgbClr val="6582A6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385300" y="1455420"/>
            <a:ext cx="1695450" cy="1797467"/>
            <a:chOff x="9385300" y="2120900"/>
            <a:chExt cx="1695450" cy="1797467"/>
          </a:xfrm>
        </p:grpSpPr>
        <p:sp>
          <p:nvSpPr>
            <p:cNvPr id="47" name="Arc 12"/>
            <p:cNvSpPr/>
            <p:nvPr/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FC7284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10082991" y="3579813"/>
              <a:ext cx="298480" cy="338554"/>
            </a:xfrm>
            <a:prstGeom prst="rect">
              <a:avLst/>
            </a:prstGeom>
            <a:solidFill>
              <a:srgbClr val="FC7284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990600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1492250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3694906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4196556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388893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890543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9084468" y="3973195"/>
            <a:ext cx="2297113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9586118" y="3592195"/>
            <a:ext cx="1293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添加重点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1704886" y="2022611"/>
            <a:ext cx="723140" cy="679223"/>
          </a:xfrm>
          <a:custGeom>
            <a:avLst/>
            <a:gdLst>
              <a:gd name="T0" fmla="*/ 92 w 104"/>
              <a:gd name="T1" fmla="*/ 9 h 98"/>
              <a:gd name="T2" fmla="*/ 104 w 104"/>
              <a:gd name="T3" fmla="*/ 87 h 98"/>
              <a:gd name="T4" fmla="*/ 53 w 104"/>
              <a:gd name="T5" fmla="*/ 98 h 98"/>
              <a:gd name="T6" fmla="*/ 41 w 104"/>
              <a:gd name="T7" fmla="*/ 90 h 98"/>
              <a:gd name="T8" fmla="*/ 7 w 104"/>
              <a:gd name="T9" fmla="*/ 58 h 98"/>
              <a:gd name="T10" fmla="*/ 11 w 104"/>
              <a:gd name="T11" fmla="*/ 45 h 98"/>
              <a:gd name="T12" fmla="*/ 8 w 104"/>
              <a:gd name="T13" fmla="*/ 15 h 98"/>
              <a:gd name="T14" fmla="*/ 27 w 104"/>
              <a:gd name="T15" fmla="*/ 1 h 98"/>
              <a:gd name="T16" fmla="*/ 23 w 104"/>
              <a:gd name="T17" fmla="*/ 17 h 98"/>
              <a:gd name="T18" fmla="*/ 15 w 104"/>
              <a:gd name="T19" fmla="*/ 20 h 98"/>
              <a:gd name="T20" fmla="*/ 14 w 104"/>
              <a:gd name="T21" fmla="*/ 39 h 98"/>
              <a:gd name="T22" fmla="*/ 23 w 104"/>
              <a:gd name="T23" fmla="*/ 23 h 98"/>
              <a:gd name="T24" fmla="*/ 26 w 104"/>
              <a:gd name="T25" fmla="*/ 17 h 98"/>
              <a:gd name="T26" fmla="*/ 32 w 104"/>
              <a:gd name="T27" fmla="*/ 15 h 98"/>
              <a:gd name="T28" fmla="*/ 38 w 104"/>
              <a:gd name="T29" fmla="*/ 17 h 98"/>
              <a:gd name="T30" fmla="*/ 38 w 104"/>
              <a:gd name="T31" fmla="*/ 29 h 98"/>
              <a:gd name="T32" fmla="*/ 29 w 104"/>
              <a:gd name="T33" fmla="*/ 31 h 98"/>
              <a:gd name="T34" fmla="*/ 19 w 104"/>
              <a:gd name="T35" fmla="*/ 43 h 98"/>
              <a:gd name="T36" fmla="*/ 28 w 104"/>
              <a:gd name="T37" fmla="*/ 48 h 98"/>
              <a:gd name="T38" fmla="*/ 41 w 104"/>
              <a:gd name="T39" fmla="*/ 21 h 98"/>
              <a:gd name="T40" fmla="*/ 34 w 104"/>
              <a:gd name="T41" fmla="*/ 21 h 98"/>
              <a:gd name="T42" fmla="*/ 29 w 104"/>
              <a:gd name="T43" fmla="*/ 21 h 98"/>
              <a:gd name="T44" fmla="*/ 28 w 104"/>
              <a:gd name="T45" fmla="*/ 23 h 98"/>
              <a:gd name="T46" fmla="*/ 29 w 104"/>
              <a:gd name="T47" fmla="*/ 26 h 98"/>
              <a:gd name="T48" fmla="*/ 34 w 104"/>
              <a:gd name="T49" fmla="*/ 26 h 98"/>
              <a:gd name="T50" fmla="*/ 34 w 104"/>
              <a:gd name="T51" fmla="*/ 21 h 98"/>
              <a:gd name="T52" fmla="*/ 41 w 104"/>
              <a:gd name="T53" fmla="*/ 83 h 98"/>
              <a:gd name="T54" fmla="*/ 24 w 104"/>
              <a:gd name="T55" fmla="*/ 54 h 98"/>
              <a:gd name="T56" fmla="*/ 14 w 104"/>
              <a:gd name="T57" fmla="*/ 57 h 98"/>
              <a:gd name="T58" fmla="*/ 21 w 104"/>
              <a:gd name="T59" fmla="*/ 75 h 98"/>
              <a:gd name="T60" fmla="*/ 52 w 104"/>
              <a:gd name="T61" fmla="*/ 21 h 98"/>
              <a:gd name="T62" fmla="*/ 93 w 104"/>
              <a:gd name="T63" fmla="*/ 59 h 98"/>
              <a:gd name="T64" fmla="*/ 52 w 104"/>
              <a:gd name="T65" fmla="*/ 21 h 98"/>
              <a:gd name="T66" fmla="*/ 65 w 104"/>
              <a:gd name="T67" fmla="*/ 67 h 98"/>
              <a:gd name="T68" fmla="*/ 80 w 104"/>
              <a:gd name="T69" fmla="*/ 68 h 98"/>
              <a:gd name="T70" fmla="*/ 83 w 104"/>
              <a:gd name="T71" fmla="*/ 71 h 98"/>
              <a:gd name="T72" fmla="*/ 83 w 104"/>
              <a:gd name="T73" fmla="*/ 85 h 98"/>
              <a:gd name="T74" fmla="*/ 83 w 104"/>
              <a:gd name="T75" fmla="*/ 71 h 98"/>
              <a:gd name="T76" fmla="*/ 73 w 104"/>
              <a:gd name="T77" fmla="*/ 81 h 98"/>
              <a:gd name="T78" fmla="*/ 72 w 104"/>
              <a:gd name="T79" fmla="*/ 91 h 98"/>
              <a:gd name="T80" fmla="*/ 62 w 104"/>
              <a:gd name="T81" fmla="*/ 86 h 98"/>
              <a:gd name="T82" fmla="*/ 62 w 104"/>
              <a:gd name="T83" fmla="*/ 70 h 98"/>
              <a:gd name="T84" fmla="*/ 62 w 104"/>
              <a:gd name="T85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" h="98">
                <a:moveTo>
                  <a:pt x="53" y="9"/>
                </a:moveTo>
                <a:cubicBezTo>
                  <a:pt x="92" y="9"/>
                  <a:pt x="92" y="9"/>
                  <a:pt x="92" y="9"/>
                </a:cubicBezTo>
                <a:cubicBezTo>
                  <a:pt x="99" y="9"/>
                  <a:pt x="104" y="14"/>
                  <a:pt x="104" y="2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93"/>
                  <a:pt x="99" y="98"/>
                  <a:pt x="92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47" y="98"/>
                  <a:pt x="43" y="95"/>
                  <a:pt x="4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2" y="89"/>
                  <a:pt x="23" y="85"/>
                  <a:pt x="17" y="80"/>
                </a:cubicBezTo>
                <a:cubicBezTo>
                  <a:pt x="10" y="74"/>
                  <a:pt x="6" y="67"/>
                  <a:pt x="7" y="58"/>
                </a:cubicBezTo>
                <a:cubicBezTo>
                  <a:pt x="7" y="57"/>
                  <a:pt x="7" y="57"/>
                  <a:pt x="7" y="56"/>
                </a:cubicBezTo>
                <a:cubicBezTo>
                  <a:pt x="8" y="53"/>
                  <a:pt x="9" y="49"/>
                  <a:pt x="11" y="45"/>
                </a:cubicBezTo>
                <a:cubicBezTo>
                  <a:pt x="4" y="38"/>
                  <a:pt x="0" y="30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4" y="0"/>
                  <a:pt x="27" y="1"/>
                </a:cubicBezTo>
                <a:cubicBezTo>
                  <a:pt x="30" y="3"/>
                  <a:pt x="32" y="6"/>
                  <a:pt x="32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0" y="14"/>
                  <a:pt x="20" y="14"/>
                  <a:pt x="20" y="14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9" y="28"/>
                  <a:pt x="10" y="34"/>
                  <a:pt x="14" y="39"/>
                </a:cubicBezTo>
                <a:cubicBezTo>
                  <a:pt x="17" y="35"/>
                  <a:pt x="20" y="31"/>
                  <a:pt x="24" y="27"/>
                </a:cubicBezTo>
                <a:cubicBezTo>
                  <a:pt x="24" y="26"/>
                  <a:pt x="23" y="25"/>
                  <a:pt x="23" y="23"/>
                </a:cubicBezTo>
                <a:cubicBezTo>
                  <a:pt x="23" y="21"/>
                  <a:pt x="24" y="19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8" y="16"/>
                  <a:pt x="30" y="15"/>
                  <a:pt x="32" y="15"/>
                </a:cubicBezTo>
                <a:cubicBezTo>
                  <a:pt x="34" y="15"/>
                  <a:pt x="36" y="16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9"/>
                  <a:pt x="40" y="21"/>
                  <a:pt x="40" y="23"/>
                </a:cubicBezTo>
                <a:cubicBezTo>
                  <a:pt x="40" y="26"/>
                  <a:pt x="40" y="28"/>
                  <a:pt x="38" y="29"/>
                </a:cubicBezTo>
                <a:cubicBezTo>
                  <a:pt x="36" y="31"/>
                  <a:pt x="34" y="32"/>
                  <a:pt x="32" y="32"/>
                </a:cubicBezTo>
                <a:cubicBezTo>
                  <a:pt x="31" y="32"/>
                  <a:pt x="30" y="32"/>
                  <a:pt x="29" y="31"/>
                </a:cubicBezTo>
                <a:cubicBezTo>
                  <a:pt x="25" y="35"/>
                  <a:pt x="22" y="39"/>
                  <a:pt x="20" y="42"/>
                </a:cubicBezTo>
                <a:cubicBezTo>
                  <a:pt x="20" y="43"/>
                  <a:pt x="20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2" y="45"/>
                  <a:pt x="25" y="47"/>
                  <a:pt x="28" y="48"/>
                </a:cubicBezTo>
                <a:cubicBezTo>
                  <a:pt x="32" y="51"/>
                  <a:pt x="37" y="54"/>
                  <a:pt x="41" y="5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14"/>
                  <a:pt x="46" y="9"/>
                  <a:pt x="53" y="9"/>
                </a:cubicBezTo>
                <a:close/>
                <a:moveTo>
                  <a:pt x="34" y="21"/>
                </a:moveTo>
                <a:cubicBezTo>
                  <a:pt x="34" y="20"/>
                  <a:pt x="33" y="20"/>
                  <a:pt x="32" y="20"/>
                </a:cubicBezTo>
                <a:cubicBezTo>
                  <a:pt x="31" y="20"/>
                  <a:pt x="30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3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7"/>
                  <a:pt x="32" y="27"/>
                </a:cubicBezTo>
                <a:cubicBezTo>
                  <a:pt x="33" y="27"/>
                  <a:pt x="34" y="26"/>
                  <a:pt x="34" y="26"/>
                </a:cubicBezTo>
                <a:cubicBezTo>
                  <a:pt x="35" y="25"/>
                  <a:pt x="36" y="24"/>
                  <a:pt x="36" y="23"/>
                </a:cubicBezTo>
                <a:cubicBezTo>
                  <a:pt x="36" y="22"/>
                  <a:pt x="3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41" y="83"/>
                </a:moveTo>
                <a:cubicBezTo>
                  <a:pt x="41" y="66"/>
                  <a:pt x="41" y="66"/>
                  <a:pt x="41" y="66"/>
                </a:cubicBezTo>
                <a:cubicBezTo>
                  <a:pt x="37" y="61"/>
                  <a:pt x="30" y="58"/>
                  <a:pt x="24" y="54"/>
                </a:cubicBezTo>
                <a:cubicBezTo>
                  <a:pt x="22" y="52"/>
                  <a:pt x="19" y="51"/>
                  <a:pt x="16" y="49"/>
                </a:cubicBezTo>
                <a:cubicBezTo>
                  <a:pt x="15" y="52"/>
                  <a:pt x="14" y="54"/>
                  <a:pt x="14" y="57"/>
                </a:cubicBezTo>
                <a:cubicBezTo>
                  <a:pt x="14" y="57"/>
                  <a:pt x="14" y="58"/>
                  <a:pt x="14" y="58"/>
                </a:cubicBezTo>
                <a:cubicBezTo>
                  <a:pt x="13" y="65"/>
                  <a:pt x="16" y="71"/>
                  <a:pt x="21" y="75"/>
                </a:cubicBezTo>
                <a:cubicBezTo>
                  <a:pt x="26" y="79"/>
                  <a:pt x="33" y="82"/>
                  <a:pt x="41" y="83"/>
                </a:cubicBezTo>
                <a:close/>
                <a:moveTo>
                  <a:pt x="52" y="21"/>
                </a:moveTo>
                <a:cubicBezTo>
                  <a:pt x="52" y="59"/>
                  <a:pt x="52" y="59"/>
                  <a:pt x="52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21"/>
                  <a:pt x="93" y="21"/>
                  <a:pt x="93" y="21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72" y="65"/>
                </a:moveTo>
                <a:cubicBezTo>
                  <a:pt x="70" y="65"/>
                  <a:pt x="67" y="66"/>
                  <a:pt x="65" y="67"/>
                </a:cubicBezTo>
                <a:cubicBezTo>
                  <a:pt x="73" y="75"/>
                  <a:pt x="73" y="75"/>
                  <a:pt x="73" y="75"/>
                </a:cubicBezTo>
                <a:cubicBezTo>
                  <a:pt x="80" y="68"/>
                  <a:pt x="80" y="68"/>
                  <a:pt x="80" y="68"/>
                </a:cubicBezTo>
                <a:cubicBezTo>
                  <a:pt x="78" y="66"/>
                  <a:pt x="75" y="65"/>
                  <a:pt x="72" y="65"/>
                </a:cubicBezTo>
                <a:close/>
                <a:moveTo>
                  <a:pt x="83" y="71"/>
                </a:moveTo>
                <a:cubicBezTo>
                  <a:pt x="76" y="78"/>
                  <a:pt x="76" y="78"/>
                  <a:pt x="76" y="78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3"/>
                  <a:pt x="85" y="81"/>
                  <a:pt x="85" y="78"/>
                </a:cubicBezTo>
                <a:cubicBezTo>
                  <a:pt x="85" y="75"/>
                  <a:pt x="84" y="73"/>
                  <a:pt x="83" y="71"/>
                </a:cubicBezTo>
                <a:close/>
                <a:moveTo>
                  <a:pt x="80" y="88"/>
                </a:moveTo>
                <a:cubicBezTo>
                  <a:pt x="73" y="81"/>
                  <a:pt x="73" y="81"/>
                  <a:pt x="73" y="81"/>
                </a:cubicBezTo>
                <a:cubicBezTo>
                  <a:pt x="65" y="89"/>
                  <a:pt x="65" y="89"/>
                  <a:pt x="65" y="89"/>
                </a:cubicBezTo>
                <a:cubicBezTo>
                  <a:pt x="67" y="90"/>
                  <a:pt x="70" y="91"/>
                  <a:pt x="72" y="91"/>
                </a:cubicBezTo>
                <a:cubicBezTo>
                  <a:pt x="75" y="91"/>
                  <a:pt x="78" y="90"/>
                  <a:pt x="80" y="88"/>
                </a:cubicBezTo>
                <a:close/>
                <a:moveTo>
                  <a:pt x="62" y="86"/>
                </a:moveTo>
                <a:cubicBezTo>
                  <a:pt x="70" y="78"/>
                  <a:pt x="70" y="78"/>
                  <a:pt x="70" y="78"/>
                </a:cubicBezTo>
                <a:cubicBezTo>
                  <a:pt x="62" y="70"/>
                  <a:pt x="62" y="70"/>
                  <a:pt x="62" y="70"/>
                </a:cubicBezTo>
                <a:cubicBezTo>
                  <a:pt x="60" y="73"/>
                  <a:pt x="60" y="75"/>
                  <a:pt x="60" y="78"/>
                </a:cubicBezTo>
                <a:cubicBezTo>
                  <a:pt x="60" y="81"/>
                  <a:pt x="60" y="83"/>
                  <a:pt x="62" y="86"/>
                </a:cubicBez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8" name="Freeform 96"/>
          <p:cNvSpPr>
            <a:spLocks noEditPoints="1"/>
          </p:cNvSpPr>
          <p:nvPr/>
        </p:nvSpPr>
        <p:spPr bwMode="auto">
          <a:xfrm>
            <a:off x="4521210" y="2109696"/>
            <a:ext cx="644505" cy="676502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826C4A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>
            <a:off x="9847942" y="2077920"/>
            <a:ext cx="766440" cy="479025"/>
          </a:xfrm>
          <a:custGeom>
            <a:avLst/>
            <a:gdLst>
              <a:gd name="T0" fmla="*/ 16 w 104"/>
              <a:gd name="T1" fmla="*/ 2 h 79"/>
              <a:gd name="T2" fmla="*/ 27 w 104"/>
              <a:gd name="T3" fmla="*/ 4 h 79"/>
              <a:gd name="T4" fmla="*/ 19 w 104"/>
              <a:gd name="T5" fmla="*/ 48 h 79"/>
              <a:gd name="T6" fmla="*/ 4 w 104"/>
              <a:gd name="T7" fmla="*/ 45 h 79"/>
              <a:gd name="T8" fmla="*/ 16 w 104"/>
              <a:gd name="T9" fmla="*/ 2 h 79"/>
              <a:gd name="T10" fmla="*/ 18 w 104"/>
              <a:gd name="T11" fmla="*/ 65 h 79"/>
              <a:gd name="T12" fmla="*/ 16 w 104"/>
              <a:gd name="T13" fmla="*/ 72 h 79"/>
              <a:gd name="T14" fmla="*/ 101 w 104"/>
              <a:gd name="T15" fmla="*/ 72 h 79"/>
              <a:gd name="T16" fmla="*/ 104 w 104"/>
              <a:gd name="T17" fmla="*/ 72 h 79"/>
              <a:gd name="T18" fmla="*/ 104 w 104"/>
              <a:gd name="T19" fmla="*/ 68 h 79"/>
              <a:gd name="T20" fmla="*/ 104 w 104"/>
              <a:gd name="T21" fmla="*/ 26 h 79"/>
              <a:gd name="T22" fmla="*/ 104 w 104"/>
              <a:gd name="T23" fmla="*/ 24 h 79"/>
              <a:gd name="T24" fmla="*/ 103 w 104"/>
              <a:gd name="T25" fmla="*/ 23 h 79"/>
              <a:gd name="T26" fmla="*/ 90 w 104"/>
              <a:gd name="T27" fmla="*/ 10 h 79"/>
              <a:gd name="T28" fmla="*/ 89 w 104"/>
              <a:gd name="T29" fmla="*/ 9 h 79"/>
              <a:gd name="T30" fmla="*/ 87 w 104"/>
              <a:gd name="T31" fmla="*/ 9 h 79"/>
              <a:gd name="T32" fmla="*/ 31 w 104"/>
              <a:gd name="T33" fmla="*/ 9 h 79"/>
              <a:gd name="T34" fmla="*/ 31 w 104"/>
              <a:gd name="T35" fmla="*/ 17 h 79"/>
              <a:gd name="T36" fmla="*/ 84 w 104"/>
              <a:gd name="T37" fmla="*/ 17 h 79"/>
              <a:gd name="T38" fmla="*/ 83 w 104"/>
              <a:gd name="T39" fmla="*/ 28 h 79"/>
              <a:gd name="T40" fmla="*/ 83 w 104"/>
              <a:gd name="T41" fmla="*/ 30 h 79"/>
              <a:gd name="T42" fmla="*/ 85 w 104"/>
              <a:gd name="T43" fmla="*/ 30 h 79"/>
              <a:gd name="T44" fmla="*/ 97 w 104"/>
              <a:gd name="T45" fmla="*/ 29 h 79"/>
              <a:gd name="T46" fmla="*/ 97 w 104"/>
              <a:gd name="T47" fmla="*/ 65 h 79"/>
              <a:gd name="T48" fmla="*/ 18 w 104"/>
              <a:gd name="T49" fmla="*/ 65 h 79"/>
              <a:gd name="T50" fmla="*/ 95 w 104"/>
              <a:gd name="T51" fmla="*/ 26 h 79"/>
              <a:gd name="T52" fmla="*/ 86 w 104"/>
              <a:gd name="T53" fmla="*/ 26 h 79"/>
              <a:gd name="T54" fmla="*/ 87 w 104"/>
              <a:gd name="T55" fmla="*/ 18 h 79"/>
              <a:gd name="T56" fmla="*/ 95 w 104"/>
              <a:gd name="T57" fmla="*/ 26 h 79"/>
              <a:gd name="T58" fmla="*/ 32 w 104"/>
              <a:gd name="T59" fmla="*/ 43 h 79"/>
              <a:gd name="T60" fmla="*/ 74 w 104"/>
              <a:gd name="T61" fmla="*/ 43 h 79"/>
              <a:gd name="T62" fmla="*/ 74 w 104"/>
              <a:gd name="T63" fmla="*/ 45 h 79"/>
              <a:gd name="T64" fmla="*/ 32 w 104"/>
              <a:gd name="T65" fmla="*/ 45 h 79"/>
              <a:gd name="T66" fmla="*/ 32 w 104"/>
              <a:gd name="T67" fmla="*/ 43 h 79"/>
              <a:gd name="T68" fmla="*/ 32 w 104"/>
              <a:gd name="T69" fmla="*/ 32 h 79"/>
              <a:gd name="T70" fmla="*/ 71 w 104"/>
              <a:gd name="T71" fmla="*/ 32 h 79"/>
              <a:gd name="T72" fmla="*/ 71 w 104"/>
              <a:gd name="T73" fmla="*/ 35 h 79"/>
              <a:gd name="T74" fmla="*/ 32 w 104"/>
              <a:gd name="T75" fmla="*/ 35 h 79"/>
              <a:gd name="T76" fmla="*/ 32 w 104"/>
              <a:gd name="T77" fmla="*/ 32 h 79"/>
              <a:gd name="T78" fmla="*/ 32 w 104"/>
              <a:gd name="T79" fmla="*/ 22 h 79"/>
              <a:gd name="T80" fmla="*/ 71 w 104"/>
              <a:gd name="T81" fmla="*/ 22 h 79"/>
              <a:gd name="T82" fmla="*/ 71 w 104"/>
              <a:gd name="T83" fmla="*/ 25 h 79"/>
              <a:gd name="T84" fmla="*/ 32 w 104"/>
              <a:gd name="T85" fmla="*/ 25 h 79"/>
              <a:gd name="T86" fmla="*/ 32 w 104"/>
              <a:gd name="T87" fmla="*/ 22 h 79"/>
              <a:gd name="T88" fmla="*/ 3 w 104"/>
              <a:gd name="T89" fmla="*/ 66 h 79"/>
              <a:gd name="T90" fmla="*/ 9 w 104"/>
              <a:gd name="T91" fmla="*/ 68 h 79"/>
              <a:gd name="T92" fmla="*/ 9 w 104"/>
              <a:gd name="T93" fmla="*/ 74 h 79"/>
              <a:gd name="T94" fmla="*/ 5 w 104"/>
              <a:gd name="T95" fmla="*/ 79 h 79"/>
              <a:gd name="T96" fmla="*/ 2 w 104"/>
              <a:gd name="T97" fmla="*/ 78 h 79"/>
              <a:gd name="T98" fmla="*/ 0 w 104"/>
              <a:gd name="T99" fmla="*/ 72 h 79"/>
              <a:gd name="T100" fmla="*/ 3 w 104"/>
              <a:gd name="T101" fmla="*/ 66 h 79"/>
              <a:gd name="T102" fmla="*/ 4 w 104"/>
              <a:gd name="T103" fmla="*/ 48 h 79"/>
              <a:gd name="T104" fmla="*/ 2 w 104"/>
              <a:gd name="T105" fmla="*/ 65 h 79"/>
              <a:gd name="T106" fmla="*/ 12 w 104"/>
              <a:gd name="T107" fmla="*/ 67 h 79"/>
              <a:gd name="T108" fmla="*/ 17 w 104"/>
              <a:gd name="T109" fmla="*/ 51 h 79"/>
              <a:gd name="T110" fmla="*/ 4 w 104"/>
              <a:gd name="T111" fmla="*/ 4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" h="79">
                <a:moveTo>
                  <a:pt x="16" y="2"/>
                </a:moveTo>
                <a:cubicBezTo>
                  <a:pt x="21" y="0"/>
                  <a:pt x="24" y="1"/>
                  <a:pt x="27" y="4"/>
                </a:cubicBezTo>
                <a:cubicBezTo>
                  <a:pt x="26" y="20"/>
                  <a:pt x="23" y="35"/>
                  <a:pt x="19" y="48"/>
                </a:cubicBezTo>
                <a:cubicBezTo>
                  <a:pt x="14" y="47"/>
                  <a:pt x="9" y="46"/>
                  <a:pt x="4" y="45"/>
                </a:cubicBezTo>
                <a:cubicBezTo>
                  <a:pt x="6" y="29"/>
                  <a:pt x="10" y="15"/>
                  <a:pt x="16" y="2"/>
                </a:cubicBezTo>
                <a:close/>
                <a:moveTo>
                  <a:pt x="18" y="65"/>
                </a:moveTo>
                <a:cubicBezTo>
                  <a:pt x="16" y="72"/>
                  <a:pt x="16" y="72"/>
                  <a:pt x="16" y="72"/>
                </a:cubicBezTo>
                <a:cubicBezTo>
                  <a:pt x="69" y="72"/>
                  <a:pt x="74" y="72"/>
                  <a:pt x="101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4"/>
                  <a:pt x="31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65"/>
                  <a:pt x="97" y="65"/>
                  <a:pt x="97" y="65"/>
                </a:cubicBezTo>
                <a:cubicBezTo>
                  <a:pt x="79" y="65"/>
                  <a:pt x="57" y="65"/>
                  <a:pt x="18" y="65"/>
                </a:cubicBezTo>
                <a:close/>
                <a:moveTo>
                  <a:pt x="95" y="26"/>
                </a:moveTo>
                <a:cubicBezTo>
                  <a:pt x="86" y="26"/>
                  <a:pt x="86" y="26"/>
                  <a:pt x="86" y="26"/>
                </a:cubicBezTo>
                <a:cubicBezTo>
                  <a:pt x="87" y="18"/>
                  <a:pt x="87" y="18"/>
                  <a:pt x="87" y="18"/>
                </a:cubicBezTo>
                <a:cubicBezTo>
                  <a:pt x="95" y="26"/>
                  <a:pt x="95" y="26"/>
                  <a:pt x="95" y="26"/>
                </a:cubicBezTo>
                <a:close/>
                <a:moveTo>
                  <a:pt x="32" y="43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3"/>
                  <a:pt x="32" y="43"/>
                  <a:pt x="32" y="43"/>
                </a:cubicBezTo>
                <a:close/>
                <a:moveTo>
                  <a:pt x="32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5"/>
                  <a:pt x="71" y="35"/>
                  <a:pt x="7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2"/>
                </a:moveTo>
                <a:cubicBezTo>
                  <a:pt x="71" y="22"/>
                  <a:pt x="71" y="22"/>
                  <a:pt x="71" y="22"/>
                </a:cubicBezTo>
                <a:cubicBezTo>
                  <a:pt x="71" y="25"/>
                  <a:pt x="71" y="25"/>
                  <a:pt x="7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3" y="66"/>
                </a:moveTo>
                <a:cubicBezTo>
                  <a:pt x="9" y="68"/>
                  <a:pt x="9" y="68"/>
                  <a:pt x="9" y="68"/>
                </a:cubicBezTo>
                <a:cubicBezTo>
                  <a:pt x="9" y="74"/>
                  <a:pt x="9" y="74"/>
                  <a:pt x="9" y="74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9"/>
                  <a:pt x="3" y="79"/>
                  <a:pt x="2" y="78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66"/>
                  <a:pt x="3" y="66"/>
                  <a:pt x="3" y="66"/>
                </a:cubicBezTo>
                <a:close/>
                <a:moveTo>
                  <a:pt x="4" y="48"/>
                </a:moveTo>
                <a:cubicBezTo>
                  <a:pt x="3" y="53"/>
                  <a:pt x="3" y="59"/>
                  <a:pt x="2" y="65"/>
                </a:cubicBezTo>
                <a:cubicBezTo>
                  <a:pt x="5" y="65"/>
                  <a:pt x="9" y="66"/>
                  <a:pt x="12" y="67"/>
                </a:cubicBezTo>
                <a:cubicBezTo>
                  <a:pt x="14" y="61"/>
                  <a:pt x="15" y="56"/>
                  <a:pt x="17" y="51"/>
                </a:cubicBezTo>
                <a:cubicBezTo>
                  <a:pt x="13" y="50"/>
                  <a:pt x="9" y="49"/>
                  <a:pt x="4" y="48"/>
                </a:cubicBezTo>
                <a:close/>
              </a:path>
            </a:pathLst>
          </a:custGeom>
          <a:solidFill>
            <a:srgbClr val="FC7284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0" name="Freeform 78"/>
          <p:cNvSpPr>
            <a:spLocks noEditPoints="1"/>
          </p:cNvSpPr>
          <p:nvPr/>
        </p:nvSpPr>
        <p:spPr bwMode="auto">
          <a:xfrm>
            <a:off x="7213034" y="2022611"/>
            <a:ext cx="791880" cy="69351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6582A6"/>
          </a:solidFill>
          <a:ln>
            <a:noFill/>
          </a:ln>
        </p:spPr>
        <p:txBody>
          <a:bodyPr lIns="91436" tIns="45718" rIns="91436" bIns="45718"/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09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bldLvl="0" animBg="1"/>
      <p:bldP spid="58" grpId="0" bldLvl="0" animBg="1"/>
      <p:bldP spid="59" grpId="0" bldLvl="0" animBg="1"/>
      <p:bldP spid="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0"/>
          <p:cNvSpPr txBox="1"/>
          <p:nvPr/>
        </p:nvSpPr>
        <p:spPr>
          <a:xfrm>
            <a:off x="1073038" y="1632579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073038" y="2029282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8" name="文本框 42"/>
          <p:cNvSpPr txBox="1"/>
          <p:nvPr/>
        </p:nvSpPr>
        <p:spPr>
          <a:xfrm>
            <a:off x="1073038" y="3799011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1073038" y="4195714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0" name="文本框 44"/>
          <p:cNvSpPr txBox="1"/>
          <p:nvPr/>
        </p:nvSpPr>
        <p:spPr>
          <a:xfrm>
            <a:off x="8910568" y="1632579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8910568" y="2029282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2" name="文本框 46"/>
          <p:cNvSpPr txBox="1"/>
          <p:nvPr/>
        </p:nvSpPr>
        <p:spPr>
          <a:xfrm>
            <a:off x="8910568" y="3799011"/>
            <a:ext cx="162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8910568" y="4195714"/>
            <a:ext cx="2178359" cy="13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4" name="五边形 63"/>
          <p:cNvSpPr/>
          <p:nvPr/>
        </p:nvSpPr>
        <p:spPr>
          <a:xfrm>
            <a:off x="6095597" y="1363211"/>
            <a:ext cx="2597634" cy="2027831"/>
          </a:xfrm>
          <a:prstGeom prst="homePlat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 flipH="1">
            <a:off x="3436803" y="1363211"/>
            <a:ext cx="2597634" cy="2027831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095597" y="3434286"/>
            <a:ext cx="2597634" cy="2027831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 flipH="1">
            <a:off x="3436803" y="3434286"/>
            <a:ext cx="2597634" cy="2027831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826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55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8" grpId="0"/>
      <p:bldP spid="59" grpId="0"/>
      <p:bldP spid="60" grpId="0"/>
      <p:bldP spid="61" grpId="0"/>
      <p:bldP spid="62" grpId="0"/>
      <p:bldP spid="63" grpId="0"/>
      <p:bldP spid="64" grpId="0" bldLvl="0" animBg="1"/>
      <p:bldP spid="65" grpId="0" bldLvl="0" animBg="1"/>
      <p:bldP spid="66" grpId="0" bldLvl="0" animBg="1"/>
      <p:bldP spid="6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2"/>
          <p:cNvSpPr/>
          <p:nvPr/>
        </p:nvSpPr>
        <p:spPr>
          <a:xfrm>
            <a:off x="822510" y="1782963"/>
            <a:ext cx="4020655" cy="4043171"/>
          </a:xfrm>
          <a:prstGeom prst="ellipse">
            <a:avLst/>
          </a:prstGeom>
          <a:solidFill>
            <a:srgbClr val="826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324"/>
          <p:cNvSpPr/>
          <p:nvPr/>
        </p:nvSpPr>
        <p:spPr>
          <a:xfrm>
            <a:off x="4356106" y="1864168"/>
            <a:ext cx="2604032" cy="1998417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505" tIns="60753" rIns="121505" bIns="60753" rtlCol="0" anchor="ctr"/>
          <a:lstStyle/>
          <a:p>
            <a:pPr algn="ctr"/>
            <a:endParaRPr lang="en-US"/>
          </a:p>
        </p:txBody>
      </p:sp>
      <p:grpSp>
        <p:nvGrpSpPr>
          <p:cNvPr id="13" name="Group 343"/>
          <p:cNvGrpSpPr/>
          <p:nvPr/>
        </p:nvGrpSpPr>
        <p:grpSpPr>
          <a:xfrm>
            <a:off x="6345692" y="2149985"/>
            <a:ext cx="4968240" cy="1316355"/>
            <a:chOff x="4572000" y="1643056"/>
            <a:chExt cx="3746179" cy="987038"/>
          </a:xfrm>
        </p:grpSpPr>
        <p:sp>
          <p:nvSpPr>
            <p:cNvPr id="14" name="Rectangle 33"/>
            <p:cNvSpPr/>
            <p:nvPr/>
          </p:nvSpPr>
          <p:spPr>
            <a:xfrm>
              <a:off x="4572000" y="1643056"/>
              <a:ext cx="1299600" cy="300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添加难点文本</a:t>
              </a:r>
            </a:p>
          </p:txBody>
        </p:sp>
        <p:sp>
          <p:nvSpPr>
            <p:cNvPr id="15" name="Rectangle 325"/>
            <p:cNvSpPr/>
            <p:nvPr/>
          </p:nvSpPr>
          <p:spPr>
            <a:xfrm>
              <a:off x="4572000" y="2000161"/>
              <a:ext cx="3746179" cy="629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2348" y="1919223"/>
            <a:ext cx="3608386" cy="3630612"/>
            <a:chOff x="8035926" y="2103438"/>
            <a:chExt cx="3608386" cy="3630612"/>
          </a:xfrm>
        </p:grpSpPr>
        <p:sp>
          <p:nvSpPr>
            <p:cNvPr id="17" name="Freeform 5"/>
            <p:cNvSpPr/>
            <p:nvPr/>
          </p:nvSpPr>
          <p:spPr bwMode="auto">
            <a:xfrm>
              <a:off x="8035926" y="2103438"/>
              <a:ext cx="3565524" cy="3630612"/>
            </a:xfrm>
            <a:custGeom>
              <a:avLst/>
              <a:gdLst>
                <a:gd name="T0" fmla="*/ 119 w 163"/>
                <a:gd name="T1" fmla="*/ 44 h 166"/>
                <a:gd name="T2" fmla="*/ 163 w 163"/>
                <a:gd name="T3" fmla="*/ 80 h 166"/>
                <a:gd name="T4" fmla="*/ 140 w 163"/>
                <a:gd name="T5" fmla="*/ 31 h 166"/>
                <a:gd name="T6" fmla="*/ 31 w 163"/>
                <a:gd name="T7" fmla="*/ 31 h 166"/>
                <a:gd name="T8" fmla="*/ 31 w 163"/>
                <a:gd name="T9" fmla="*/ 141 h 166"/>
                <a:gd name="T10" fmla="*/ 95 w 163"/>
                <a:gd name="T11" fmla="*/ 163 h 166"/>
                <a:gd name="T12" fmla="*/ 54 w 163"/>
                <a:gd name="T13" fmla="*/ 132 h 166"/>
                <a:gd name="T14" fmla="*/ 119 w 163"/>
                <a:gd name="T15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66">
                  <a:moveTo>
                    <a:pt x="119" y="44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2" y="62"/>
                    <a:pt x="154" y="45"/>
                    <a:pt x="140" y="31"/>
                  </a:cubicBezTo>
                  <a:cubicBezTo>
                    <a:pt x="110" y="0"/>
                    <a:pt x="61" y="0"/>
                    <a:pt x="31" y="31"/>
                  </a:cubicBezTo>
                  <a:cubicBezTo>
                    <a:pt x="0" y="61"/>
                    <a:pt x="0" y="110"/>
                    <a:pt x="31" y="141"/>
                  </a:cubicBezTo>
                  <a:cubicBezTo>
                    <a:pt x="48" y="158"/>
                    <a:pt x="72" y="166"/>
                    <a:pt x="95" y="163"/>
                  </a:cubicBezTo>
                  <a:cubicBezTo>
                    <a:pt x="54" y="132"/>
                    <a:pt x="54" y="132"/>
                    <a:pt x="54" y="132"/>
                  </a:cubicBezTo>
                  <a:lnTo>
                    <a:pt x="119" y="44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217025" y="3065463"/>
              <a:ext cx="2427287" cy="2601912"/>
            </a:xfrm>
            <a:custGeom>
              <a:avLst/>
              <a:gdLst>
                <a:gd name="T0" fmla="*/ 109 w 111"/>
                <a:gd name="T1" fmla="*/ 36 h 119"/>
                <a:gd name="T2" fmla="*/ 65 w 111"/>
                <a:gd name="T3" fmla="*/ 0 h 119"/>
                <a:gd name="T4" fmla="*/ 0 w 111"/>
                <a:gd name="T5" fmla="*/ 88 h 119"/>
                <a:gd name="T6" fmla="*/ 41 w 111"/>
                <a:gd name="T7" fmla="*/ 119 h 119"/>
                <a:gd name="T8" fmla="*/ 86 w 111"/>
                <a:gd name="T9" fmla="*/ 97 h 119"/>
                <a:gd name="T10" fmla="*/ 109 w 111"/>
                <a:gd name="T11" fmla="*/ 3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9">
                  <a:moveTo>
                    <a:pt x="109" y="36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117"/>
                    <a:pt x="74" y="109"/>
                    <a:pt x="86" y="97"/>
                  </a:cubicBezTo>
                  <a:cubicBezTo>
                    <a:pt x="103" y="80"/>
                    <a:pt x="111" y="58"/>
                    <a:pt x="109" y="36"/>
                  </a:cubicBez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8648700" y="2671763"/>
              <a:ext cx="2559050" cy="2689225"/>
            </a:xfrm>
            <a:custGeom>
              <a:avLst/>
              <a:gdLst>
                <a:gd name="T0" fmla="*/ 7 w 117"/>
                <a:gd name="T1" fmla="*/ 75 h 123"/>
                <a:gd name="T2" fmla="*/ 71 w 117"/>
                <a:gd name="T3" fmla="*/ 115 h 123"/>
                <a:gd name="T4" fmla="*/ 110 w 117"/>
                <a:gd name="T5" fmla="*/ 48 h 123"/>
                <a:gd name="T6" fmla="*/ 45 w 117"/>
                <a:gd name="T7" fmla="*/ 7 h 123"/>
                <a:gd name="T8" fmla="*/ 7 w 117"/>
                <a:gd name="T9" fmla="*/ 7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3">
                  <a:moveTo>
                    <a:pt x="7" y="75"/>
                  </a:moveTo>
                  <a:cubicBezTo>
                    <a:pt x="14" y="105"/>
                    <a:pt x="43" y="123"/>
                    <a:pt x="71" y="115"/>
                  </a:cubicBezTo>
                  <a:cubicBezTo>
                    <a:pt x="100" y="108"/>
                    <a:pt x="117" y="77"/>
                    <a:pt x="110" y="48"/>
                  </a:cubicBezTo>
                  <a:cubicBezTo>
                    <a:pt x="102" y="18"/>
                    <a:pt x="73" y="0"/>
                    <a:pt x="45" y="7"/>
                  </a:cubicBezTo>
                  <a:cubicBezTo>
                    <a:pt x="17" y="15"/>
                    <a:pt x="0" y="46"/>
                    <a:pt x="7" y="75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845550" y="2890838"/>
              <a:ext cx="2143125" cy="2252662"/>
            </a:xfrm>
            <a:custGeom>
              <a:avLst/>
              <a:gdLst>
                <a:gd name="T0" fmla="*/ 6 w 98"/>
                <a:gd name="T1" fmla="*/ 63 h 103"/>
                <a:gd name="T2" fmla="*/ 60 w 98"/>
                <a:gd name="T3" fmla="*/ 97 h 103"/>
                <a:gd name="T4" fmla="*/ 92 w 98"/>
                <a:gd name="T5" fmla="*/ 40 h 103"/>
                <a:gd name="T6" fmla="*/ 38 w 98"/>
                <a:gd name="T7" fmla="*/ 6 h 103"/>
                <a:gd name="T8" fmla="*/ 6 w 98"/>
                <a:gd name="T9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" y="63"/>
                  </a:moveTo>
                  <a:cubicBezTo>
                    <a:pt x="12" y="88"/>
                    <a:pt x="37" y="103"/>
                    <a:pt x="60" y="97"/>
                  </a:cubicBezTo>
                  <a:cubicBezTo>
                    <a:pt x="84" y="90"/>
                    <a:pt x="98" y="65"/>
                    <a:pt x="92" y="40"/>
                  </a:cubicBezTo>
                  <a:cubicBezTo>
                    <a:pt x="86" y="15"/>
                    <a:pt x="62" y="0"/>
                    <a:pt x="38" y="6"/>
                  </a:cubicBezTo>
                  <a:cubicBezTo>
                    <a:pt x="14" y="13"/>
                    <a:pt x="0" y="38"/>
                    <a:pt x="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9742488" y="3284538"/>
              <a:ext cx="590550" cy="720725"/>
            </a:xfrm>
            <a:custGeom>
              <a:avLst/>
              <a:gdLst>
                <a:gd name="T0" fmla="*/ 0 w 372"/>
                <a:gd name="T1" fmla="*/ 399 h 454"/>
                <a:gd name="T2" fmla="*/ 110 w 372"/>
                <a:gd name="T3" fmla="*/ 454 h 454"/>
                <a:gd name="T4" fmla="*/ 372 w 372"/>
                <a:gd name="T5" fmla="*/ 0 h 454"/>
                <a:gd name="T6" fmla="*/ 0 w 372"/>
                <a:gd name="T7" fmla="*/ 39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454">
                  <a:moveTo>
                    <a:pt x="0" y="399"/>
                  </a:moveTo>
                  <a:lnTo>
                    <a:pt x="110" y="454"/>
                  </a:lnTo>
                  <a:lnTo>
                    <a:pt x="372" y="0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E46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9917113" y="3284538"/>
              <a:ext cx="415925" cy="830262"/>
            </a:xfrm>
            <a:custGeom>
              <a:avLst/>
              <a:gdLst>
                <a:gd name="T0" fmla="*/ 97 w 262"/>
                <a:gd name="T1" fmla="*/ 523 h 523"/>
                <a:gd name="T2" fmla="*/ 0 w 262"/>
                <a:gd name="T3" fmla="*/ 454 h 523"/>
                <a:gd name="T4" fmla="*/ 262 w 262"/>
                <a:gd name="T5" fmla="*/ 0 h 523"/>
                <a:gd name="T6" fmla="*/ 97 w 262"/>
                <a:gd name="T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523">
                  <a:moveTo>
                    <a:pt x="97" y="523"/>
                  </a:moveTo>
                  <a:lnTo>
                    <a:pt x="0" y="454"/>
                  </a:lnTo>
                  <a:lnTo>
                    <a:pt x="262" y="0"/>
                  </a:lnTo>
                  <a:lnTo>
                    <a:pt x="97" y="523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9501188" y="4005263"/>
              <a:ext cx="569912" cy="744537"/>
            </a:xfrm>
            <a:custGeom>
              <a:avLst/>
              <a:gdLst>
                <a:gd name="T0" fmla="*/ 359 w 359"/>
                <a:gd name="T1" fmla="*/ 69 h 469"/>
                <a:gd name="T2" fmla="*/ 262 w 359"/>
                <a:gd name="T3" fmla="*/ 0 h 469"/>
                <a:gd name="T4" fmla="*/ 0 w 359"/>
                <a:gd name="T5" fmla="*/ 469 h 469"/>
                <a:gd name="T6" fmla="*/ 359 w 359"/>
                <a:gd name="T7" fmla="*/ 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69">
                  <a:moveTo>
                    <a:pt x="359" y="69"/>
                  </a:moveTo>
                  <a:lnTo>
                    <a:pt x="262" y="0"/>
                  </a:lnTo>
                  <a:lnTo>
                    <a:pt x="0" y="469"/>
                  </a:lnTo>
                  <a:lnTo>
                    <a:pt x="359" y="69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9501188" y="3917950"/>
              <a:ext cx="415925" cy="831850"/>
            </a:xfrm>
            <a:custGeom>
              <a:avLst/>
              <a:gdLst>
                <a:gd name="T0" fmla="*/ 152 w 262"/>
                <a:gd name="T1" fmla="*/ 0 h 524"/>
                <a:gd name="T2" fmla="*/ 262 w 262"/>
                <a:gd name="T3" fmla="*/ 55 h 524"/>
                <a:gd name="T4" fmla="*/ 0 w 262"/>
                <a:gd name="T5" fmla="*/ 524 h 524"/>
                <a:gd name="T6" fmla="*/ 152 w 262"/>
                <a:gd name="T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524">
                  <a:moveTo>
                    <a:pt x="152" y="0"/>
                  </a:moveTo>
                  <a:lnTo>
                    <a:pt x="262" y="55"/>
                  </a:lnTo>
                  <a:lnTo>
                    <a:pt x="0" y="52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9283700" y="2497138"/>
              <a:ext cx="677862" cy="523875"/>
            </a:xfrm>
            <a:custGeom>
              <a:avLst/>
              <a:gdLst>
                <a:gd name="T0" fmla="*/ 2 w 31"/>
                <a:gd name="T1" fmla="*/ 18 h 24"/>
                <a:gd name="T2" fmla="*/ 11 w 31"/>
                <a:gd name="T3" fmla="*/ 23 h 24"/>
                <a:gd name="T4" fmla="*/ 24 w 31"/>
                <a:gd name="T5" fmla="*/ 20 h 24"/>
                <a:gd name="T6" fmla="*/ 30 w 31"/>
                <a:gd name="T7" fmla="*/ 10 h 24"/>
                <a:gd name="T8" fmla="*/ 29 w 31"/>
                <a:gd name="T9" fmla="*/ 7 h 24"/>
                <a:gd name="T10" fmla="*/ 20 w 31"/>
                <a:gd name="T11" fmla="*/ 1 h 24"/>
                <a:gd name="T12" fmla="*/ 6 w 31"/>
                <a:gd name="T13" fmla="*/ 5 h 24"/>
                <a:gd name="T14" fmla="*/ 1 w 31"/>
                <a:gd name="T15" fmla="*/ 15 h 24"/>
                <a:gd name="T16" fmla="*/ 2 w 31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2" y="18"/>
                  </a:moveTo>
                  <a:cubicBezTo>
                    <a:pt x="3" y="22"/>
                    <a:pt x="7" y="24"/>
                    <a:pt x="11" y="2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9"/>
                    <a:pt x="31" y="14"/>
                    <a:pt x="30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3"/>
                    <a:pt x="24" y="0"/>
                    <a:pt x="2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6"/>
                    <a:pt x="0" y="10"/>
                    <a:pt x="1" y="15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矩形 16"/>
          <p:cNvSpPr>
            <a:spLocks noChangeArrowheads="1"/>
          </p:cNvSpPr>
          <p:nvPr/>
        </p:nvSpPr>
        <p:spPr bwMode="auto">
          <a:xfrm>
            <a:off x="7259628" y="3757986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sp>
        <p:nvSpPr>
          <p:cNvPr id="28" name="矩形 16"/>
          <p:cNvSpPr>
            <a:spLocks noChangeArrowheads="1"/>
          </p:cNvSpPr>
          <p:nvPr/>
        </p:nvSpPr>
        <p:spPr bwMode="auto">
          <a:xfrm>
            <a:off x="7259628" y="4700752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sp>
        <p:nvSpPr>
          <p:cNvPr id="29" name="矩形 16"/>
          <p:cNvSpPr>
            <a:spLocks noChangeArrowheads="1"/>
          </p:cNvSpPr>
          <p:nvPr/>
        </p:nvSpPr>
        <p:spPr bwMode="auto">
          <a:xfrm>
            <a:off x="7259628" y="5575060"/>
            <a:ext cx="360063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保留图片的格式和动画效果不变，请不要直接删除图片，只将图片替换就可以。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345692" y="3710319"/>
            <a:ext cx="585787" cy="585788"/>
            <a:chOff x="6345692" y="3710319"/>
            <a:chExt cx="585787" cy="585788"/>
          </a:xfrm>
        </p:grpSpPr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6345692" y="3710319"/>
              <a:ext cx="585787" cy="585788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sp>
          <p:nvSpPr>
            <p:cNvPr id="33" name="Freeform 112"/>
            <p:cNvSpPr>
              <a:spLocks noEditPoints="1"/>
            </p:cNvSpPr>
            <p:nvPr/>
          </p:nvSpPr>
          <p:spPr bwMode="auto">
            <a:xfrm>
              <a:off x="6466350" y="3843329"/>
              <a:ext cx="344470" cy="346378"/>
            </a:xfrm>
            <a:custGeom>
              <a:avLst/>
              <a:gdLst>
                <a:gd name="T0" fmla="*/ 356190 w 288"/>
                <a:gd name="T1" fmla="*/ 240110 h 288"/>
                <a:gd name="T2" fmla="*/ 364150 w 288"/>
                <a:gd name="T3" fmla="*/ 184084 h 288"/>
                <a:gd name="T4" fmla="*/ 183070 w 288"/>
                <a:gd name="T5" fmla="*/ 0 h 288"/>
                <a:gd name="T6" fmla="*/ 0 w 288"/>
                <a:gd name="T7" fmla="*/ 184084 h 288"/>
                <a:gd name="T8" fmla="*/ 183070 w 288"/>
                <a:gd name="T9" fmla="*/ 366167 h 288"/>
                <a:gd name="T10" fmla="*/ 240777 w 288"/>
                <a:gd name="T11" fmla="*/ 356163 h 288"/>
                <a:gd name="T12" fmla="*/ 282564 w 288"/>
                <a:gd name="T13" fmla="*/ 398182 h 288"/>
                <a:gd name="T14" fmla="*/ 370119 w 288"/>
                <a:gd name="T15" fmla="*/ 398182 h 288"/>
                <a:gd name="T16" fmla="*/ 370119 w 288"/>
                <a:gd name="T17" fmla="*/ 488223 h 288"/>
                <a:gd name="T18" fmla="*/ 370119 w 288"/>
                <a:gd name="T19" fmla="*/ 488223 h 288"/>
                <a:gd name="T20" fmla="*/ 457674 w 288"/>
                <a:gd name="T21" fmla="*/ 488223 h 288"/>
                <a:gd name="T22" fmla="*/ 457674 w 288"/>
                <a:gd name="T23" fmla="*/ 576263 h 288"/>
                <a:gd name="T24" fmla="*/ 457674 w 288"/>
                <a:gd name="T25" fmla="*/ 576263 h 288"/>
                <a:gd name="T26" fmla="*/ 573088 w 288"/>
                <a:gd name="T27" fmla="*/ 576263 h 288"/>
                <a:gd name="T28" fmla="*/ 573088 w 288"/>
                <a:gd name="T29" fmla="*/ 576263 h 288"/>
                <a:gd name="T30" fmla="*/ 573088 w 288"/>
                <a:gd name="T31" fmla="*/ 576263 h 288"/>
                <a:gd name="T32" fmla="*/ 573088 w 288"/>
                <a:gd name="T33" fmla="*/ 460210 h 288"/>
                <a:gd name="T34" fmla="*/ 356190 w 288"/>
                <a:gd name="T35" fmla="*/ 240110 h 288"/>
                <a:gd name="T36" fmla="*/ 145262 w 288"/>
                <a:gd name="T37" fmla="*/ 206094 h 288"/>
                <a:gd name="T38" fmla="*/ 83575 w 288"/>
                <a:gd name="T39" fmla="*/ 144066 h 288"/>
                <a:gd name="T40" fmla="*/ 145262 w 288"/>
                <a:gd name="T41" fmla="*/ 82037 h 288"/>
                <a:gd name="T42" fmla="*/ 206948 w 288"/>
                <a:gd name="T43" fmla="*/ 144066 h 288"/>
                <a:gd name="T44" fmla="*/ 145262 w 288"/>
                <a:gd name="T45" fmla="*/ 206094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45692" y="5527393"/>
            <a:ext cx="585787" cy="585788"/>
            <a:chOff x="6345692" y="5527393"/>
            <a:chExt cx="585787" cy="585788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6345692" y="5527393"/>
              <a:ext cx="585787" cy="585788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4534" y="5604280"/>
              <a:ext cx="260498" cy="443707"/>
              <a:chOff x="7488238" y="2489200"/>
              <a:chExt cx="433387" cy="738188"/>
            </a:xfrm>
            <a:solidFill>
              <a:schemeClr val="bg1"/>
            </a:solidFill>
          </p:grpSpPr>
          <p:sp>
            <p:nvSpPr>
              <p:cNvPr id="45" name="Freeform 77"/>
              <p:cNvSpPr/>
              <p:nvPr/>
            </p:nvSpPr>
            <p:spPr bwMode="auto">
              <a:xfrm>
                <a:off x="7527925" y="2517775"/>
                <a:ext cx="393700" cy="330200"/>
              </a:xfrm>
              <a:custGeom>
                <a:avLst/>
                <a:gdLst>
                  <a:gd name="T0" fmla="*/ 269162 w 196"/>
                  <a:gd name="T1" fmla="*/ 201679 h 167"/>
                  <a:gd name="T2" fmla="*/ 393700 w 196"/>
                  <a:gd name="T3" fmla="*/ 67226 h 167"/>
                  <a:gd name="T4" fmla="*/ 152659 w 196"/>
                  <a:gd name="T5" fmla="*/ 43499 h 167"/>
                  <a:gd name="T6" fmla="*/ 0 w 196"/>
                  <a:gd name="T7" fmla="*/ 3954 h 167"/>
                  <a:gd name="T8" fmla="*/ 0 w 196"/>
                  <a:gd name="T9" fmla="*/ 270883 h 167"/>
                  <a:gd name="T10" fmla="*/ 78338 w 196"/>
                  <a:gd name="T11" fmla="*/ 266928 h 167"/>
                  <a:gd name="T12" fmla="*/ 383657 w 196"/>
                  <a:gd name="T13" fmla="*/ 316359 h 167"/>
                  <a:gd name="T14" fmla="*/ 269162 w 196"/>
                  <a:gd name="T15" fmla="*/ 201679 h 1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78"/>
              <p:cNvSpPr>
                <a:spLocks noChangeArrowheads="1"/>
              </p:cNvSpPr>
              <p:nvPr/>
            </p:nvSpPr>
            <p:spPr bwMode="auto">
              <a:xfrm>
                <a:off x="7488238" y="2489200"/>
                <a:ext cx="63500" cy="738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345692" y="4653085"/>
            <a:ext cx="585787" cy="585788"/>
            <a:chOff x="6345692" y="4653085"/>
            <a:chExt cx="585787" cy="585788"/>
          </a:xfrm>
        </p:grpSpPr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6345692" y="4653085"/>
              <a:ext cx="585787" cy="585788"/>
            </a:xfrm>
            <a:prstGeom prst="ellipse">
              <a:avLst/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AU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FontAwesome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50454" y="4773744"/>
              <a:ext cx="346378" cy="344469"/>
              <a:chOff x="4295775" y="4351338"/>
              <a:chExt cx="576263" cy="573087"/>
            </a:xfrm>
            <a:solidFill>
              <a:schemeClr val="bg1"/>
            </a:solidFill>
          </p:grpSpPr>
          <p:sp>
            <p:nvSpPr>
              <p:cNvPr id="58" name="Freeform 368"/>
              <p:cNvSpPr/>
              <p:nvPr/>
            </p:nvSpPr>
            <p:spPr bwMode="auto">
              <a:xfrm>
                <a:off x="4383088" y="4716463"/>
                <a:ext cx="182562" cy="207962"/>
              </a:xfrm>
              <a:custGeom>
                <a:avLst/>
                <a:gdLst>
                  <a:gd name="T0" fmla="*/ 0 w 92"/>
                  <a:gd name="T1" fmla="*/ 0 h 104"/>
                  <a:gd name="T2" fmla="*/ 35719 w 92"/>
                  <a:gd name="T3" fmla="*/ 47991 h 104"/>
                  <a:gd name="T4" fmla="*/ 35719 w 92"/>
                  <a:gd name="T5" fmla="*/ 177967 h 104"/>
                  <a:gd name="T6" fmla="*/ 65484 w 92"/>
                  <a:gd name="T7" fmla="*/ 207962 h 104"/>
                  <a:gd name="T8" fmla="*/ 150812 w 92"/>
                  <a:gd name="T9" fmla="*/ 207962 h 104"/>
                  <a:gd name="T10" fmla="*/ 182562 w 92"/>
                  <a:gd name="T11" fmla="*/ 177967 h 104"/>
                  <a:gd name="T12" fmla="*/ 146843 w 92"/>
                  <a:gd name="T13" fmla="*/ 47991 h 104"/>
                  <a:gd name="T14" fmla="*/ 166687 w 92"/>
                  <a:gd name="T15" fmla="*/ 17997 h 104"/>
                  <a:gd name="T16" fmla="*/ 43656 w 92"/>
                  <a:gd name="T17" fmla="*/ 3999 h 104"/>
                  <a:gd name="T18" fmla="*/ 0 w 92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369"/>
              <p:cNvSpPr/>
              <p:nvPr/>
            </p:nvSpPr>
            <p:spPr bwMode="auto">
              <a:xfrm>
                <a:off x="4475163" y="4351338"/>
                <a:ext cx="396875" cy="436562"/>
              </a:xfrm>
              <a:custGeom>
                <a:avLst/>
                <a:gdLst>
                  <a:gd name="T0" fmla="*/ 0 w 198"/>
                  <a:gd name="T1" fmla="*/ 318949 h 219"/>
                  <a:gd name="T2" fmla="*/ 396875 w 198"/>
                  <a:gd name="T3" fmla="*/ 436562 h 219"/>
                  <a:gd name="T4" fmla="*/ 396875 w 198"/>
                  <a:gd name="T5" fmla="*/ 0 h 219"/>
                  <a:gd name="T6" fmla="*/ 0 w 198"/>
                  <a:gd name="T7" fmla="*/ 117613 h 219"/>
                  <a:gd name="T8" fmla="*/ 0 w 198"/>
                  <a:gd name="T9" fmla="*/ 31894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370"/>
              <p:cNvSpPr/>
              <p:nvPr/>
            </p:nvSpPr>
            <p:spPr bwMode="auto">
              <a:xfrm>
                <a:off x="4295775" y="4470400"/>
                <a:ext cx="115888" cy="196850"/>
              </a:xfrm>
              <a:custGeom>
                <a:avLst/>
                <a:gdLst>
                  <a:gd name="T0" fmla="*/ 115888 w 57"/>
                  <a:gd name="T1" fmla="*/ 196850 h 98"/>
                  <a:gd name="T2" fmla="*/ 115888 w 57"/>
                  <a:gd name="T3" fmla="*/ 0 h 98"/>
                  <a:gd name="T4" fmla="*/ 0 w 57"/>
                  <a:gd name="T5" fmla="*/ 98425 h 98"/>
                  <a:gd name="T6" fmla="*/ 115888 w 57"/>
                  <a:gd name="T7" fmla="*/ 19685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7" name="燕尾形 6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15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102345" y="4448151"/>
            <a:ext cx="2433245" cy="17214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02345" y="1896674"/>
            <a:ext cx="2433245" cy="17214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00101" y="1614680"/>
            <a:ext cx="1437719" cy="533976"/>
            <a:chOff x="1043829" y="1784130"/>
            <a:chExt cx="1437719" cy="622151"/>
          </a:xfrm>
        </p:grpSpPr>
        <p:sp>
          <p:nvSpPr>
            <p:cNvPr id="9" name="Pentagon 21"/>
            <p:cNvSpPr>
              <a:spLocks noChangeArrowheads="1"/>
            </p:cNvSpPr>
            <p:nvPr/>
          </p:nvSpPr>
          <p:spPr bwMode="auto">
            <a:xfrm>
              <a:off x="1308672" y="1784130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0" name="Pentagon 29"/>
            <p:cNvSpPr>
              <a:spLocks noChangeArrowheads="1"/>
            </p:cNvSpPr>
            <p:nvPr/>
          </p:nvSpPr>
          <p:spPr bwMode="auto">
            <a:xfrm>
              <a:off x="1043829" y="1784130"/>
              <a:ext cx="1120853" cy="576979"/>
            </a:xfrm>
            <a:prstGeom prst="homePlate">
              <a:avLst>
                <a:gd name="adj" fmla="val 25056"/>
              </a:avLst>
            </a:pr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1" name="Subtitle 2"/>
            <p:cNvSpPr txBox="1">
              <a:spLocks noChangeArrowheads="1"/>
            </p:cNvSpPr>
            <p:nvPr/>
          </p:nvSpPr>
          <p:spPr bwMode="auto">
            <a:xfrm>
              <a:off x="1110040" y="1819843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rPr>
                <a:t>文本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Franchise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0101" y="4183345"/>
            <a:ext cx="1437719" cy="542094"/>
            <a:chOff x="1043829" y="4352160"/>
            <a:chExt cx="1437719" cy="631610"/>
          </a:xfrm>
        </p:grpSpPr>
        <p:sp>
          <p:nvSpPr>
            <p:cNvPr id="13" name="Pentagon 36"/>
            <p:cNvSpPr>
              <a:spLocks noChangeArrowheads="1"/>
            </p:cNvSpPr>
            <p:nvPr/>
          </p:nvSpPr>
          <p:spPr bwMode="auto">
            <a:xfrm>
              <a:off x="1308672" y="4352160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4" name="Pentagon 37"/>
            <p:cNvSpPr>
              <a:spLocks noChangeArrowheads="1"/>
            </p:cNvSpPr>
            <p:nvPr/>
          </p:nvSpPr>
          <p:spPr bwMode="auto">
            <a:xfrm>
              <a:off x="1043829" y="4352160"/>
              <a:ext cx="1120853" cy="576979"/>
            </a:xfrm>
            <a:prstGeom prst="homePlate">
              <a:avLst>
                <a:gd name="adj" fmla="val 25056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5" name="Subtitle 2"/>
            <p:cNvSpPr txBox="1">
              <a:spLocks noChangeArrowheads="1"/>
            </p:cNvSpPr>
            <p:nvPr/>
          </p:nvSpPr>
          <p:spPr bwMode="auto">
            <a:xfrm>
              <a:off x="1110040" y="4397332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6677904" y="4447504"/>
            <a:ext cx="2433245" cy="17214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677904" y="1896027"/>
            <a:ext cx="2433245" cy="17214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5400">
              <a:solidFill>
                <a:srgbClr val="FFFFFF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68772" y="1614667"/>
            <a:ext cx="1440084" cy="534531"/>
            <a:chOff x="6598432" y="1783483"/>
            <a:chExt cx="1440084" cy="622798"/>
          </a:xfrm>
        </p:grpSpPr>
        <p:sp>
          <p:nvSpPr>
            <p:cNvPr id="19" name="Pentagon 28"/>
            <p:cNvSpPr>
              <a:spLocks noChangeArrowheads="1"/>
            </p:cNvSpPr>
            <p:nvPr/>
          </p:nvSpPr>
          <p:spPr bwMode="auto">
            <a:xfrm>
              <a:off x="6865640" y="1783483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0" name="Pentagon 31"/>
            <p:cNvSpPr>
              <a:spLocks noChangeArrowheads="1"/>
            </p:cNvSpPr>
            <p:nvPr/>
          </p:nvSpPr>
          <p:spPr bwMode="auto">
            <a:xfrm>
              <a:off x="6598432" y="1783483"/>
              <a:ext cx="1123218" cy="576979"/>
            </a:xfrm>
            <a:prstGeom prst="homePlate">
              <a:avLst>
                <a:gd name="adj" fmla="val 25109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1" name="Subtitle 2"/>
            <p:cNvSpPr txBox="1">
              <a:spLocks noChangeArrowheads="1"/>
            </p:cNvSpPr>
            <p:nvPr/>
          </p:nvSpPr>
          <p:spPr bwMode="auto">
            <a:xfrm>
              <a:off x="6667008" y="1822209"/>
              <a:ext cx="1026266" cy="58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68772" y="4182698"/>
            <a:ext cx="1440084" cy="542649"/>
            <a:chOff x="6598432" y="4351513"/>
            <a:chExt cx="1440084" cy="632257"/>
          </a:xfrm>
        </p:grpSpPr>
        <p:sp>
          <p:nvSpPr>
            <p:cNvPr id="24" name="Pentagon 44"/>
            <p:cNvSpPr>
              <a:spLocks noChangeArrowheads="1"/>
            </p:cNvSpPr>
            <p:nvPr/>
          </p:nvSpPr>
          <p:spPr bwMode="auto">
            <a:xfrm>
              <a:off x="6865640" y="4351513"/>
              <a:ext cx="1172876" cy="576979"/>
            </a:xfrm>
            <a:prstGeom prst="homePlate">
              <a:avLst>
                <a:gd name="adj" fmla="val 32845"/>
              </a:avLst>
            </a:pr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5" name="Pentagon 45"/>
            <p:cNvSpPr>
              <a:spLocks noChangeArrowheads="1"/>
            </p:cNvSpPr>
            <p:nvPr/>
          </p:nvSpPr>
          <p:spPr bwMode="auto">
            <a:xfrm>
              <a:off x="6598432" y="4351513"/>
              <a:ext cx="1123218" cy="576979"/>
            </a:xfrm>
            <a:prstGeom prst="homePlate">
              <a:avLst>
                <a:gd name="adj" fmla="val 2510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7295" eaLnBrk="1" hangingPunct="1"/>
              <a:endParaRPr lang="en-US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6" name="Subtitle 2"/>
            <p:cNvSpPr txBox="1">
              <a:spLocks noChangeArrowheads="1"/>
            </p:cNvSpPr>
            <p:nvPr/>
          </p:nvSpPr>
          <p:spPr bwMode="auto">
            <a:xfrm>
              <a:off x="6667008" y="4397332"/>
              <a:ext cx="1026266" cy="58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>
              <a:defPPr>
                <a:defRPr lang="zh-CN"/>
              </a:defPPr>
              <a:lvl1pPr eaLnBrk="1" hangingPunct="1">
                <a:spcBef>
                  <a:spcPct val="20000"/>
                </a:spcBef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Franchise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lvl9pPr>
            </a:lstStyle>
            <a:p>
              <a:r>
                <a:rPr lang="zh-CN" altLang="en-US" dirty="0"/>
                <a:t>文本</a:t>
              </a:r>
              <a:endParaRPr lang="en-US" altLang="zh-CN" dirty="0"/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734290" y="2049416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9336805" y="4592730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336805" y="2049416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" name="燕尾形 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3686175" y="4592729"/>
            <a:ext cx="2409825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ransition advTm="199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6" grpId="0" bldLvl="0" animBg="1"/>
      <p:bldP spid="17" grpId="0" bldLvl="0" animBg="1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1"/>
          <p:cNvSpPr txBox="1"/>
          <p:nvPr/>
        </p:nvSpPr>
        <p:spPr>
          <a:xfrm>
            <a:off x="4679564" y="1624918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solidFill>
                  <a:srgbClr val="5FCACB"/>
                </a:solidFill>
              </a:defRPr>
            </a:lvl1pPr>
          </a:lstStyle>
          <a:p>
            <a:r>
              <a:rPr lang="en-US" altLang="zh-CN" sz="12000" dirty="0">
                <a:solidFill>
                  <a:srgbClr val="6582A6"/>
                </a:solidFill>
              </a:rPr>
              <a:t>2</a:t>
            </a:r>
          </a:p>
        </p:txBody>
      </p:sp>
      <p:sp>
        <p:nvSpPr>
          <p:cNvPr id="6" name="文本框 78"/>
          <p:cNvSpPr txBox="1"/>
          <p:nvPr/>
        </p:nvSpPr>
        <p:spPr>
          <a:xfrm>
            <a:off x="4230553" y="3747232"/>
            <a:ext cx="3840480" cy="12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7200" dirty="0">
                <a:solidFill>
                  <a:srgbClr val="6582A6"/>
                </a:solidFill>
              </a:rPr>
              <a:t>教学设计</a:t>
            </a:r>
          </a:p>
        </p:txBody>
      </p:sp>
      <p:sp>
        <p:nvSpPr>
          <p:cNvPr id="7" name="文本框 46"/>
          <p:cNvSpPr txBox="1"/>
          <p:nvPr/>
        </p:nvSpPr>
        <p:spPr>
          <a:xfrm>
            <a:off x="5531403" y="2526653"/>
            <a:ext cx="2125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826C4A"/>
                </a:solidFill>
              </a:rPr>
              <a:t>Part one</a:t>
            </a:r>
          </a:p>
        </p:txBody>
      </p:sp>
      <p:grpSp>
        <p:nvGrpSpPr>
          <p:cNvPr id="8" name="组合 7"/>
          <p:cNvGrpSpPr/>
          <p:nvPr/>
        </p:nvGrpSpPr>
        <p:grpSpPr>
          <a:xfrm rot="2484086">
            <a:off x="3923329" y="3309854"/>
            <a:ext cx="406107" cy="1155987"/>
            <a:chOff x="4454660" y="3810474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13396910" flipV="1">
            <a:off x="7795736" y="4320800"/>
            <a:ext cx="406107" cy="1155987"/>
            <a:chOff x="11762339" y="3746221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82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C7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19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7"/>
          <p:cNvSpPr/>
          <p:nvPr/>
        </p:nvSpPr>
        <p:spPr>
          <a:xfrm>
            <a:off x="5904348" y="3594100"/>
            <a:ext cx="3858931" cy="1208146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34" h="799629">
                <a:moveTo>
                  <a:pt x="0" y="702733"/>
                </a:moveTo>
                <a:cubicBezTo>
                  <a:pt x="141111" y="616655"/>
                  <a:pt x="282222" y="530578"/>
                  <a:pt x="431800" y="533400"/>
                </a:cubicBezTo>
                <a:cubicBezTo>
                  <a:pt x="581378" y="536222"/>
                  <a:pt x="777523" y="678745"/>
                  <a:pt x="897467" y="719667"/>
                </a:cubicBezTo>
                <a:cubicBezTo>
                  <a:pt x="1017411" y="760589"/>
                  <a:pt x="1058334" y="767644"/>
                  <a:pt x="1151467" y="778933"/>
                </a:cubicBezTo>
                <a:cubicBezTo>
                  <a:pt x="1244600" y="790222"/>
                  <a:pt x="1353256" y="814211"/>
                  <a:pt x="1456267" y="787400"/>
                </a:cubicBezTo>
                <a:cubicBezTo>
                  <a:pt x="1559278" y="760589"/>
                  <a:pt x="1682045" y="697089"/>
                  <a:pt x="1769534" y="618067"/>
                </a:cubicBezTo>
                <a:cubicBezTo>
                  <a:pt x="1857023" y="539045"/>
                  <a:pt x="1906411" y="396523"/>
                  <a:pt x="1981200" y="313267"/>
                </a:cubicBezTo>
                <a:cubicBezTo>
                  <a:pt x="2055989" y="230011"/>
                  <a:pt x="2137834" y="167922"/>
                  <a:pt x="2218267" y="118533"/>
                </a:cubicBezTo>
                <a:cubicBezTo>
                  <a:pt x="2298700" y="69144"/>
                  <a:pt x="2386189" y="36688"/>
                  <a:pt x="2463800" y="16933"/>
                </a:cubicBezTo>
                <a:cubicBezTo>
                  <a:pt x="2541411" y="-2822"/>
                  <a:pt x="2604912" y="16933"/>
                  <a:pt x="2683934" y="0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7" name="Freeform 28"/>
          <p:cNvSpPr/>
          <p:nvPr/>
        </p:nvSpPr>
        <p:spPr>
          <a:xfrm>
            <a:off x="4165788" y="1273880"/>
            <a:ext cx="1229479" cy="3103233"/>
          </a:xfrm>
          <a:custGeom>
            <a:avLst/>
            <a:gdLst>
              <a:gd name="connsiteX0" fmla="*/ 0 w 812800"/>
              <a:gd name="connsiteY0" fmla="*/ 526243 h 1982510"/>
              <a:gd name="connsiteX1" fmla="*/ 194733 w 812800"/>
              <a:gd name="connsiteY1" fmla="*/ 441576 h 1982510"/>
              <a:gd name="connsiteX2" fmla="*/ 321733 w 812800"/>
              <a:gd name="connsiteY2" fmla="*/ 314576 h 1982510"/>
              <a:gd name="connsiteX3" fmla="*/ 414867 w 812800"/>
              <a:gd name="connsiteY3" fmla="*/ 111376 h 1982510"/>
              <a:gd name="connsiteX4" fmla="*/ 550333 w 812800"/>
              <a:gd name="connsiteY4" fmla="*/ 9776 h 1982510"/>
              <a:gd name="connsiteX5" fmla="*/ 668867 w 812800"/>
              <a:gd name="connsiteY5" fmla="*/ 9776 h 1982510"/>
              <a:gd name="connsiteX6" fmla="*/ 770467 w 812800"/>
              <a:gd name="connsiteY6" fmla="*/ 60576 h 1982510"/>
              <a:gd name="connsiteX7" fmla="*/ 812800 w 812800"/>
              <a:gd name="connsiteY7" fmla="*/ 187576 h 1982510"/>
              <a:gd name="connsiteX8" fmla="*/ 770467 w 812800"/>
              <a:gd name="connsiteY8" fmla="*/ 348443 h 1982510"/>
              <a:gd name="connsiteX9" fmla="*/ 609600 w 812800"/>
              <a:gd name="connsiteY9" fmla="*/ 619376 h 1982510"/>
              <a:gd name="connsiteX10" fmla="*/ 431800 w 812800"/>
              <a:gd name="connsiteY10" fmla="*/ 924176 h 1982510"/>
              <a:gd name="connsiteX11" fmla="*/ 347133 w 812800"/>
              <a:gd name="connsiteY11" fmla="*/ 1135843 h 1982510"/>
              <a:gd name="connsiteX12" fmla="*/ 364067 w 812800"/>
              <a:gd name="connsiteY12" fmla="*/ 1440643 h 1982510"/>
              <a:gd name="connsiteX13" fmla="*/ 541867 w 812800"/>
              <a:gd name="connsiteY13" fmla="*/ 1753910 h 1982510"/>
              <a:gd name="connsiteX14" fmla="*/ 770467 w 812800"/>
              <a:gd name="connsiteY14" fmla="*/ 1982510 h 19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800" h="1982510">
                <a:moveTo>
                  <a:pt x="0" y="526243"/>
                </a:moveTo>
                <a:cubicBezTo>
                  <a:pt x="70555" y="501548"/>
                  <a:pt x="141111" y="476854"/>
                  <a:pt x="194733" y="441576"/>
                </a:cubicBezTo>
                <a:cubicBezTo>
                  <a:pt x="248355" y="406298"/>
                  <a:pt x="285044" y="369609"/>
                  <a:pt x="321733" y="314576"/>
                </a:cubicBezTo>
                <a:cubicBezTo>
                  <a:pt x="358422" y="259543"/>
                  <a:pt x="376767" y="162176"/>
                  <a:pt x="414867" y="111376"/>
                </a:cubicBezTo>
                <a:cubicBezTo>
                  <a:pt x="452967" y="60576"/>
                  <a:pt x="508000" y="26709"/>
                  <a:pt x="550333" y="9776"/>
                </a:cubicBezTo>
                <a:cubicBezTo>
                  <a:pt x="592666" y="-7157"/>
                  <a:pt x="632178" y="1309"/>
                  <a:pt x="668867" y="9776"/>
                </a:cubicBezTo>
                <a:cubicBezTo>
                  <a:pt x="705556" y="18243"/>
                  <a:pt x="746478" y="30943"/>
                  <a:pt x="770467" y="60576"/>
                </a:cubicBezTo>
                <a:cubicBezTo>
                  <a:pt x="794456" y="90209"/>
                  <a:pt x="812800" y="139598"/>
                  <a:pt x="812800" y="187576"/>
                </a:cubicBezTo>
                <a:cubicBezTo>
                  <a:pt x="812800" y="235554"/>
                  <a:pt x="804334" y="276476"/>
                  <a:pt x="770467" y="348443"/>
                </a:cubicBezTo>
                <a:cubicBezTo>
                  <a:pt x="736600" y="420410"/>
                  <a:pt x="666044" y="523421"/>
                  <a:pt x="609600" y="619376"/>
                </a:cubicBezTo>
                <a:cubicBezTo>
                  <a:pt x="553156" y="715331"/>
                  <a:pt x="475545" y="838098"/>
                  <a:pt x="431800" y="924176"/>
                </a:cubicBezTo>
                <a:cubicBezTo>
                  <a:pt x="388056" y="1010254"/>
                  <a:pt x="358422" y="1049765"/>
                  <a:pt x="347133" y="1135843"/>
                </a:cubicBezTo>
                <a:cubicBezTo>
                  <a:pt x="335844" y="1221921"/>
                  <a:pt x="331611" y="1337632"/>
                  <a:pt x="364067" y="1440643"/>
                </a:cubicBezTo>
                <a:cubicBezTo>
                  <a:pt x="396523" y="1543654"/>
                  <a:pt x="474134" y="1663599"/>
                  <a:pt x="541867" y="1753910"/>
                </a:cubicBezTo>
                <a:cubicBezTo>
                  <a:pt x="609600" y="1844221"/>
                  <a:pt x="690033" y="1913365"/>
                  <a:pt x="770467" y="1982510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bg-BG"/>
          </a:p>
        </p:txBody>
      </p:sp>
      <p:grpSp>
        <p:nvGrpSpPr>
          <p:cNvPr id="8" name="Group 30"/>
          <p:cNvGrpSpPr/>
          <p:nvPr/>
        </p:nvGrpSpPr>
        <p:grpSpPr bwMode="auto">
          <a:xfrm>
            <a:off x="3517268" y="1725434"/>
            <a:ext cx="1210589" cy="1035408"/>
            <a:chOff x="1685358" y="2580662"/>
            <a:chExt cx="800047" cy="683901"/>
          </a:xfrm>
        </p:grpSpPr>
        <p:sp>
          <p:nvSpPr>
            <p:cNvPr id="9" name="Oval 31"/>
            <p:cNvSpPr/>
            <p:nvPr/>
          </p:nvSpPr>
          <p:spPr>
            <a:xfrm>
              <a:off x="1875902" y="2580662"/>
              <a:ext cx="418961" cy="420416"/>
            </a:xfrm>
            <a:prstGeom prst="ellipse">
              <a:avLst/>
            </a:prstGeom>
            <a:solidFill>
              <a:srgbClr val="FC728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3197" y="2599096"/>
              <a:ext cx="436287" cy="3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685358" y="3000285"/>
              <a:ext cx="800047" cy="26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grpSp>
        <p:nvGrpSpPr>
          <p:cNvPr id="12" name="Group 34"/>
          <p:cNvGrpSpPr/>
          <p:nvPr/>
        </p:nvGrpSpPr>
        <p:grpSpPr bwMode="auto">
          <a:xfrm>
            <a:off x="5043318" y="4283444"/>
            <a:ext cx="1210589" cy="1033860"/>
            <a:chOff x="1685207" y="2580662"/>
            <a:chExt cx="800355" cy="684547"/>
          </a:xfrm>
        </p:grpSpPr>
        <p:sp>
          <p:nvSpPr>
            <p:cNvPr id="13" name="Oval 35"/>
            <p:cNvSpPr/>
            <p:nvPr/>
          </p:nvSpPr>
          <p:spPr>
            <a:xfrm>
              <a:off x="1875028" y="2580662"/>
              <a:ext cx="420711" cy="4198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1867240" y="2605807"/>
              <a:ext cx="436287" cy="38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1685207" y="3000285"/>
              <a:ext cx="800355" cy="26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grpSp>
        <p:nvGrpSpPr>
          <p:cNvPr id="16" name="Group 40"/>
          <p:cNvGrpSpPr/>
          <p:nvPr/>
        </p:nvGrpSpPr>
        <p:grpSpPr bwMode="auto">
          <a:xfrm>
            <a:off x="9488167" y="3365919"/>
            <a:ext cx="1210589" cy="1035408"/>
            <a:chOff x="1685206" y="2580662"/>
            <a:chExt cx="800354" cy="683901"/>
          </a:xfrm>
        </p:grpSpPr>
        <p:sp>
          <p:nvSpPr>
            <p:cNvPr id="17" name="Oval 41"/>
            <p:cNvSpPr/>
            <p:nvPr/>
          </p:nvSpPr>
          <p:spPr>
            <a:xfrm>
              <a:off x="1875028" y="2580662"/>
              <a:ext cx="420709" cy="420417"/>
            </a:xfrm>
            <a:prstGeom prst="ellipse">
              <a:avLst/>
            </a:prstGeom>
            <a:solidFill>
              <a:srgbClr val="826C4A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1835752" y="2599096"/>
              <a:ext cx="436287" cy="3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685206" y="3000285"/>
              <a:ext cx="800354" cy="26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添加文字</a:t>
              </a:r>
            </a:p>
          </p:txBody>
        </p:sp>
      </p:grp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7121892" y="1237037"/>
            <a:ext cx="1415772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98273" y="1233050"/>
            <a:ext cx="2833565" cy="2401883"/>
            <a:chOff x="719955" y="1942754"/>
            <a:chExt cx="2833565" cy="2401327"/>
          </a:xfrm>
        </p:grpSpPr>
        <p:pic>
          <p:nvPicPr>
            <p:cNvPr id="22" name="Picture 2" descr="E:\Envato\WebPage Present\applecinemaleds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5" y="1942754"/>
              <a:ext cx="2833565" cy="240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847561" y="2076796"/>
              <a:ext cx="2556000" cy="1619625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59360" y="1478039"/>
            <a:ext cx="3268204" cy="1911899"/>
            <a:chOff x="8481042" y="2187689"/>
            <a:chExt cx="3268205" cy="1911456"/>
          </a:xfrm>
        </p:grpSpPr>
        <p:pic>
          <p:nvPicPr>
            <p:cNvPr id="26" name="Picture 4" descr="E:\Envato\WebPage Present\081014-macbook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042" y="2187689"/>
              <a:ext cx="3268205" cy="191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9127142" y="2435027"/>
              <a:ext cx="1944216" cy="1254791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60792" y="2328308"/>
            <a:ext cx="2089154" cy="2005572"/>
            <a:chOff x="5282475" y="3037759"/>
            <a:chExt cx="2089154" cy="2005108"/>
          </a:xfrm>
        </p:grpSpPr>
        <p:pic>
          <p:nvPicPr>
            <p:cNvPr id="29" name="Picture 3" descr="E:\Envato\WebPage Present\3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475" y="3037759"/>
              <a:ext cx="2089154" cy="20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6000246" y="3195887"/>
              <a:ext cx="1143330" cy="1476000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416950" y="3933887"/>
              <a:ext cx="509081" cy="738000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15"/>
          <p:cNvSpPr txBox="1"/>
          <p:nvPr/>
        </p:nvSpPr>
        <p:spPr>
          <a:xfrm>
            <a:off x="1798048" y="5453928"/>
            <a:ext cx="9251266" cy="65786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" name="文本框 9"/>
          <p:cNvSpPr txBox="1"/>
          <p:nvPr/>
        </p:nvSpPr>
        <p:spPr>
          <a:xfrm>
            <a:off x="523135" y="175425"/>
            <a:ext cx="2900680" cy="44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826C4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点击添加文字内容标题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31470" y="265595"/>
            <a:ext cx="283845" cy="259715"/>
            <a:chOff x="3050307" y="3939558"/>
            <a:chExt cx="315129" cy="288032"/>
          </a:xfrm>
          <a:solidFill>
            <a:srgbClr val="826C4A"/>
          </a:solidFill>
        </p:grpSpPr>
        <p:sp>
          <p:nvSpPr>
            <p:cNvPr id="4" name="燕尾形 3"/>
            <p:cNvSpPr/>
            <p:nvPr/>
          </p:nvSpPr>
          <p:spPr>
            <a:xfrm>
              <a:off x="3050307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3185588" y="3939558"/>
              <a:ext cx="179848" cy="288032"/>
            </a:xfrm>
            <a:prstGeom prst="chevron">
              <a:avLst>
                <a:gd name="adj" fmla="val 57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775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ENTRY"/>
  <p:tag name="ID" val="547136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OTHERS"/>
  <p:tag name="ID" val="5471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22070742"/>
  <p:tag name="MH_LIBRARY" val="CONTENTS"/>
  <p:tag name="MH_TYPE" val="NUMBER"/>
  <p:tag name="ID" val="547136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Microsoft Office PowerPoint</Application>
  <PresentationFormat>宽屏</PresentationFormat>
  <Paragraphs>256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FontAwesome</vt:lpstr>
      <vt:lpstr>时尚中黑简体</vt:lpstr>
      <vt:lpstr>宋体</vt:lpstr>
      <vt:lpstr>微软雅黑</vt:lpstr>
      <vt:lpstr>Arial</vt:lpstr>
      <vt:lpstr>Calibri</vt:lpstr>
      <vt:lpstr>Calibri Light</vt:lpstr>
      <vt:lpstr>Impact</vt:lpstr>
      <vt:lpstr>Vani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教育教学培训信息化教学设计PPT模板模板</dc:title>
  <dc:creator/>
  <cp:lastModifiedBy>天 下</cp:lastModifiedBy>
  <cp:revision>15</cp:revision>
  <dcterms:created xsi:type="dcterms:W3CDTF">2017-03-24T03:41:00Z</dcterms:created>
  <dcterms:modified xsi:type="dcterms:W3CDTF">2021-01-05T11:15:49Z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