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2"/>
  </p:notesMasterIdLst>
  <p:sldIdLst>
    <p:sldId id="257" r:id="rId2"/>
    <p:sldId id="258" r:id="rId3"/>
    <p:sldId id="259" r:id="rId4"/>
    <p:sldId id="281" r:id="rId5"/>
    <p:sldId id="286" r:id="rId6"/>
    <p:sldId id="284" r:id="rId7"/>
    <p:sldId id="264" r:id="rId8"/>
    <p:sldId id="285" r:id="rId9"/>
    <p:sldId id="265" r:id="rId10"/>
    <p:sldId id="288" r:id="rId11"/>
    <p:sldId id="289" r:id="rId12"/>
    <p:sldId id="278" r:id="rId13"/>
    <p:sldId id="287" r:id="rId14"/>
    <p:sldId id="291" r:id="rId15"/>
    <p:sldId id="261" r:id="rId16"/>
    <p:sldId id="270" r:id="rId17"/>
    <p:sldId id="260" r:id="rId18"/>
    <p:sldId id="283" r:id="rId19"/>
    <p:sldId id="272" r:id="rId20"/>
    <p:sldId id="295" r:id="rId21"/>
    <p:sldId id="277" r:id="rId22"/>
    <p:sldId id="273" r:id="rId23"/>
    <p:sldId id="274" r:id="rId24"/>
    <p:sldId id="293" r:id="rId25"/>
    <p:sldId id="263" r:id="rId26"/>
    <p:sldId id="292" r:id="rId27"/>
    <p:sldId id="294" r:id="rId28"/>
    <p:sldId id="290" r:id="rId29"/>
    <p:sldId id="296" r:id="rId30"/>
    <p:sldId id="280"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F03703"/>
    <a:srgbClr val="262626"/>
    <a:srgbClr val="404040"/>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78253" y="5110831"/>
            <a:ext cx="5549195" cy="798734"/>
          </a:xfrm>
          <a:noFill/>
        </p:spPr>
        <p:txBody>
          <a:bodyPr>
            <a:normAutofit/>
          </a:bodyPr>
          <a:lstStyle>
            <a:lvl1pPr marL="0" indent="0" algn="ctr">
              <a:lnSpc>
                <a:spcPct val="150000"/>
              </a:lnSpc>
              <a:buNone/>
              <a:defRPr sz="2000">
                <a:solidFill>
                  <a:srgbClr val="FE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66900" y="2022764"/>
            <a:ext cx="5571900" cy="2951541"/>
          </a:xfrm>
          <a:noFill/>
        </p:spPr>
        <p:txBody>
          <a:bodyPr anchor="ctr">
            <a:normAutofit/>
          </a:bodyPr>
          <a:lstStyle>
            <a:lvl1pPr algn="ctr">
              <a:lnSpc>
                <a:spcPct val="150000"/>
              </a:lnSpc>
              <a:defRPr sz="4400" b="1" i="0">
                <a:ln>
                  <a:noFill/>
                </a:ln>
                <a:solidFill>
                  <a:srgbClr val="FEFFFF"/>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97185" y="2005258"/>
            <a:ext cx="5569324" cy="2882900"/>
          </a:xfrm>
        </p:spPr>
        <p:txBody>
          <a:bodyPr anchor="ctr"/>
          <a:lstStyle>
            <a:lvl1pPr algn="ctr">
              <a:lnSpc>
                <a:spcPct val="150000"/>
              </a:lnSpc>
              <a:defRPr sz="4400" b="0">
                <a:ln>
                  <a:noFill/>
                </a:ln>
                <a:solidFill>
                  <a:schemeClr val="tx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99603" y="5001490"/>
            <a:ext cx="5567334" cy="760114"/>
          </a:xfrm>
        </p:spPr>
        <p:txBody>
          <a:bodyPr anchor="ct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815353"/>
            <a:ext cx="10680700" cy="454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096169" y="368300"/>
            <a:ext cx="9999662"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7.xml"/><Relationship Id="rId1" Type="http://schemas.openxmlformats.org/officeDocument/2006/relationships/tags" Target="../tags/tag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 Target="slide3.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slideLayout" Target="../slideLayouts/slideLayout6.xml"/><Relationship Id="rId4" Type="http://schemas.openxmlformats.org/officeDocument/2006/relationships/tags" Target="../tags/tag51.xml"/></Relationships>
</file>

<file path=ppt/slides/_rels/slide22.xml.rels><?xml version="1.0" encoding="UTF-8" standalone="yes"?>
<Relationships xmlns="http://schemas.openxmlformats.org/package/2006/relationships"><Relationship Id="rId8" Type="http://schemas.openxmlformats.org/officeDocument/2006/relationships/tags" Target="../tags/tag59.xml"/><Relationship Id="rId3" Type="http://schemas.openxmlformats.org/officeDocument/2006/relationships/tags" Target="../tags/tag54.xml"/><Relationship Id="rId7" Type="http://schemas.openxmlformats.org/officeDocument/2006/relationships/tags" Target="../tags/tag58.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10" Type="http://schemas.openxmlformats.org/officeDocument/2006/relationships/slideLayout" Target="../slideLayouts/slideLayout6.xml"/><Relationship Id="rId4" Type="http://schemas.openxmlformats.org/officeDocument/2006/relationships/tags" Target="../tags/tag55.xml"/><Relationship Id="rId9" Type="http://schemas.openxmlformats.org/officeDocument/2006/relationships/tags" Target="../tags/tag6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63.xml"/><Relationship Id="rId7" Type="http://schemas.openxmlformats.org/officeDocument/2006/relationships/slideLayout" Target="../slideLayouts/slideLayout6.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8.xml"/><Relationship Id="rId1" Type="http://schemas.openxmlformats.org/officeDocument/2006/relationships/tags" Target="../tags/tag6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slideLayout" Target="../slideLayouts/slideLayout6.xml"/><Relationship Id="rId2" Type="http://schemas.openxmlformats.org/officeDocument/2006/relationships/tags" Target="../tags/tag26.xml"/><Relationship Id="rId16" Type="http://schemas.openxmlformats.org/officeDocument/2006/relationships/tags" Target="../tags/tag40.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5" Type="http://schemas.openxmlformats.org/officeDocument/2006/relationships/tags" Target="../tags/tag39.xml"/><Relationship Id="rId10" Type="http://schemas.openxmlformats.org/officeDocument/2006/relationships/tags" Target="../tags/tag34.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6.xml"/><Relationship Id="rId5" Type="http://schemas.openxmlformats.org/officeDocument/2006/relationships/tags" Target="../tags/tag45.xml"/><Relationship Id="rId4" Type="http://schemas.openxmlformats.org/officeDocument/2006/relationships/tags" Target="../tags/tag4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a:t>讲课人：</a:t>
            </a:r>
            <a:r>
              <a:rPr lang="en-US" altLang="zh-CN"/>
              <a:t>xiazaii</a:t>
            </a:r>
            <a:endParaRPr lang="zh-CN" altLang="en-US" dirty="0"/>
          </a:p>
        </p:txBody>
      </p:sp>
      <p:sp>
        <p:nvSpPr>
          <p:cNvPr id="6146" name="标题 5"/>
          <p:cNvSpPr>
            <a:spLocks noGrp="1"/>
          </p:cNvSpPr>
          <p:nvPr>
            <p:ph type="ctrTitle"/>
          </p:nvPr>
        </p:nvSpPr>
        <p:spPr/>
        <p:txBody>
          <a:bodyPr>
            <a:normAutofit/>
          </a:bodyPr>
          <a:lstStyle/>
          <a:p>
            <a:r>
              <a:rPr lang="zh-CN" altLang="en-US" dirty="0"/>
              <a:t>学校开学</a:t>
            </a:r>
            <a:br>
              <a:rPr lang="en-US" altLang="zh-CN" dirty="0"/>
            </a:br>
            <a:r>
              <a:rPr lang="zh-CN" altLang="en-US" dirty="0"/>
              <a:t>可爱卡通教育模板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4108316" y="2032131"/>
            <a:ext cx="1917276" cy="4098133"/>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4249132" y="217075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71" name="椭圆 70"/>
          <p:cNvSpPr/>
          <p:nvPr/>
        </p:nvSpPr>
        <p:spPr>
          <a:xfrm>
            <a:off x="4249132" y="436966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2" name="任意多边形 68"/>
          <p:cNvSpPr/>
          <p:nvPr>
            <p:custDataLst>
              <p:tags r:id="rId2"/>
            </p:custDataLst>
          </p:nvPr>
        </p:nvSpPr>
        <p:spPr>
          <a:xfrm>
            <a:off x="6166408" y="2032131"/>
            <a:ext cx="1917276" cy="4098133"/>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13" name="椭圆 12"/>
          <p:cNvSpPr/>
          <p:nvPr/>
        </p:nvSpPr>
        <p:spPr>
          <a:xfrm>
            <a:off x="6307224" y="217075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4" name="椭圆 13"/>
          <p:cNvSpPr/>
          <p:nvPr/>
        </p:nvSpPr>
        <p:spPr>
          <a:xfrm>
            <a:off x="6307224" y="436966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6" name="矩形 15"/>
          <p:cNvSpPr/>
          <p:nvPr/>
        </p:nvSpPr>
        <p:spPr>
          <a:xfrm>
            <a:off x="812572" y="2103272"/>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8704548" y="2103272"/>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1524000" y="4020694"/>
            <a:ext cx="9144000" cy="36000"/>
          </a:xfrm>
          <a:prstGeom prst="rect">
            <a:avLst/>
          </a:prstGeom>
          <a:solidFill>
            <a:schemeClr val="tx1">
              <a:alpha val="7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993230" y="372285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809711" y="428241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5" name="矩形 14"/>
          <p:cNvSpPr/>
          <p:nvPr/>
        </p:nvSpPr>
        <p:spPr>
          <a:xfrm>
            <a:off x="7626192" y="372285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809711" y="4020694"/>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4809711" y="6094978"/>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479550" y="2102723"/>
            <a:ext cx="9232900"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ndParaRPr>
          </a:p>
          <a:p>
            <a:pPr algn="ctr">
              <a:lnSpc>
                <a:spcPct val="150000"/>
              </a:lnSpc>
            </a:pPr>
            <a:endParaRPr lang="zh-CN" altLang="zh-CN" sz="1800" dirty="0">
              <a:solidFill>
                <a:schemeClr val="tx1"/>
              </a:solidFill>
              <a:latin typeface="+mj-ea"/>
              <a:ea typeface="+mj-ea"/>
            </a:endParaRPr>
          </a:p>
        </p:txBody>
      </p:sp>
      <p:sp>
        <p:nvSpPr>
          <p:cNvPr id="20" name="KSO_Shape"/>
          <p:cNvSpPr/>
          <p:nvPr/>
        </p:nvSpPr>
        <p:spPr bwMode="auto">
          <a:xfrm>
            <a:off x="2576129" y="4008663"/>
            <a:ext cx="1406781" cy="1015227"/>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5" name="KSO_Shape"/>
          <p:cNvSpPr/>
          <p:nvPr/>
        </p:nvSpPr>
        <p:spPr bwMode="auto">
          <a:xfrm>
            <a:off x="8469164" y="4008663"/>
            <a:ext cx="886632" cy="1015227"/>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圆角矩形 19"/>
          <p:cNvSpPr/>
          <p:nvPr/>
        </p:nvSpPr>
        <p:spPr>
          <a:xfrm>
            <a:off x="468438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1" name="圆角矩形 20"/>
          <p:cNvSpPr/>
          <p:nvPr/>
        </p:nvSpPr>
        <p:spPr>
          <a:xfrm>
            <a:off x="77453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2" name="圆角矩形 21"/>
          <p:cNvSpPr/>
          <p:nvPr/>
        </p:nvSpPr>
        <p:spPr>
          <a:xfrm>
            <a:off x="46843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3" name="圆角矩形 22"/>
          <p:cNvSpPr/>
          <p:nvPr/>
        </p:nvSpPr>
        <p:spPr>
          <a:xfrm>
            <a:off x="77453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8" name="Oval 15"/>
          <p:cNvSpPr>
            <a:spLocks noChangeArrowheads="1"/>
          </p:cNvSpPr>
          <p:nvPr/>
        </p:nvSpPr>
        <p:spPr bwMode="auto">
          <a:xfrm>
            <a:off x="564986" y="2234740"/>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6" name="KSO_Shape"/>
          <p:cNvSpPr/>
          <p:nvPr/>
        </p:nvSpPr>
        <p:spPr bwMode="auto">
          <a:xfrm>
            <a:off x="751510" y="2441825"/>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37" name="Oval 23"/>
          <p:cNvSpPr>
            <a:spLocks noChangeArrowheads="1"/>
          </p:cNvSpPr>
          <p:nvPr/>
        </p:nvSpPr>
        <p:spPr bwMode="auto">
          <a:xfrm>
            <a:off x="45097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0" name="Oval 15"/>
          <p:cNvSpPr>
            <a:spLocks noChangeArrowheads="1"/>
          </p:cNvSpPr>
          <p:nvPr/>
        </p:nvSpPr>
        <p:spPr bwMode="auto">
          <a:xfrm>
            <a:off x="564986" y="4334682"/>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1" name="KSO_Shape"/>
          <p:cNvSpPr/>
          <p:nvPr/>
        </p:nvSpPr>
        <p:spPr bwMode="auto">
          <a:xfrm>
            <a:off x="693169" y="4495077"/>
            <a:ext cx="327015" cy="272512"/>
          </a:xfrm>
          <a:custGeom>
            <a:avLst/>
            <a:gdLst/>
            <a:ahLst/>
            <a:cxnLst/>
            <a:rect l="0" t="0" r="r" b="b"/>
            <a:pathLst>
              <a:path w="1804988" h="1503362">
                <a:moveTo>
                  <a:pt x="754063" y="989012"/>
                </a:moveTo>
                <a:lnTo>
                  <a:pt x="760413" y="990167"/>
                </a:lnTo>
                <a:lnTo>
                  <a:pt x="757348" y="992187"/>
                </a:lnTo>
                <a:lnTo>
                  <a:pt x="754063" y="989012"/>
                </a:lnTo>
                <a:close/>
                <a:moveTo>
                  <a:pt x="112032" y="983614"/>
                </a:moveTo>
                <a:lnTo>
                  <a:pt x="108857" y="984976"/>
                </a:lnTo>
                <a:lnTo>
                  <a:pt x="105909" y="986111"/>
                </a:lnTo>
                <a:lnTo>
                  <a:pt x="99786" y="989516"/>
                </a:lnTo>
                <a:lnTo>
                  <a:pt x="93436" y="993601"/>
                </a:lnTo>
                <a:lnTo>
                  <a:pt x="87313" y="997914"/>
                </a:lnTo>
                <a:lnTo>
                  <a:pt x="81416" y="1003361"/>
                </a:lnTo>
                <a:lnTo>
                  <a:pt x="75293" y="1009262"/>
                </a:lnTo>
                <a:lnTo>
                  <a:pt x="69623" y="1015617"/>
                </a:lnTo>
                <a:lnTo>
                  <a:pt x="63954" y="1022653"/>
                </a:lnTo>
                <a:lnTo>
                  <a:pt x="58511" y="1029917"/>
                </a:lnTo>
                <a:lnTo>
                  <a:pt x="53522" y="1038088"/>
                </a:lnTo>
                <a:lnTo>
                  <a:pt x="48532" y="1046712"/>
                </a:lnTo>
                <a:lnTo>
                  <a:pt x="44223" y="1055564"/>
                </a:lnTo>
                <a:lnTo>
                  <a:pt x="40141" y="1065324"/>
                </a:lnTo>
                <a:lnTo>
                  <a:pt x="36513" y="1075311"/>
                </a:lnTo>
                <a:lnTo>
                  <a:pt x="33111" y="1085525"/>
                </a:lnTo>
                <a:lnTo>
                  <a:pt x="30616" y="1096419"/>
                </a:lnTo>
                <a:lnTo>
                  <a:pt x="29482" y="1101867"/>
                </a:lnTo>
                <a:lnTo>
                  <a:pt x="28575" y="1107541"/>
                </a:lnTo>
                <a:lnTo>
                  <a:pt x="27668" y="1113442"/>
                </a:lnTo>
                <a:lnTo>
                  <a:pt x="26761" y="1119343"/>
                </a:lnTo>
                <a:lnTo>
                  <a:pt x="26307" y="1125245"/>
                </a:lnTo>
                <a:lnTo>
                  <a:pt x="26080" y="1131146"/>
                </a:lnTo>
                <a:lnTo>
                  <a:pt x="25854" y="1137274"/>
                </a:lnTo>
                <a:lnTo>
                  <a:pt x="25854" y="1143402"/>
                </a:lnTo>
                <a:lnTo>
                  <a:pt x="25854" y="1149758"/>
                </a:lnTo>
                <a:lnTo>
                  <a:pt x="26080" y="1156113"/>
                </a:lnTo>
                <a:lnTo>
                  <a:pt x="26534" y="1162695"/>
                </a:lnTo>
                <a:lnTo>
                  <a:pt x="26988" y="1169050"/>
                </a:lnTo>
                <a:lnTo>
                  <a:pt x="28122" y="1175632"/>
                </a:lnTo>
                <a:lnTo>
                  <a:pt x="29029" y="1182215"/>
                </a:lnTo>
                <a:lnTo>
                  <a:pt x="30163" y="1189024"/>
                </a:lnTo>
                <a:lnTo>
                  <a:pt x="31750" y="1195606"/>
                </a:lnTo>
                <a:lnTo>
                  <a:pt x="33111" y="1202642"/>
                </a:lnTo>
                <a:lnTo>
                  <a:pt x="35379" y="1209224"/>
                </a:lnTo>
                <a:lnTo>
                  <a:pt x="37420" y="1216260"/>
                </a:lnTo>
                <a:lnTo>
                  <a:pt x="39688" y="1223296"/>
                </a:lnTo>
                <a:lnTo>
                  <a:pt x="41955" y="1230333"/>
                </a:lnTo>
                <a:lnTo>
                  <a:pt x="44677" y="1237369"/>
                </a:lnTo>
                <a:lnTo>
                  <a:pt x="47852" y="1244632"/>
                </a:lnTo>
                <a:lnTo>
                  <a:pt x="51027" y="1251895"/>
                </a:lnTo>
                <a:lnTo>
                  <a:pt x="54429" y="1258931"/>
                </a:lnTo>
                <a:lnTo>
                  <a:pt x="58284" y="1266194"/>
                </a:lnTo>
                <a:lnTo>
                  <a:pt x="62139" y="1273684"/>
                </a:lnTo>
                <a:lnTo>
                  <a:pt x="66448" y="1280720"/>
                </a:lnTo>
                <a:lnTo>
                  <a:pt x="70757" y="1288210"/>
                </a:lnTo>
                <a:lnTo>
                  <a:pt x="75747" y="1295700"/>
                </a:lnTo>
                <a:lnTo>
                  <a:pt x="80736" y="1302964"/>
                </a:lnTo>
                <a:lnTo>
                  <a:pt x="86179" y="1310454"/>
                </a:lnTo>
                <a:lnTo>
                  <a:pt x="81870" y="1297743"/>
                </a:lnTo>
                <a:lnTo>
                  <a:pt x="78014" y="1284806"/>
                </a:lnTo>
                <a:lnTo>
                  <a:pt x="74386" y="1272549"/>
                </a:lnTo>
                <a:lnTo>
                  <a:pt x="70984" y="1260066"/>
                </a:lnTo>
                <a:lnTo>
                  <a:pt x="68036" y="1247809"/>
                </a:lnTo>
                <a:lnTo>
                  <a:pt x="65314" y="1235780"/>
                </a:lnTo>
                <a:lnTo>
                  <a:pt x="62820" y="1223977"/>
                </a:lnTo>
                <a:lnTo>
                  <a:pt x="60552" y="1211948"/>
                </a:lnTo>
                <a:lnTo>
                  <a:pt x="58738" y="1200372"/>
                </a:lnTo>
                <a:lnTo>
                  <a:pt x="57377" y="1188797"/>
                </a:lnTo>
                <a:lnTo>
                  <a:pt x="56016" y="1177448"/>
                </a:lnTo>
                <a:lnTo>
                  <a:pt x="55336" y="1166327"/>
                </a:lnTo>
                <a:lnTo>
                  <a:pt x="54655" y="1155205"/>
                </a:lnTo>
                <a:lnTo>
                  <a:pt x="54429" y="1144537"/>
                </a:lnTo>
                <a:lnTo>
                  <a:pt x="54429" y="1134097"/>
                </a:lnTo>
                <a:lnTo>
                  <a:pt x="54882" y="1123429"/>
                </a:lnTo>
                <a:lnTo>
                  <a:pt x="55789" y="1113215"/>
                </a:lnTo>
                <a:lnTo>
                  <a:pt x="56697" y="1103001"/>
                </a:lnTo>
                <a:lnTo>
                  <a:pt x="58284" y="1093242"/>
                </a:lnTo>
                <a:lnTo>
                  <a:pt x="60098" y="1083482"/>
                </a:lnTo>
                <a:lnTo>
                  <a:pt x="62366" y="1073949"/>
                </a:lnTo>
                <a:lnTo>
                  <a:pt x="64861" y="1064643"/>
                </a:lnTo>
                <a:lnTo>
                  <a:pt x="68036" y="1055564"/>
                </a:lnTo>
                <a:lnTo>
                  <a:pt x="71438" y="1046712"/>
                </a:lnTo>
                <a:lnTo>
                  <a:pt x="74839" y="1037861"/>
                </a:lnTo>
                <a:lnTo>
                  <a:pt x="78922" y="1029463"/>
                </a:lnTo>
                <a:lnTo>
                  <a:pt x="83684" y="1021292"/>
                </a:lnTo>
                <a:lnTo>
                  <a:pt x="88447" y="1013348"/>
                </a:lnTo>
                <a:lnTo>
                  <a:pt x="93889" y="1005631"/>
                </a:lnTo>
                <a:lnTo>
                  <a:pt x="99559" y="997914"/>
                </a:lnTo>
                <a:lnTo>
                  <a:pt x="105682" y="990877"/>
                </a:lnTo>
                <a:lnTo>
                  <a:pt x="112032" y="983614"/>
                </a:lnTo>
                <a:close/>
                <a:moveTo>
                  <a:pt x="126093" y="928687"/>
                </a:moveTo>
                <a:lnTo>
                  <a:pt x="131536" y="947072"/>
                </a:lnTo>
                <a:lnTo>
                  <a:pt x="137432" y="965457"/>
                </a:lnTo>
                <a:lnTo>
                  <a:pt x="143555" y="983614"/>
                </a:lnTo>
                <a:lnTo>
                  <a:pt x="150132" y="1001999"/>
                </a:lnTo>
                <a:lnTo>
                  <a:pt x="157389" y="1020611"/>
                </a:lnTo>
                <a:lnTo>
                  <a:pt x="165100" y="1038995"/>
                </a:lnTo>
                <a:lnTo>
                  <a:pt x="172811" y="1057153"/>
                </a:lnTo>
                <a:lnTo>
                  <a:pt x="181656" y="1075538"/>
                </a:lnTo>
                <a:lnTo>
                  <a:pt x="190500" y="1093696"/>
                </a:lnTo>
                <a:lnTo>
                  <a:pt x="200025" y="1111853"/>
                </a:lnTo>
                <a:lnTo>
                  <a:pt x="209777" y="1130238"/>
                </a:lnTo>
                <a:lnTo>
                  <a:pt x="220209" y="1148396"/>
                </a:lnTo>
                <a:lnTo>
                  <a:pt x="231095" y="1166327"/>
                </a:lnTo>
                <a:lnTo>
                  <a:pt x="242434" y="1184030"/>
                </a:lnTo>
                <a:lnTo>
                  <a:pt x="254000" y="1201507"/>
                </a:lnTo>
                <a:lnTo>
                  <a:pt x="266247" y="1219211"/>
                </a:lnTo>
                <a:lnTo>
                  <a:pt x="277359" y="1234418"/>
                </a:lnTo>
                <a:lnTo>
                  <a:pt x="288472" y="1249171"/>
                </a:lnTo>
                <a:lnTo>
                  <a:pt x="299811" y="1263924"/>
                </a:lnTo>
                <a:lnTo>
                  <a:pt x="311604" y="1278224"/>
                </a:lnTo>
                <a:lnTo>
                  <a:pt x="323397" y="1292069"/>
                </a:lnTo>
                <a:lnTo>
                  <a:pt x="335416" y="1305687"/>
                </a:lnTo>
                <a:lnTo>
                  <a:pt x="347436" y="1318852"/>
                </a:lnTo>
                <a:lnTo>
                  <a:pt x="359682" y="1332016"/>
                </a:lnTo>
                <a:lnTo>
                  <a:pt x="372156" y="1344499"/>
                </a:lnTo>
                <a:lnTo>
                  <a:pt x="384856" y="1356756"/>
                </a:lnTo>
                <a:lnTo>
                  <a:pt x="397556" y="1368785"/>
                </a:lnTo>
                <a:lnTo>
                  <a:pt x="410709" y="1380588"/>
                </a:lnTo>
                <a:lnTo>
                  <a:pt x="423636" y="1391936"/>
                </a:lnTo>
                <a:lnTo>
                  <a:pt x="436790" y="1403285"/>
                </a:lnTo>
                <a:lnTo>
                  <a:pt x="449943" y="1413953"/>
                </a:lnTo>
                <a:lnTo>
                  <a:pt x="463550" y="1424166"/>
                </a:lnTo>
                <a:lnTo>
                  <a:pt x="456973" y="1430295"/>
                </a:lnTo>
                <a:lnTo>
                  <a:pt x="449943" y="1435969"/>
                </a:lnTo>
                <a:lnTo>
                  <a:pt x="442913" y="1441416"/>
                </a:lnTo>
                <a:lnTo>
                  <a:pt x="435656" y="1446410"/>
                </a:lnTo>
                <a:lnTo>
                  <a:pt x="429986" y="1450041"/>
                </a:lnTo>
                <a:lnTo>
                  <a:pt x="424770" y="1453446"/>
                </a:lnTo>
                <a:lnTo>
                  <a:pt x="419100" y="1456396"/>
                </a:lnTo>
                <a:lnTo>
                  <a:pt x="413431" y="1459574"/>
                </a:lnTo>
                <a:lnTo>
                  <a:pt x="407534" y="1462298"/>
                </a:lnTo>
                <a:lnTo>
                  <a:pt x="401865" y="1464794"/>
                </a:lnTo>
                <a:lnTo>
                  <a:pt x="395968" y="1467518"/>
                </a:lnTo>
                <a:lnTo>
                  <a:pt x="390072" y="1469561"/>
                </a:lnTo>
                <a:lnTo>
                  <a:pt x="384175" y="1471604"/>
                </a:lnTo>
                <a:lnTo>
                  <a:pt x="378052" y="1473646"/>
                </a:lnTo>
                <a:lnTo>
                  <a:pt x="371929" y="1475235"/>
                </a:lnTo>
                <a:lnTo>
                  <a:pt x="366032" y="1476597"/>
                </a:lnTo>
                <a:lnTo>
                  <a:pt x="359909" y="1478186"/>
                </a:lnTo>
                <a:lnTo>
                  <a:pt x="353559" y="1479321"/>
                </a:lnTo>
                <a:lnTo>
                  <a:pt x="347436" y="1480228"/>
                </a:lnTo>
                <a:lnTo>
                  <a:pt x="341313" y="1481136"/>
                </a:lnTo>
                <a:lnTo>
                  <a:pt x="334963" y="1481817"/>
                </a:lnTo>
                <a:lnTo>
                  <a:pt x="328386" y="1482271"/>
                </a:lnTo>
                <a:lnTo>
                  <a:pt x="322263" y="1482498"/>
                </a:lnTo>
                <a:lnTo>
                  <a:pt x="315913" y="1482725"/>
                </a:lnTo>
                <a:lnTo>
                  <a:pt x="309563" y="1482498"/>
                </a:lnTo>
                <a:lnTo>
                  <a:pt x="303213" y="1482498"/>
                </a:lnTo>
                <a:lnTo>
                  <a:pt x="296863" y="1482044"/>
                </a:lnTo>
                <a:lnTo>
                  <a:pt x="290286" y="1481590"/>
                </a:lnTo>
                <a:lnTo>
                  <a:pt x="283936" y="1481136"/>
                </a:lnTo>
                <a:lnTo>
                  <a:pt x="277359" y="1480001"/>
                </a:lnTo>
                <a:lnTo>
                  <a:pt x="271009" y="1479094"/>
                </a:lnTo>
                <a:lnTo>
                  <a:pt x="264432" y="1477959"/>
                </a:lnTo>
                <a:lnTo>
                  <a:pt x="258082" y="1476370"/>
                </a:lnTo>
                <a:lnTo>
                  <a:pt x="251732" y="1475235"/>
                </a:lnTo>
                <a:lnTo>
                  <a:pt x="245382" y="1473419"/>
                </a:lnTo>
                <a:lnTo>
                  <a:pt x="239032" y="1471604"/>
                </a:lnTo>
                <a:lnTo>
                  <a:pt x="232456" y="1469561"/>
                </a:lnTo>
                <a:lnTo>
                  <a:pt x="226106" y="1467518"/>
                </a:lnTo>
                <a:lnTo>
                  <a:pt x="219756" y="1465248"/>
                </a:lnTo>
                <a:lnTo>
                  <a:pt x="213632" y="1462525"/>
                </a:lnTo>
                <a:lnTo>
                  <a:pt x="207282" y="1460028"/>
                </a:lnTo>
                <a:lnTo>
                  <a:pt x="201159" y="1457304"/>
                </a:lnTo>
                <a:lnTo>
                  <a:pt x="188459" y="1451403"/>
                </a:lnTo>
                <a:lnTo>
                  <a:pt x="176213" y="1444594"/>
                </a:lnTo>
                <a:lnTo>
                  <a:pt x="164193" y="1437558"/>
                </a:lnTo>
                <a:lnTo>
                  <a:pt x="152400" y="1429841"/>
                </a:lnTo>
                <a:lnTo>
                  <a:pt x="140834" y="1421443"/>
                </a:lnTo>
                <a:lnTo>
                  <a:pt x="135164" y="1416903"/>
                </a:lnTo>
                <a:lnTo>
                  <a:pt x="129495" y="1412591"/>
                </a:lnTo>
                <a:lnTo>
                  <a:pt x="123825" y="1407824"/>
                </a:lnTo>
                <a:lnTo>
                  <a:pt x="118382" y="1403285"/>
                </a:lnTo>
                <a:lnTo>
                  <a:pt x="112939" y="1398065"/>
                </a:lnTo>
                <a:lnTo>
                  <a:pt x="107723" y="1392844"/>
                </a:lnTo>
                <a:lnTo>
                  <a:pt x="102280" y="1387851"/>
                </a:lnTo>
                <a:lnTo>
                  <a:pt x="97291" y="1382404"/>
                </a:lnTo>
                <a:lnTo>
                  <a:pt x="92075" y="1376729"/>
                </a:lnTo>
                <a:lnTo>
                  <a:pt x="87313" y="1371055"/>
                </a:lnTo>
                <a:lnTo>
                  <a:pt x="82097" y="1365608"/>
                </a:lnTo>
                <a:lnTo>
                  <a:pt x="77561" y="1359706"/>
                </a:lnTo>
                <a:lnTo>
                  <a:pt x="72572" y="1353578"/>
                </a:lnTo>
                <a:lnTo>
                  <a:pt x="68036" y="1347450"/>
                </a:lnTo>
                <a:lnTo>
                  <a:pt x="63500" y="1340868"/>
                </a:lnTo>
                <a:lnTo>
                  <a:pt x="58964" y="1334513"/>
                </a:lnTo>
                <a:lnTo>
                  <a:pt x="54882" y="1327930"/>
                </a:lnTo>
                <a:lnTo>
                  <a:pt x="50573" y="1321575"/>
                </a:lnTo>
                <a:lnTo>
                  <a:pt x="46718" y="1314766"/>
                </a:lnTo>
                <a:lnTo>
                  <a:pt x="42863" y="1308184"/>
                </a:lnTo>
                <a:lnTo>
                  <a:pt x="39461" y="1301148"/>
                </a:lnTo>
                <a:lnTo>
                  <a:pt x="36059" y="1294566"/>
                </a:lnTo>
                <a:lnTo>
                  <a:pt x="32657" y="1287983"/>
                </a:lnTo>
                <a:lnTo>
                  <a:pt x="29482" y="1280947"/>
                </a:lnTo>
                <a:lnTo>
                  <a:pt x="26534" y="1274138"/>
                </a:lnTo>
                <a:lnTo>
                  <a:pt x="23813" y="1267102"/>
                </a:lnTo>
                <a:lnTo>
                  <a:pt x="20864" y="1260293"/>
                </a:lnTo>
                <a:lnTo>
                  <a:pt x="18597" y="1253257"/>
                </a:lnTo>
                <a:lnTo>
                  <a:pt x="16329" y="1246448"/>
                </a:lnTo>
                <a:lnTo>
                  <a:pt x="14061" y="1239411"/>
                </a:lnTo>
                <a:lnTo>
                  <a:pt x="12020" y="1232602"/>
                </a:lnTo>
                <a:lnTo>
                  <a:pt x="10205" y="1225793"/>
                </a:lnTo>
                <a:lnTo>
                  <a:pt x="6804" y="1211948"/>
                </a:lnTo>
                <a:lnTo>
                  <a:pt x="4309" y="1197876"/>
                </a:lnTo>
                <a:lnTo>
                  <a:pt x="2268" y="1184030"/>
                </a:lnTo>
                <a:lnTo>
                  <a:pt x="680" y="1170185"/>
                </a:lnTo>
                <a:lnTo>
                  <a:pt x="0" y="1156340"/>
                </a:lnTo>
                <a:lnTo>
                  <a:pt x="0" y="1149531"/>
                </a:lnTo>
                <a:lnTo>
                  <a:pt x="0" y="1142721"/>
                </a:lnTo>
                <a:lnTo>
                  <a:pt x="0" y="1136139"/>
                </a:lnTo>
                <a:lnTo>
                  <a:pt x="454" y="1129103"/>
                </a:lnTo>
                <a:lnTo>
                  <a:pt x="680" y="1122521"/>
                </a:lnTo>
                <a:lnTo>
                  <a:pt x="1588" y="1115712"/>
                </a:lnTo>
                <a:lnTo>
                  <a:pt x="2268" y="1109130"/>
                </a:lnTo>
                <a:lnTo>
                  <a:pt x="2948" y="1102774"/>
                </a:lnTo>
                <a:lnTo>
                  <a:pt x="4309" y="1096192"/>
                </a:lnTo>
                <a:lnTo>
                  <a:pt x="5443" y="1089610"/>
                </a:lnTo>
                <a:lnTo>
                  <a:pt x="6804" y="1083255"/>
                </a:lnTo>
                <a:lnTo>
                  <a:pt x="8391" y="1076900"/>
                </a:lnTo>
                <a:lnTo>
                  <a:pt x="9979" y="1070771"/>
                </a:lnTo>
                <a:lnTo>
                  <a:pt x="11793" y="1064643"/>
                </a:lnTo>
                <a:lnTo>
                  <a:pt x="13834" y="1058515"/>
                </a:lnTo>
                <a:lnTo>
                  <a:pt x="15875" y="1052387"/>
                </a:lnTo>
                <a:lnTo>
                  <a:pt x="18143" y="1046032"/>
                </a:lnTo>
                <a:lnTo>
                  <a:pt x="20638" y="1040357"/>
                </a:lnTo>
                <a:lnTo>
                  <a:pt x="23132" y="1034683"/>
                </a:lnTo>
                <a:lnTo>
                  <a:pt x="25854" y="1028782"/>
                </a:lnTo>
                <a:lnTo>
                  <a:pt x="28575" y="1023107"/>
                </a:lnTo>
                <a:lnTo>
                  <a:pt x="31750" y="1017433"/>
                </a:lnTo>
                <a:lnTo>
                  <a:pt x="34925" y="1011986"/>
                </a:lnTo>
                <a:lnTo>
                  <a:pt x="38327" y="1006765"/>
                </a:lnTo>
                <a:lnTo>
                  <a:pt x="41729" y="1001545"/>
                </a:lnTo>
                <a:lnTo>
                  <a:pt x="45357" y="996098"/>
                </a:lnTo>
                <a:lnTo>
                  <a:pt x="48986" y="991331"/>
                </a:lnTo>
                <a:lnTo>
                  <a:pt x="52841" y="986111"/>
                </a:lnTo>
                <a:lnTo>
                  <a:pt x="56923" y="981345"/>
                </a:lnTo>
                <a:lnTo>
                  <a:pt x="61005" y="976805"/>
                </a:lnTo>
                <a:lnTo>
                  <a:pt x="65541" y="972039"/>
                </a:lnTo>
                <a:lnTo>
                  <a:pt x="69850" y="967499"/>
                </a:lnTo>
                <a:lnTo>
                  <a:pt x="74386" y="963187"/>
                </a:lnTo>
                <a:lnTo>
                  <a:pt x="79375" y="959101"/>
                </a:lnTo>
                <a:lnTo>
                  <a:pt x="84138" y="955016"/>
                </a:lnTo>
                <a:lnTo>
                  <a:pt x="89354" y="950930"/>
                </a:lnTo>
                <a:lnTo>
                  <a:pt x="94343" y="947072"/>
                </a:lnTo>
                <a:lnTo>
                  <a:pt x="99786" y="943440"/>
                </a:lnTo>
                <a:lnTo>
                  <a:pt x="106136" y="939355"/>
                </a:lnTo>
                <a:lnTo>
                  <a:pt x="112713" y="935496"/>
                </a:lnTo>
                <a:lnTo>
                  <a:pt x="119516" y="931865"/>
                </a:lnTo>
                <a:lnTo>
                  <a:pt x="126093" y="928687"/>
                </a:lnTo>
                <a:close/>
                <a:moveTo>
                  <a:pt x="418991" y="400883"/>
                </a:moveTo>
                <a:lnTo>
                  <a:pt x="418121" y="401410"/>
                </a:lnTo>
                <a:lnTo>
                  <a:pt x="410633" y="406173"/>
                </a:lnTo>
                <a:lnTo>
                  <a:pt x="403598" y="410935"/>
                </a:lnTo>
                <a:lnTo>
                  <a:pt x="395429" y="417058"/>
                </a:lnTo>
                <a:lnTo>
                  <a:pt x="387487" y="423635"/>
                </a:lnTo>
                <a:lnTo>
                  <a:pt x="379771" y="429985"/>
                </a:lnTo>
                <a:lnTo>
                  <a:pt x="372283" y="436789"/>
                </a:lnTo>
                <a:lnTo>
                  <a:pt x="364794" y="444046"/>
                </a:lnTo>
                <a:lnTo>
                  <a:pt x="357987" y="451530"/>
                </a:lnTo>
                <a:lnTo>
                  <a:pt x="351179" y="458787"/>
                </a:lnTo>
                <a:lnTo>
                  <a:pt x="344825" y="466724"/>
                </a:lnTo>
                <a:lnTo>
                  <a:pt x="338925" y="474662"/>
                </a:lnTo>
                <a:lnTo>
                  <a:pt x="333025" y="483053"/>
                </a:lnTo>
                <a:lnTo>
                  <a:pt x="327579" y="491444"/>
                </a:lnTo>
                <a:lnTo>
                  <a:pt x="322133" y="500062"/>
                </a:lnTo>
                <a:lnTo>
                  <a:pt x="316914" y="508680"/>
                </a:lnTo>
                <a:lnTo>
                  <a:pt x="312149" y="517978"/>
                </a:lnTo>
                <a:lnTo>
                  <a:pt x="307610" y="527276"/>
                </a:lnTo>
                <a:lnTo>
                  <a:pt x="303526" y="536348"/>
                </a:lnTo>
                <a:lnTo>
                  <a:pt x="299214" y="546099"/>
                </a:lnTo>
                <a:lnTo>
                  <a:pt x="295583" y="555851"/>
                </a:lnTo>
                <a:lnTo>
                  <a:pt x="292180" y="565830"/>
                </a:lnTo>
                <a:lnTo>
                  <a:pt x="288776" y="575808"/>
                </a:lnTo>
                <a:lnTo>
                  <a:pt x="285826" y="586014"/>
                </a:lnTo>
                <a:lnTo>
                  <a:pt x="283103" y="596673"/>
                </a:lnTo>
                <a:lnTo>
                  <a:pt x="280607" y="607105"/>
                </a:lnTo>
                <a:lnTo>
                  <a:pt x="278564" y="617764"/>
                </a:lnTo>
                <a:lnTo>
                  <a:pt x="276522" y="628649"/>
                </a:lnTo>
                <a:lnTo>
                  <a:pt x="274934" y="639535"/>
                </a:lnTo>
                <a:lnTo>
                  <a:pt x="273572" y="650648"/>
                </a:lnTo>
                <a:lnTo>
                  <a:pt x="272437" y="661760"/>
                </a:lnTo>
                <a:lnTo>
                  <a:pt x="271303" y="673099"/>
                </a:lnTo>
                <a:lnTo>
                  <a:pt x="270849" y="684665"/>
                </a:lnTo>
                <a:lnTo>
                  <a:pt x="270622" y="696005"/>
                </a:lnTo>
                <a:lnTo>
                  <a:pt x="270395" y="707571"/>
                </a:lnTo>
                <a:lnTo>
                  <a:pt x="270622" y="719364"/>
                </a:lnTo>
                <a:lnTo>
                  <a:pt x="271076" y="731157"/>
                </a:lnTo>
                <a:lnTo>
                  <a:pt x="271757" y="743176"/>
                </a:lnTo>
                <a:lnTo>
                  <a:pt x="272664" y="754969"/>
                </a:lnTo>
                <a:lnTo>
                  <a:pt x="274026" y="766989"/>
                </a:lnTo>
                <a:lnTo>
                  <a:pt x="275614" y="779008"/>
                </a:lnTo>
                <a:lnTo>
                  <a:pt x="277203" y="791255"/>
                </a:lnTo>
                <a:lnTo>
                  <a:pt x="279245" y="803501"/>
                </a:lnTo>
                <a:lnTo>
                  <a:pt x="281287" y="815521"/>
                </a:lnTo>
                <a:lnTo>
                  <a:pt x="284010" y="827994"/>
                </a:lnTo>
                <a:lnTo>
                  <a:pt x="286733" y="840467"/>
                </a:lnTo>
                <a:lnTo>
                  <a:pt x="289910" y="852714"/>
                </a:lnTo>
                <a:lnTo>
                  <a:pt x="293087" y="864960"/>
                </a:lnTo>
                <a:lnTo>
                  <a:pt x="296718" y="877660"/>
                </a:lnTo>
                <a:lnTo>
                  <a:pt x="300576" y="889906"/>
                </a:lnTo>
                <a:lnTo>
                  <a:pt x="304660" y="902380"/>
                </a:lnTo>
                <a:lnTo>
                  <a:pt x="308972" y="914853"/>
                </a:lnTo>
                <a:lnTo>
                  <a:pt x="313964" y="927099"/>
                </a:lnTo>
                <a:lnTo>
                  <a:pt x="318729" y="939800"/>
                </a:lnTo>
                <a:lnTo>
                  <a:pt x="323949" y="952046"/>
                </a:lnTo>
                <a:lnTo>
                  <a:pt x="329168" y="964519"/>
                </a:lnTo>
                <a:lnTo>
                  <a:pt x="334841" y="976766"/>
                </a:lnTo>
                <a:lnTo>
                  <a:pt x="340741" y="989466"/>
                </a:lnTo>
                <a:lnTo>
                  <a:pt x="347095" y="1001712"/>
                </a:lnTo>
                <a:lnTo>
                  <a:pt x="353675" y="1013959"/>
                </a:lnTo>
                <a:lnTo>
                  <a:pt x="360256" y="1026205"/>
                </a:lnTo>
                <a:lnTo>
                  <a:pt x="367518" y="1038225"/>
                </a:lnTo>
                <a:lnTo>
                  <a:pt x="374552" y="1050471"/>
                </a:lnTo>
                <a:lnTo>
                  <a:pt x="382041" y="1062491"/>
                </a:lnTo>
                <a:lnTo>
                  <a:pt x="389983" y="1074510"/>
                </a:lnTo>
                <a:lnTo>
                  <a:pt x="397925" y="1086757"/>
                </a:lnTo>
                <a:lnTo>
                  <a:pt x="406321" y="1098323"/>
                </a:lnTo>
                <a:lnTo>
                  <a:pt x="414717" y="1110116"/>
                </a:lnTo>
                <a:lnTo>
                  <a:pt x="423567" y="1121682"/>
                </a:lnTo>
                <a:lnTo>
                  <a:pt x="432190" y="1133021"/>
                </a:lnTo>
                <a:lnTo>
                  <a:pt x="441040" y="1143907"/>
                </a:lnTo>
                <a:lnTo>
                  <a:pt x="450344" y="1155019"/>
                </a:lnTo>
                <a:lnTo>
                  <a:pt x="459648" y="1165451"/>
                </a:lnTo>
                <a:lnTo>
                  <a:pt x="468951" y="1175884"/>
                </a:lnTo>
                <a:lnTo>
                  <a:pt x="478482" y="1185862"/>
                </a:lnTo>
                <a:lnTo>
                  <a:pt x="488013" y="1195841"/>
                </a:lnTo>
                <a:lnTo>
                  <a:pt x="497770" y="1205593"/>
                </a:lnTo>
                <a:lnTo>
                  <a:pt x="507755" y="1214891"/>
                </a:lnTo>
                <a:lnTo>
                  <a:pt x="517740" y="1223962"/>
                </a:lnTo>
                <a:lnTo>
                  <a:pt x="527724" y="1233034"/>
                </a:lnTo>
                <a:lnTo>
                  <a:pt x="537936" y="1241651"/>
                </a:lnTo>
                <a:lnTo>
                  <a:pt x="548147" y="1250269"/>
                </a:lnTo>
                <a:lnTo>
                  <a:pt x="558358" y="1258434"/>
                </a:lnTo>
                <a:lnTo>
                  <a:pt x="568797" y="1266371"/>
                </a:lnTo>
                <a:lnTo>
                  <a:pt x="579462" y="1274082"/>
                </a:lnTo>
                <a:lnTo>
                  <a:pt x="589901" y="1281339"/>
                </a:lnTo>
                <a:lnTo>
                  <a:pt x="600566" y="1288823"/>
                </a:lnTo>
                <a:lnTo>
                  <a:pt x="611231" y="1295626"/>
                </a:lnTo>
                <a:lnTo>
                  <a:pt x="621896" y="1302430"/>
                </a:lnTo>
                <a:lnTo>
                  <a:pt x="622512" y="1302797"/>
                </a:lnTo>
                <a:lnTo>
                  <a:pt x="612180" y="1296195"/>
                </a:lnTo>
                <a:lnTo>
                  <a:pt x="601518" y="1289382"/>
                </a:lnTo>
                <a:lnTo>
                  <a:pt x="590856" y="1281888"/>
                </a:lnTo>
                <a:lnTo>
                  <a:pt x="580422" y="1274621"/>
                </a:lnTo>
                <a:lnTo>
                  <a:pt x="569760" y="1266900"/>
                </a:lnTo>
                <a:lnTo>
                  <a:pt x="559325" y="1258952"/>
                </a:lnTo>
                <a:lnTo>
                  <a:pt x="549118" y="1250777"/>
                </a:lnTo>
                <a:lnTo>
                  <a:pt x="538910" y="1242148"/>
                </a:lnTo>
                <a:lnTo>
                  <a:pt x="528702" y="1233519"/>
                </a:lnTo>
                <a:lnTo>
                  <a:pt x="518721" y="1224435"/>
                </a:lnTo>
                <a:lnTo>
                  <a:pt x="508740" y="1215352"/>
                </a:lnTo>
                <a:lnTo>
                  <a:pt x="498759" y="1206041"/>
                </a:lnTo>
                <a:lnTo>
                  <a:pt x="489005" y="1196276"/>
                </a:lnTo>
                <a:lnTo>
                  <a:pt x="479477" y="1186284"/>
                </a:lnTo>
                <a:lnTo>
                  <a:pt x="469950" y="1176293"/>
                </a:lnTo>
                <a:lnTo>
                  <a:pt x="460649" y="1165847"/>
                </a:lnTo>
                <a:lnTo>
                  <a:pt x="451349" y="1155401"/>
                </a:lnTo>
                <a:lnTo>
                  <a:pt x="442048" y="1144273"/>
                </a:lnTo>
                <a:lnTo>
                  <a:pt x="433201" y="1133373"/>
                </a:lnTo>
                <a:lnTo>
                  <a:pt x="424581" y="1122019"/>
                </a:lnTo>
                <a:lnTo>
                  <a:pt x="415735" y="1110437"/>
                </a:lnTo>
                <a:lnTo>
                  <a:pt x="407341" y="1098629"/>
                </a:lnTo>
                <a:lnTo>
                  <a:pt x="398948" y="1087047"/>
                </a:lnTo>
                <a:lnTo>
                  <a:pt x="391009" y="1074785"/>
                </a:lnTo>
                <a:lnTo>
                  <a:pt x="383069" y="1062749"/>
                </a:lnTo>
                <a:lnTo>
                  <a:pt x="375584" y="1050714"/>
                </a:lnTo>
                <a:lnTo>
                  <a:pt x="368552" y="1038451"/>
                </a:lnTo>
                <a:lnTo>
                  <a:pt x="361293" y="1026415"/>
                </a:lnTo>
                <a:lnTo>
                  <a:pt x="354714" y="1014153"/>
                </a:lnTo>
                <a:lnTo>
                  <a:pt x="348136" y="1001890"/>
                </a:lnTo>
                <a:lnTo>
                  <a:pt x="341784" y="989627"/>
                </a:lnTo>
                <a:lnTo>
                  <a:pt x="335886" y="976910"/>
                </a:lnTo>
                <a:lnTo>
                  <a:pt x="330215" y="964648"/>
                </a:lnTo>
                <a:lnTo>
                  <a:pt x="324998" y="952158"/>
                </a:lnTo>
                <a:lnTo>
                  <a:pt x="319781" y="939895"/>
                </a:lnTo>
                <a:lnTo>
                  <a:pt x="315017" y="927178"/>
                </a:lnTo>
                <a:lnTo>
                  <a:pt x="310026" y="914915"/>
                </a:lnTo>
                <a:lnTo>
                  <a:pt x="305716" y="902425"/>
                </a:lnTo>
                <a:lnTo>
                  <a:pt x="301633" y="889936"/>
                </a:lnTo>
                <a:lnTo>
                  <a:pt x="297777" y="877673"/>
                </a:lnTo>
                <a:lnTo>
                  <a:pt x="294147" y="864956"/>
                </a:lnTo>
                <a:lnTo>
                  <a:pt x="290972" y="852693"/>
                </a:lnTo>
                <a:lnTo>
                  <a:pt x="287796" y="840431"/>
                </a:lnTo>
                <a:lnTo>
                  <a:pt x="285074" y="827941"/>
                </a:lnTo>
                <a:lnTo>
                  <a:pt x="282352" y="815451"/>
                </a:lnTo>
                <a:lnTo>
                  <a:pt x="280310" y="803415"/>
                </a:lnTo>
                <a:lnTo>
                  <a:pt x="278269" y="791153"/>
                </a:lnTo>
                <a:lnTo>
                  <a:pt x="276681" y="778890"/>
                </a:lnTo>
                <a:lnTo>
                  <a:pt x="275093" y="766854"/>
                </a:lnTo>
                <a:lnTo>
                  <a:pt x="273732" y="754819"/>
                </a:lnTo>
                <a:lnTo>
                  <a:pt x="272824" y="743010"/>
                </a:lnTo>
                <a:lnTo>
                  <a:pt x="272144" y="730975"/>
                </a:lnTo>
                <a:lnTo>
                  <a:pt x="271690" y="719166"/>
                </a:lnTo>
                <a:lnTo>
                  <a:pt x="271463" y="707358"/>
                </a:lnTo>
                <a:lnTo>
                  <a:pt x="271690" y="695776"/>
                </a:lnTo>
                <a:lnTo>
                  <a:pt x="271917" y="684422"/>
                </a:lnTo>
                <a:lnTo>
                  <a:pt x="272371" y="672840"/>
                </a:lnTo>
                <a:lnTo>
                  <a:pt x="273505" y="661486"/>
                </a:lnTo>
                <a:lnTo>
                  <a:pt x="274639" y="650359"/>
                </a:lnTo>
                <a:lnTo>
                  <a:pt x="276000" y="639232"/>
                </a:lnTo>
                <a:lnTo>
                  <a:pt x="277588" y="628331"/>
                </a:lnTo>
                <a:lnTo>
                  <a:pt x="279630" y="617431"/>
                </a:lnTo>
                <a:lnTo>
                  <a:pt x="281671" y="606758"/>
                </a:lnTo>
                <a:lnTo>
                  <a:pt x="284166" y="596312"/>
                </a:lnTo>
                <a:lnTo>
                  <a:pt x="286888" y="585639"/>
                </a:lnTo>
                <a:lnTo>
                  <a:pt x="289837" y="575420"/>
                </a:lnTo>
                <a:lnTo>
                  <a:pt x="293240" y="565428"/>
                </a:lnTo>
                <a:lnTo>
                  <a:pt x="296643" y="555436"/>
                </a:lnTo>
                <a:lnTo>
                  <a:pt x="300272" y="545672"/>
                </a:lnTo>
                <a:lnTo>
                  <a:pt x="304582" y="535907"/>
                </a:lnTo>
                <a:lnTo>
                  <a:pt x="308665" y="526823"/>
                </a:lnTo>
                <a:lnTo>
                  <a:pt x="313202" y="517513"/>
                </a:lnTo>
                <a:lnTo>
                  <a:pt x="317966" y="508202"/>
                </a:lnTo>
                <a:lnTo>
                  <a:pt x="323183" y="499573"/>
                </a:lnTo>
                <a:lnTo>
                  <a:pt x="328627" y="490944"/>
                </a:lnTo>
                <a:lnTo>
                  <a:pt x="334072" y="482542"/>
                </a:lnTo>
                <a:lnTo>
                  <a:pt x="339969" y="474139"/>
                </a:lnTo>
                <a:lnTo>
                  <a:pt x="345867" y="466191"/>
                </a:lnTo>
                <a:lnTo>
                  <a:pt x="352219" y="458243"/>
                </a:lnTo>
                <a:lnTo>
                  <a:pt x="359024" y="450976"/>
                </a:lnTo>
                <a:lnTo>
                  <a:pt x="365829" y="443483"/>
                </a:lnTo>
                <a:lnTo>
                  <a:pt x="373315" y="436216"/>
                </a:lnTo>
                <a:lnTo>
                  <a:pt x="380801" y="429403"/>
                </a:lnTo>
                <a:lnTo>
                  <a:pt x="388514" y="423045"/>
                </a:lnTo>
                <a:lnTo>
                  <a:pt x="396453" y="416459"/>
                </a:lnTo>
                <a:lnTo>
                  <a:pt x="404619" y="410328"/>
                </a:lnTo>
                <a:lnTo>
                  <a:pt x="411651" y="405559"/>
                </a:lnTo>
                <a:lnTo>
                  <a:pt x="418991" y="400883"/>
                </a:lnTo>
                <a:close/>
                <a:moveTo>
                  <a:pt x="1336999" y="252412"/>
                </a:moveTo>
                <a:lnTo>
                  <a:pt x="1344943" y="252638"/>
                </a:lnTo>
                <a:lnTo>
                  <a:pt x="1352660" y="253092"/>
                </a:lnTo>
                <a:lnTo>
                  <a:pt x="1360603" y="254224"/>
                </a:lnTo>
                <a:lnTo>
                  <a:pt x="1368547" y="255357"/>
                </a:lnTo>
                <a:lnTo>
                  <a:pt x="1376264" y="256943"/>
                </a:lnTo>
                <a:lnTo>
                  <a:pt x="1383981" y="258982"/>
                </a:lnTo>
                <a:lnTo>
                  <a:pt x="1391243" y="261475"/>
                </a:lnTo>
                <a:lnTo>
                  <a:pt x="1398733" y="264420"/>
                </a:lnTo>
                <a:lnTo>
                  <a:pt x="1406223" y="267365"/>
                </a:lnTo>
                <a:lnTo>
                  <a:pt x="1413259" y="270990"/>
                </a:lnTo>
                <a:lnTo>
                  <a:pt x="1420295" y="274842"/>
                </a:lnTo>
                <a:lnTo>
                  <a:pt x="1427104" y="279147"/>
                </a:lnTo>
                <a:lnTo>
                  <a:pt x="1433913" y="283905"/>
                </a:lnTo>
                <a:lnTo>
                  <a:pt x="1440268" y="288663"/>
                </a:lnTo>
                <a:lnTo>
                  <a:pt x="1446396" y="293874"/>
                </a:lnTo>
                <a:lnTo>
                  <a:pt x="1452524" y="299764"/>
                </a:lnTo>
                <a:lnTo>
                  <a:pt x="1458425" y="305428"/>
                </a:lnTo>
                <a:lnTo>
                  <a:pt x="1463872" y="311999"/>
                </a:lnTo>
                <a:lnTo>
                  <a:pt x="1469092" y="318569"/>
                </a:lnTo>
                <a:lnTo>
                  <a:pt x="1474086" y="325593"/>
                </a:lnTo>
                <a:lnTo>
                  <a:pt x="1478398" y="332390"/>
                </a:lnTo>
                <a:lnTo>
                  <a:pt x="1482483" y="339867"/>
                </a:lnTo>
                <a:lnTo>
                  <a:pt x="1486342" y="346890"/>
                </a:lnTo>
                <a:lnTo>
                  <a:pt x="1489746" y="354593"/>
                </a:lnTo>
                <a:lnTo>
                  <a:pt x="1492470" y="362070"/>
                </a:lnTo>
                <a:lnTo>
                  <a:pt x="1494966" y="369773"/>
                </a:lnTo>
                <a:lnTo>
                  <a:pt x="1497009" y="377703"/>
                </a:lnTo>
                <a:lnTo>
                  <a:pt x="1498825" y="385407"/>
                </a:lnTo>
                <a:lnTo>
                  <a:pt x="1500186" y="393336"/>
                </a:lnTo>
                <a:lnTo>
                  <a:pt x="1500867" y="401266"/>
                </a:lnTo>
                <a:lnTo>
                  <a:pt x="1501775" y="409196"/>
                </a:lnTo>
                <a:lnTo>
                  <a:pt x="1501775" y="416899"/>
                </a:lnTo>
                <a:lnTo>
                  <a:pt x="1501775" y="424829"/>
                </a:lnTo>
                <a:lnTo>
                  <a:pt x="1500867" y="432532"/>
                </a:lnTo>
                <a:lnTo>
                  <a:pt x="1500186" y="440462"/>
                </a:lnTo>
                <a:lnTo>
                  <a:pt x="1498598" y="448165"/>
                </a:lnTo>
                <a:lnTo>
                  <a:pt x="1497009" y="456095"/>
                </a:lnTo>
                <a:lnTo>
                  <a:pt x="1494966" y="463572"/>
                </a:lnTo>
                <a:lnTo>
                  <a:pt x="1492470" y="471275"/>
                </a:lnTo>
                <a:lnTo>
                  <a:pt x="1489746" y="478525"/>
                </a:lnTo>
                <a:lnTo>
                  <a:pt x="1486569" y="485776"/>
                </a:lnTo>
                <a:lnTo>
                  <a:pt x="1482937" y="493026"/>
                </a:lnTo>
                <a:lnTo>
                  <a:pt x="1479079" y="500049"/>
                </a:lnTo>
                <a:lnTo>
                  <a:pt x="1474993" y="506846"/>
                </a:lnTo>
                <a:lnTo>
                  <a:pt x="1470454" y="513417"/>
                </a:lnTo>
                <a:lnTo>
                  <a:pt x="1465234" y="519987"/>
                </a:lnTo>
                <a:lnTo>
                  <a:pt x="1460241" y="526104"/>
                </a:lnTo>
                <a:lnTo>
                  <a:pt x="1454567" y="532222"/>
                </a:lnTo>
                <a:lnTo>
                  <a:pt x="1448439" y="537886"/>
                </a:lnTo>
                <a:lnTo>
                  <a:pt x="1442311" y="543550"/>
                </a:lnTo>
                <a:lnTo>
                  <a:pt x="1435502" y="548761"/>
                </a:lnTo>
                <a:lnTo>
                  <a:pt x="1430508" y="552160"/>
                </a:lnTo>
                <a:lnTo>
                  <a:pt x="1425515" y="555558"/>
                </a:lnTo>
                <a:lnTo>
                  <a:pt x="1420522" y="558730"/>
                </a:lnTo>
                <a:lnTo>
                  <a:pt x="1415075" y="561675"/>
                </a:lnTo>
                <a:lnTo>
                  <a:pt x="1410082" y="564168"/>
                </a:lnTo>
                <a:lnTo>
                  <a:pt x="1404634" y="566886"/>
                </a:lnTo>
                <a:lnTo>
                  <a:pt x="1399187" y="569152"/>
                </a:lnTo>
                <a:lnTo>
                  <a:pt x="1393967" y="571191"/>
                </a:lnTo>
                <a:lnTo>
                  <a:pt x="1388293" y="573230"/>
                </a:lnTo>
                <a:lnTo>
                  <a:pt x="1382846" y="575043"/>
                </a:lnTo>
                <a:lnTo>
                  <a:pt x="1377172" y="576402"/>
                </a:lnTo>
                <a:lnTo>
                  <a:pt x="1371498" y="577762"/>
                </a:lnTo>
                <a:lnTo>
                  <a:pt x="1366050" y="578894"/>
                </a:lnTo>
                <a:lnTo>
                  <a:pt x="1360376" y="579574"/>
                </a:lnTo>
                <a:lnTo>
                  <a:pt x="1354702" y="580480"/>
                </a:lnTo>
                <a:lnTo>
                  <a:pt x="1349028" y="580934"/>
                </a:lnTo>
                <a:lnTo>
                  <a:pt x="1343354" y="581160"/>
                </a:lnTo>
                <a:lnTo>
                  <a:pt x="1337680" y="581387"/>
                </a:lnTo>
                <a:lnTo>
                  <a:pt x="1332006" y="581387"/>
                </a:lnTo>
                <a:lnTo>
                  <a:pt x="1326332" y="580934"/>
                </a:lnTo>
                <a:lnTo>
                  <a:pt x="1320658" y="580707"/>
                </a:lnTo>
                <a:lnTo>
                  <a:pt x="1314983" y="579801"/>
                </a:lnTo>
                <a:lnTo>
                  <a:pt x="1309309" y="579121"/>
                </a:lnTo>
                <a:lnTo>
                  <a:pt x="1304089" y="577988"/>
                </a:lnTo>
                <a:lnTo>
                  <a:pt x="1298415" y="576855"/>
                </a:lnTo>
                <a:lnTo>
                  <a:pt x="1292968" y="575269"/>
                </a:lnTo>
                <a:lnTo>
                  <a:pt x="1287294" y="573683"/>
                </a:lnTo>
                <a:lnTo>
                  <a:pt x="1282074" y="571871"/>
                </a:lnTo>
                <a:lnTo>
                  <a:pt x="1276626" y="569832"/>
                </a:lnTo>
                <a:lnTo>
                  <a:pt x="1271406" y="567793"/>
                </a:lnTo>
                <a:lnTo>
                  <a:pt x="1266413" y="565527"/>
                </a:lnTo>
                <a:lnTo>
                  <a:pt x="1261193" y="563035"/>
                </a:lnTo>
                <a:lnTo>
                  <a:pt x="753246" y="941401"/>
                </a:lnTo>
                <a:lnTo>
                  <a:pt x="750296" y="943667"/>
                </a:lnTo>
                <a:lnTo>
                  <a:pt x="747118" y="945480"/>
                </a:lnTo>
                <a:lnTo>
                  <a:pt x="743941" y="947292"/>
                </a:lnTo>
                <a:lnTo>
                  <a:pt x="740990" y="949105"/>
                </a:lnTo>
                <a:lnTo>
                  <a:pt x="737586" y="950238"/>
                </a:lnTo>
                <a:lnTo>
                  <a:pt x="734181" y="951597"/>
                </a:lnTo>
                <a:lnTo>
                  <a:pt x="731004" y="952956"/>
                </a:lnTo>
                <a:lnTo>
                  <a:pt x="727599" y="953636"/>
                </a:lnTo>
                <a:lnTo>
                  <a:pt x="723968" y="954316"/>
                </a:lnTo>
                <a:lnTo>
                  <a:pt x="720790" y="954995"/>
                </a:lnTo>
                <a:lnTo>
                  <a:pt x="717159" y="955449"/>
                </a:lnTo>
                <a:lnTo>
                  <a:pt x="713754" y="955675"/>
                </a:lnTo>
                <a:lnTo>
                  <a:pt x="710123" y="955675"/>
                </a:lnTo>
                <a:lnTo>
                  <a:pt x="706945" y="955675"/>
                </a:lnTo>
                <a:lnTo>
                  <a:pt x="703314" y="955449"/>
                </a:lnTo>
                <a:lnTo>
                  <a:pt x="699910" y="954995"/>
                </a:lnTo>
                <a:lnTo>
                  <a:pt x="696505" y="954316"/>
                </a:lnTo>
                <a:lnTo>
                  <a:pt x="693101" y="953636"/>
                </a:lnTo>
                <a:lnTo>
                  <a:pt x="689696" y="952956"/>
                </a:lnTo>
                <a:lnTo>
                  <a:pt x="686519" y="951824"/>
                </a:lnTo>
                <a:lnTo>
                  <a:pt x="683341" y="950691"/>
                </a:lnTo>
                <a:lnTo>
                  <a:pt x="679937" y="949105"/>
                </a:lnTo>
                <a:lnTo>
                  <a:pt x="676986" y="947519"/>
                </a:lnTo>
                <a:lnTo>
                  <a:pt x="673809" y="945933"/>
                </a:lnTo>
                <a:lnTo>
                  <a:pt x="671085" y="944120"/>
                </a:lnTo>
                <a:lnTo>
                  <a:pt x="667908" y="942081"/>
                </a:lnTo>
                <a:lnTo>
                  <a:pt x="665184" y="939815"/>
                </a:lnTo>
                <a:lnTo>
                  <a:pt x="662460" y="937550"/>
                </a:lnTo>
                <a:lnTo>
                  <a:pt x="659737" y="935284"/>
                </a:lnTo>
                <a:lnTo>
                  <a:pt x="657240" y="932792"/>
                </a:lnTo>
                <a:lnTo>
                  <a:pt x="654971" y="929847"/>
                </a:lnTo>
                <a:lnTo>
                  <a:pt x="652474" y="926901"/>
                </a:lnTo>
                <a:lnTo>
                  <a:pt x="650431" y="923956"/>
                </a:lnTo>
                <a:lnTo>
                  <a:pt x="648389" y="921010"/>
                </a:lnTo>
                <a:lnTo>
                  <a:pt x="646573" y="917612"/>
                </a:lnTo>
                <a:lnTo>
                  <a:pt x="645211" y="914440"/>
                </a:lnTo>
                <a:lnTo>
                  <a:pt x="643622" y="911268"/>
                </a:lnTo>
                <a:lnTo>
                  <a:pt x="642261" y="907869"/>
                </a:lnTo>
                <a:lnTo>
                  <a:pt x="641353" y="904471"/>
                </a:lnTo>
                <a:lnTo>
                  <a:pt x="640218" y="901299"/>
                </a:lnTo>
                <a:lnTo>
                  <a:pt x="639537" y="897674"/>
                </a:lnTo>
                <a:lnTo>
                  <a:pt x="639083" y="894275"/>
                </a:lnTo>
                <a:lnTo>
                  <a:pt x="638629" y="890877"/>
                </a:lnTo>
                <a:lnTo>
                  <a:pt x="638402" y="887478"/>
                </a:lnTo>
                <a:lnTo>
                  <a:pt x="638175" y="883853"/>
                </a:lnTo>
                <a:lnTo>
                  <a:pt x="638402" y="880455"/>
                </a:lnTo>
                <a:lnTo>
                  <a:pt x="638629" y="877056"/>
                </a:lnTo>
                <a:lnTo>
                  <a:pt x="639083" y="873658"/>
                </a:lnTo>
                <a:lnTo>
                  <a:pt x="639764" y="870259"/>
                </a:lnTo>
                <a:lnTo>
                  <a:pt x="640218" y="867087"/>
                </a:lnTo>
                <a:lnTo>
                  <a:pt x="641353" y="863689"/>
                </a:lnTo>
                <a:lnTo>
                  <a:pt x="642261" y="860290"/>
                </a:lnTo>
                <a:lnTo>
                  <a:pt x="643622" y="857118"/>
                </a:lnTo>
                <a:lnTo>
                  <a:pt x="644984" y="853946"/>
                </a:lnTo>
                <a:lnTo>
                  <a:pt x="646346" y="850548"/>
                </a:lnTo>
                <a:lnTo>
                  <a:pt x="648162" y="847603"/>
                </a:lnTo>
                <a:lnTo>
                  <a:pt x="649977" y="844657"/>
                </a:lnTo>
                <a:lnTo>
                  <a:pt x="652020" y="841712"/>
                </a:lnTo>
                <a:lnTo>
                  <a:pt x="654063" y="838766"/>
                </a:lnTo>
                <a:lnTo>
                  <a:pt x="656332" y="836274"/>
                </a:lnTo>
                <a:lnTo>
                  <a:pt x="659056" y="833555"/>
                </a:lnTo>
                <a:lnTo>
                  <a:pt x="661553" y="831290"/>
                </a:lnTo>
                <a:lnTo>
                  <a:pt x="664276" y="828571"/>
                </a:lnTo>
                <a:lnTo>
                  <a:pt x="667227" y="826305"/>
                </a:lnTo>
                <a:lnTo>
                  <a:pt x="1174946" y="447939"/>
                </a:lnTo>
                <a:lnTo>
                  <a:pt x="1174265" y="442275"/>
                </a:lnTo>
                <a:lnTo>
                  <a:pt x="1173358" y="436611"/>
                </a:lnTo>
                <a:lnTo>
                  <a:pt x="1172677" y="431173"/>
                </a:lnTo>
                <a:lnTo>
                  <a:pt x="1172450" y="425282"/>
                </a:lnTo>
                <a:lnTo>
                  <a:pt x="1172223" y="419618"/>
                </a:lnTo>
                <a:lnTo>
                  <a:pt x="1172223" y="413954"/>
                </a:lnTo>
                <a:lnTo>
                  <a:pt x="1172450" y="408290"/>
                </a:lnTo>
                <a:lnTo>
                  <a:pt x="1172677" y="402626"/>
                </a:lnTo>
                <a:lnTo>
                  <a:pt x="1173358" y="396961"/>
                </a:lnTo>
                <a:lnTo>
                  <a:pt x="1174265" y="391524"/>
                </a:lnTo>
                <a:lnTo>
                  <a:pt x="1175173" y="385860"/>
                </a:lnTo>
                <a:lnTo>
                  <a:pt x="1176308" y="380195"/>
                </a:lnTo>
                <a:lnTo>
                  <a:pt x="1177443" y="374758"/>
                </a:lnTo>
                <a:lnTo>
                  <a:pt x="1179032" y="369094"/>
                </a:lnTo>
                <a:lnTo>
                  <a:pt x="1180847" y="363883"/>
                </a:lnTo>
                <a:lnTo>
                  <a:pt x="1182890" y="358445"/>
                </a:lnTo>
                <a:lnTo>
                  <a:pt x="1184933" y="353461"/>
                </a:lnTo>
                <a:lnTo>
                  <a:pt x="1187202" y="348023"/>
                </a:lnTo>
                <a:lnTo>
                  <a:pt x="1189699" y="342812"/>
                </a:lnTo>
                <a:lnTo>
                  <a:pt x="1192423" y="337828"/>
                </a:lnTo>
                <a:lnTo>
                  <a:pt x="1195146" y="332843"/>
                </a:lnTo>
                <a:lnTo>
                  <a:pt x="1198324" y="328085"/>
                </a:lnTo>
                <a:lnTo>
                  <a:pt x="1201274" y="323101"/>
                </a:lnTo>
                <a:lnTo>
                  <a:pt x="1204906" y="318569"/>
                </a:lnTo>
                <a:lnTo>
                  <a:pt x="1208537" y="314038"/>
                </a:lnTo>
                <a:lnTo>
                  <a:pt x="1212168" y="309280"/>
                </a:lnTo>
                <a:lnTo>
                  <a:pt x="1216254" y="304975"/>
                </a:lnTo>
                <a:lnTo>
                  <a:pt x="1220339" y="300671"/>
                </a:lnTo>
                <a:lnTo>
                  <a:pt x="1224425" y="296592"/>
                </a:lnTo>
                <a:lnTo>
                  <a:pt x="1228964" y="292514"/>
                </a:lnTo>
                <a:lnTo>
                  <a:pt x="1233503" y="288663"/>
                </a:lnTo>
                <a:lnTo>
                  <a:pt x="1238496" y="285037"/>
                </a:lnTo>
                <a:lnTo>
                  <a:pt x="1245305" y="280280"/>
                </a:lnTo>
                <a:lnTo>
                  <a:pt x="1252341" y="275522"/>
                </a:lnTo>
                <a:lnTo>
                  <a:pt x="1259604" y="271443"/>
                </a:lnTo>
                <a:lnTo>
                  <a:pt x="1266867" y="268045"/>
                </a:lnTo>
                <a:lnTo>
                  <a:pt x="1274584" y="264646"/>
                </a:lnTo>
                <a:lnTo>
                  <a:pt x="1282074" y="261475"/>
                </a:lnTo>
                <a:lnTo>
                  <a:pt x="1289563" y="259209"/>
                </a:lnTo>
                <a:lnTo>
                  <a:pt x="1297507" y="256943"/>
                </a:lnTo>
                <a:lnTo>
                  <a:pt x="1305224" y="255357"/>
                </a:lnTo>
                <a:lnTo>
                  <a:pt x="1313168" y="253998"/>
                </a:lnTo>
                <a:lnTo>
                  <a:pt x="1321111" y="253092"/>
                </a:lnTo>
                <a:lnTo>
                  <a:pt x="1329055" y="252638"/>
                </a:lnTo>
                <a:lnTo>
                  <a:pt x="1336999" y="252412"/>
                </a:lnTo>
                <a:close/>
                <a:moveTo>
                  <a:pt x="545651" y="233362"/>
                </a:moveTo>
                <a:lnTo>
                  <a:pt x="557224" y="233589"/>
                </a:lnTo>
                <a:lnTo>
                  <a:pt x="568797" y="234042"/>
                </a:lnTo>
                <a:lnTo>
                  <a:pt x="580370" y="234723"/>
                </a:lnTo>
                <a:lnTo>
                  <a:pt x="592170" y="235403"/>
                </a:lnTo>
                <a:lnTo>
                  <a:pt x="603970" y="236764"/>
                </a:lnTo>
                <a:lnTo>
                  <a:pt x="615770" y="238351"/>
                </a:lnTo>
                <a:lnTo>
                  <a:pt x="627796" y="240165"/>
                </a:lnTo>
                <a:lnTo>
                  <a:pt x="639596" y="242207"/>
                </a:lnTo>
                <a:lnTo>
                  <a:pt x="651623" y="244701"/>
                </a:lnTo>
                <a:lnTo>
                  <a:pt x="663650" y="247196"/>
                </a:lnTo>
                <a:lnTo>
                  <a:pt x="675450" y="250144"/>
                </a:lnTo>
                <a:lnTo>
                  <a:pt x="687477" y="253319"/>
                </a:lnTo>
                <a:lnTo>
                  <a:pt x="699504" y="256721"/>
                </a:lnTo>
                <a:lnTo>
                  <a:pt x="711530" y="260576"/>
                </a:lnTo>
                <a:lnTo>
                  <a:pt x="723557" y="264658"/>
                </a:lnTo>
                <a:lnTo>
                  <a:pt x="735584" y="268740"/>
                </a:lnTo>
                <a:lnTo>
                  <a:pt x="747611" y="273276"/>
                </a:lnTo>
                <a:lnTo>
                  <a:pt x="759638" y="278265"/>
                </a:lnTo>
                <a:lnTo>
                  <a:pt x="771665" y="283255"/>
                </a:lnTo>
                <a:lnTo>
                  <a:pt x="783691" y="288471"/>
                </a:lnTo>
                <a:lnTo>
                  <a:pt x="795718" y="294140"/>
                </a:lnTo>
                <a:lnTo>
                  <a:pt x="807745" y="300037"/>
                </a:lnTo>
                <a:lnTo>
                  <a:pt x="819545" y="306160"/>
                </a:lnTo>
                <a:lnTo>
                  <a:pt x="831572" y="312510"/>
                </a:lnTo>
                <a:lnTo>
                  <a:pt x="843372" y="319087"/>
                </a:lnTo>
                <a:lnTo>
                  <a:pt x="855172" y="326117"/>
                </a:lnTo>
                <a:lnTo>
                  <a:pt x="866972" y="333148"/>
                </a:lnTo>
                <a:lnTo>
                  <a:pt x="878772" y="340405"/>
                </a:lnTo>
                <a:lnTo>
                  <a:pt x="890571" y="348115"/>
                </a:lnTo>
                <a:lnTo>
                  <a:pt x="901918" y="356053"/>
                </a:lnTo>
                <a:lnTo>
                  <a:pt x="913491" y="364217"/>
                </a:lnTo>
                <a:lnTo>
                  <a:pt x="925064" y="372382"/>
                </a:lnTo>
                <a:lnTo>
                  <a:pt x="936637" y="380999"/>
                </a:lnTo>
                <a:lnTo>
                  <a:pt x="947756" y="390071"/>
                </a:lnTo>
                <a:lnTo>
                  <a:pt x="959102" y="398915"/>
                </a:lnTo>
                <a:lnTo>
                  <a:pt x="970448" y="408440"/>
                </a:lnTo>
                <a:lnTo>
                  <a:pt x="981340" y="417965"/>
                </a:lnTo>
                <a:lnTo>
                  <a:pt x="992459" y="427717"/>
                </a:lnTo>
                <a:lnTo>
                  <a:pt x="1003351" y="437696"/>
                </a:lnTo>
                <a:lnTo>
                  <a:pt x="1014017" y="448128"/>
                </a:lnTo>
                <a:lnTo>
                  <a:pt x="1024909" y="458560"/>
                </a:lnTo>
                <a:lnTo>
                  <a:pt x="1035347" y="469446"/>
                </a:lnTo>
                <a:lnTo>
                  <a:pt x="1045786" y="480105"/>
                </a:lnTo>
                <a:lnTo>
                  <a:pt x="968447" y="537849"/>
                </a:lnTo>
                <a:lnTo>
                  <a:pt x="968548" y="537951"/>
                </a:lnTo>
                <a:lnTo>
                  <a:pt x="706546" y="733927"/>
                </a:lnTo>
                <a:lnTo>
                  <a:pt x="764164" y="550895"/>
                </a:lnTo>
                <a:lnTo>
                  <a:pt x="764617" y="545899"/>
                </a:lnTo>
                <a:lnTo>
                  <a:pt x="764617" y="541130"/>
                </a:lnTo>
                <a:lnTo>
                  <a:pt x="764164" y="536134"/>
                </a:lnTo>
                <a:lnTo>
                  <a:pt x="763256" y="531365"/>
                </a:lnTo>
                <a:lnTo>
                  <a:pt x="762122" y="526823"/>
                </a:lnTo>
                <a:lnTo>
                  <a:pt x="760534" y="522055"/>
                </a:lnTo>
                <a:lnTo>
                  <a:pt x="758493" y="517740"/>
                </a:lnTo>
                <a:lnTo>
                  <a:pt x="756224" y="513425"/>
                </a:lnTo>
                <a:lnTo>
                  <a:pt x="753729" y="509338"/>
                </a:lnTo>
                <a:lnTo>
                  <a:pt x="750553" y="505477"/>
                </a:lnTo>
                <a:lnTo>
                  <a:pt x="747377" y="502071"/>
                </a:lnTo>
                <a:lnTo>
                  <a:pt x="743975" y="498892"/>
                </a:lnTo>
                <a:lnTo>
                  <a:pt x="740345" y="495713"/>
                </a:lnTo>
                <a:lnTo>
                  <a:pt x="736489" y="493215"/>
                </a:lnTo>
                <a:lnTo>
                  <a:pt x="732406" y="491171"/>
                </a:lnTo>
                <a:lnTo>
                  <a:pt x="728096" y="489354"/>
                </a:lnTo>
                <a:lnTo>
                  <a:pt x="724013" y="487992"/>
                </a:lnTo>
                <a:lnTo>
                  <a:pt x="719929" y="487310"/>
                </a:lnTo>
                <a:lnTo>
                  <a:pt x="715846" y="487083"/>
                </a:lnTo>
                <a:lnTo>
                  <a:pt x="711990" y="487083"/>
                </a:lnTo>
                <a:lnTo>
                  <a:pt x="708134" y="487765"/>
                </a:lnTo>
                <a:lnTo>
                  <a:pt x="704504" y="488900"/>
                </a:lnTo>
                <a:lnTo>
                  <a:pt x="701102" y="490262"/>
                </a:lnTo>
                <a:lnTo>
                  <a:pt x="697926" y="492079"/>
                </a:lnTo>
                <a:lnTo>
                  <a:pt x="694977" y="494577"/>
                </a:lnTo>
                <a:lnTo>
                  <a:pt x="692255" y="497302"/>
                </a:lnTo>
                <a:lnTo>
                  <a:pt x="689986" y="500254"/>
                </a:lnTo>
                <a:lnTo>
                  <a:pt x="687945" y="503661"/>
                </a:lnTo>
                <a:lnTo>
                  <a:pt x="685903" y="507521"/>
                </a:lnTo>
                <a:lnTo>
                  <a:pt x="684542" y="511609"/>
                </a:lnTo>
                <a:lnTo>
                  <a:pt x="683181" y="515923"/>
                </a:lnTo>
                <a:lnTo>
                  <a:pt x="682501" y="520692"/>
                </a:lnTo>
                <a:lnTo>
                  <a:pt x="591310" y="808866"/>
                </a:lnTo>
                <a:lnTo>
                  <a:pt x="531651" y="534544"/>
                </a:lnTo>
                <a:lnTo>
                  <a:pt x="529156" y="529776"/>
                </a:lnTo>
                <a:lnTo>
                  <a:pt x="526433" y="525688"/>
                </a:lnTo>
                <a:lnTo>
                  <a:pt x="523258" y="521828"/>
                </a:lnTo>
                <a:lnTo>
                  <a:pt x="519855" y="518648"/>
                </a:lnTo>
                <a:lnTo>
                  <a:pt x="516452" y="515696"/>
                </a:lnTo>
                <a:lnTo>
                  <a:pt x="512823" y="513198"/>
                </a:lnTo>
                <a:lnTo>
                  <a:pt x="508967" y="510927"/>
                </a:lnTo>
                <a:lnTo>
                  <a:pt x="505110" y="509338"/>
                </a:lnTo>
                <a:lnTo>
                  <a:pt x="501481" y="507975"/>
                </a:lnTo>
                <a:lnTo>
                  <a:pt x="497624" y="507067"/>
                </a:lnTo>
                <a:lnTo>
                  <a:pt x="493768" y="506840"/>
                </a:lnTo>
                <a:lnTo>
                  <a:pt x="489912" y="506840"/>
                </a:lnTo>
                <a:lnTo>
                  <a:pt x="486509" y="507294"/>
                </a:lnTo>
                <a:lnTo>
                  <a:pt x="482880" y="507975"/>
                </a:lnTo>
                <a:lnTo>
                  <a:pt x="479477" y="509565"/>
                </a:lnTo>
                <a:lnTo>
                  <a:pt x="476301" y="511609"/>
                </a:lnTo>
                <a:lnTo>
                  <a:pt x="473352" y="513880"/>
                </a:lnTo>
                <a:lnTo>
                  <a:pt x="470857" y="516832"/>
                </a:lnTo>
                <a:lnTo>
                  <a:pt x="468589" y="519784"/>
                </a:lnTo>
                <a:lnTo>
                  <a:pt x="466774" y="523417"/>
                </a:lnTo>
                <a:lnTo>
                  <a:pt x="465186" y="527051"/>
                </a:lnTo>
                <a:lnTo>
                  <a:pt x="463825" y="531138"/>
                </a:lnTo>
                <a:lnTo>
                  <a:pt x="462918" y="535453"/>
                </a:lnTo>
                <a:lnTo>
                  <a:pt x="462464" y="539767"/>
                </a:lnTo>
                <a:lnTo>
                  <a:pt x="462010" y="544536"/>
                </a:lnTo>
                <a:lnTo>
                  <a:pt x="462464" y="549305"/>
                </a:lnTo>
                <a:lnTo>
                  <a:pt x="462691" y="554074"/>
                </a:lnTo>
                <a:lnTo>
                  <a:pt x="463371" y="559070"/>
                </a:lnTo>
                <a:lnTo>
                  <a:pt x="464506" y="564066"/>
                </a:lnTo>
                <a:lnTo>
                  <a:pt x="465867" y="569289"/>
                </a:lnTo>
                <a:lnTo>
                  <a:pt x="467455" y="574058"/>
                </a:lnTo>
                <a:lnTo>
                  <a:pt x="469496" y="579281"/>
                </a:lnTo>
                <a:lnTo>
                  <a:pt x="526207" y="858598"/>
                </a:lnTo>
                <a:lnTo>
                  <a:pt x="392143" y="734835"/>
                </a:lnTo>
                <a:lnTo>
                  <a:pt x="389194" y="732791"/>
                </a:lnTo>
                <a:lnTo>
                  <a:pt x="386018" y="731202"/>
                </a:lnTo>
                <a:lnTo>
                  <a:pt x="383069" y="730066"/>
                </a:lnTo>
                <a:lnTo>
                  <a:pt x="380120" y="729612"/>
                </a:lnTo>
                <a:lnTo>
                  <a:pt x="377398" y="729612"/>
                </a:lnTo>
                <a:lnTo>
                  <a:pt x="374676" y="730293"/>
                </a:lnTo>
                <a:lnTo>
                  <a:pt x="371954" y="731202"/>
                </a:lnTo>
                <a:lnTo>
                  <a:pt x="369459" y="732791"/>
                </a:lnTo>
                <a:lnTo>
                  <a:pt x="367190" y="734835"/>
                </a:lnTo>
                <a:lnTo>
                  <a:pt x="365149" y="737333"/>
                </a:lnTo>
                <a:lnTo>
                  <a:pt x="363107" y="740285"/>
                </a:lnTo>
                <a:lnTo>
                  <a:pt x="361293" y="743919"/>
                </a:lnTo>
                <a:lnTo>
                  <a:pt x="359932" y="747552"/>
                </a:lnTo>
                <a:lnTo>
                  <a:pt x="358797" y="751640"/>
                </a:lnTo>
                <a:lnTo>
                  <a:pt x="357663" y="756408"/>
                </a:lnTo>
                <a:lnTo>
                  <a:pt x="357209" y="761404"/>
                </a:lnTo>
                <a:lnTo>
                  <a:pt x="356756" y="766627"/>
                </a:lnTo>
                <a:lnTo>
                  <a:pt x="356756" y="772077"/>
                </a:lnTo>
                <a:lnTo>
                  <a:pt x="356983" y="777300"/>
                </a:lnTo>
                <a:lnTo>
                  <a:pt x="357436" y="782751"/>
                </a:lnTo>
                <a:lnTo>
                  <a:pt x="358117" y="788201"/>
                </a:lnTo>
                <a:lnTo>
                  <a:pt x="359251" y="793197"/>
                </a:lnTo>
                <a:lnTo>
                  <a:pt x="360612" y="798647"/>
                </a:lnTo>
                <a:lnTo>
                  <a:pt x="361746" y="803870"/>
                </a:lnTo>
                <a:lnTo>
                  <a:pt x="363561" y="808638"/>
                </a:lnTo>
                <a:lnTo>
                  <a:pt x="365376" y="813407"/>
                </a:lnTo>
                <a:lnTo>
                  <a:pt x="367417" y="817949"/>
                </a:lnTo>
                <a:lnTo>
                  <a:pt x="369686" y="822264"/>
                </a:lnTo>
                <a:lnTo>
                  <a:pt x="371954" y="826124"/>
                </a:lnTo>
                <a:lnTo>
                  <a:pt x="374676" y="829758"/>
                </a:lnTo>
                <a:lnTo>
                  <a:pt x="377172" y="832710"/>
                </a:lnTo>
                <a:lnTo>
                  <a:pt x="379667" y="835435"/>
                </a:lnTo>
                <a:lnTo>
                  <a:pt x="518267" y="953747"/>
                </a:lnTo>
                <a:lnTo>
                  <a:pt x="427077" y="1028686"/>
                </a:lnTo>
                <a:lnTo>
                  <a:pt x="425489" y="1030276"/>
                </a:lnTo>
                <a:lnTo>
                  <a:pt x="424581" y="1032319"/>
                </a:lnTo>
                <a:lnTo>
                  <a:pt x="423447" y="1034590"/>
                </a:lnTo>
                <a:lnTo>
                  <a:pt x="422994" y="1037315"/>
                </a:lnTo>
                <a:lnTo>
                  <a:pt x="422767" y="1040040"/>
                </a:lnTo>
                <a:lnTo>
                  <a:pt x="422994" y="1043220"/>
                </a:lnTo>
                <a:lnTo>
                  <a:pt x="423447" y="1046399"/>
                </a:lnTo>
                <a:lnTo>
                  <a:pt x="423901" y="1050032"/>
                </a:lnTo>
                <a:lnTo>
                  <a:pt x="425262" y="1053893"/>
                </a:lnTo>
                <a:lnTo>
                  <a:pt x="426623" y="1057753"/>
                </a:lnTo>
                <a:lnTo>
                  <a:pt x="427984" y="1061614"/>
                </a:lnTo>
                <a:lnTo>
                  <a:pt x="430026" y="1065701"/>
                </a:lnTo>
                <a:lnTo>
                  <a:pt x="432521" y="1069789"/>
                </a:lnTo>
                <a:lnTo>
                  <a:pt x="435016" y="1073876"/>
                </a:lnTo>
                <a:lnTo>
                  <a:pt x="437738" y="1077964"/>
                </a:lnTo>
                <a:lnTo>
                  <a:pt x="440914" y="1082052"/>
                </a:lnTo>
                <a:lnTo>
                  <a:pt x="444544" y="1085912"/>
                </a:lnTo>
                <a:lnTo>
                  <a:pt x="447719" y="1089773"/>
                </a:lnTo>
                <a:lnTo>
                  <a:pt x="451349" y="1093179"/>
                </a:lnTo>
                <a:lnTo>
                  <a:pt x="454978" y="1096131"/>
                </a:lnTo>
                <a:lnTo>
                  <a:pt x="458608" y="1098629"/>
                </a:lnTo>
                <a:lnTo>
                  <a:pt x="462010" y="1101354"/>
                </a:lnTo>
                <a:lnTo>
                  <a:pt x="465640" y="1103398"/>
                </a:lnTo>
                <a:lnTo>
                  <a:pt x="469042" y="1105214"/>
                </a:lnTo>
                <a:lnTo>
                  <a:pt x="472672" y="1106577"/>
                </a:lnTo>
                <a:lnTo>
                  <a:pt x="475621" y="1107712"/>
                </a:lnTo>
                <a:lnTo>
                  <a:pt x="478797" y="1108394"/>
                </a:lnTo>
                <a:lnTo>
                  <a:pt x="481746" y="1108621"/>
                </a:lnTo>
                <a:lnTo>
                  <a:pt x="484695" y="1108621"/>
                </a:lnTo>
                <a:lnTo>
                  <a:pt x="486963" y="1108394"/>
                </a:lnTo>
                <a:lnTo>
                  <a:pt x="489231" y="1107485"/>
                </a:lnTo>
                <a:lnTo>
                  <a:pt x="491273" y="1106350"/>
                </a:lnTo>
                <a:lnTo>
                  <a:pt x="585185" y="1028913"/>
                </a:lnTo>
                <a:lnTo>
                  <a:pt x="670478" y="1199001"/>
                </a:lnTo>
                <a:lnTo>
                  <a:pt x="672066" y="1202862"/>
                </a:lnTo>
                <a:lnTo>
                  <a:pt x="673881" y="1206495"/>
                </a:lnTo>
                <a:lnTo>
                  <a:pt x="676149" y="1210129"/>
                </a:lnTo>
                <a:lnTo>
                  <a:pt x="678644" y="1213989"/>
                </a:lnTo>
                <a:lnTo>
                  <a:pt x="681366" y="1217850"/>
                </a:lnTo>
                <a:lnTo>
                  <a:pt x="684769" y="1221483"/>
                </a:lnTo>
                <a:lnTo>
                  <a:pt x="688172" y="1225116"/>
                </a:lnTo>
                <a:lnTo>
                  <a:pt x="692028" y="1228296"/>
                </a:lnTo>
                <a:lnTo>
                  <a:pt x="695884" y="1231702"/>
                </a:lnTo>
                <a:lnTo>
                  <a:pt x="699967" y="1234881"/>
                </a:lnTo>
                <a:lnTo>
                  <a:pt x="704051" y="1237606"/>
                </a:lnTo>
                <a:lnTo>
                  <a:pt x="708361" y="1240331"/>
                </a:lnTo>
                <a:lnTo>
                  <a:pt x="712897" y="1242829"/>
                </a:lnTo>
                <a:lnTo>
                  <a:pt x="717434" y="1244873"/>
                </a:lnTo>
                <a:lnTo>
                  <a:pt x="722198" y="1246917"/>
                </a:lnTo>
                <a:lnTo>
                  <a:pt x="726735" y="1248052"/>
                </a:lnTo>
                <a:lnTo>
                  <a:pt x="731272" y="1249415"/>
                </a:lnTo>
                <a:lnTo>
                  <a:pt x="735808" y="1249869"/>
                </a:lnTo>
                <a:lnTo>
                  <a:pt x="739892" y="1250096"/>
                </a:lnTo>
                <a:lnTo>
                  <a:pt x="743748" y="1249869"/>
                </a:lnTo>
                <a:lnTo>
                  <a:pt x="747377" y="1249188"/>
                </a:lnTo>
                <a:lnTo>
                  <a:pt x="750780" y="1248052"/>
                </a:lnTo>
                <a:lnTo>
                  <a:pt x="754183" y="1246690"/>
                </a:lnTo>
                <a:lnTo>
                  <a:pt x="756905" y="1244873"/>
                </a:lnTo>
                <a:lnTo>
                  <a:pt x="759400" y="1242829"/>
                </a:lnTo>
                <a:lnTo>
                  <a:pt x="761668" y="1240104"/>
                </a:lnTo>
                <a:lnTo>
                  <a:pt x="763256" y="1237379"/>
                </a:lnTo>
                <a:lnTo>
                  <a:pt x="764844" y="1233973"/>
                </a:lnTo>
                <a:lnTo>
                  <a:pt x="765751" y="1230794"/>
                </a:lnTo>
                <a:lnTo>
                  <a:pt x="766205" y="1227160"/>
                </a:lnTo>
                <a:lnTo>
                  <a:pt x="766432" y="1223073"/>
                </a:lnTo>
                <a:lnTo>
                  <a:pt x="765978" y="1218985"/>
                </a:lnTo>
                <a:lnTo>
                  <a:pt x="688172" y="1040495"/>
                </a:lnTo>
                <a:lnTo>
                  <a:pt x="924314" y="1204224"/>
                </a:lnTo>
                <a:lnTo>
                  <a:pt x="927490" y="1208312"/>
                </a:lnTo>
                <a:lnTo>
                  <a:pt x="930892" y="1212172"/>
                </a:lnTo>
                <a:lnTo>
                  <a:pt x="934522" y="1215806"/>
                </a:lnTo>
                <a:lnTo>
                  <a:pt x="938378" y="1218985"/>
                </a:lnTo>
                <a:lnTo>
                  <a:pt x="942461" y="1221710"/>
                </a:lnTo>
                <a:lnTo>
                  <a:pt x="946318" y="1224208"/>
                </a:lnTo>
                <a:lnTo>
                  <a:pt x="950401" y="1226252"/>
                </a:lnTo>
                <a:lnTo>
                  <a:pt x="954484" y="1227841"/>
                </a:lnTo>
                <a:lnTo>
                  <a:pt x="958567" y="1229204"/>
                </a:lnTo>
                <a:lnTo>
                  <a:pt x="962423" y="1229885"/>
                </a:lnTo>
                <a:lnTo>
                  <a:pt x="966506" y="1230112"/>
                </a:lnTo>
                <a:lnTo>
                  <a:pt x="970363" y="1230112"/>
                </a:lnTo>
                <a:lnTo>
                  <a:pt x="973992" y="1229658"/>
                </a:lnTo>
                <a:lnTo>
                  <a:pt x="977622" y="1228750"/>
                </a:lnTo>
                <a:lnTo>
                  <a:pt x="980797" y="1227387"/>
                </a:lnTo>
                <a:lnTo>
                  <a:pt x="984200" y="1225343"/>
                </a:lnTo>
                <a:lnTo>
                  <a:pt x="986922" y="1223073"/>
                </a:lnTo>
                <a:lnTo>
                  <a:pt x="989644" y="1220120"/>
                </a:lnTo>
                <a:lnTo>
                  <a:pt x="991686" y="1217168"/>
                </a:lnTo>
                <a:lnTo>
                  <a:pt x="993501" y="1213762"/>
                </a:lnTo>
                <a:lnTo>
                  <a:pt x="994635" y="1210129"/>
                </a:lnTo>
                <a:lnTo>
                  <a:pt x="995769" y="1206268"/>
                </a:lnTo>
                <a:lnTo>
                  <a:pt x="996223" y="1202181"/>
                </a:lnTo>
                <a:lnTo>
                  <a:pt x="996223" y="1198093"/>
                </a:lnTo>
                <a:lnTo>
                  <a:pt x="996223" y="1193778"/>
                </a:lnTo>
                <a:lnTo>
                  <a:pt x="995542" y="1189464"/>
                </a:lnTo>
                <a:lnTo>
                  <a:pt x="994408" y="1184922"/>
                </a:lnTo>
                <a:lnTo>
                  <a:pt x="993274" y="1180380"/>
                </a:lnTo>
                <a:lnTo>
                  <a:pt x="991459" y="1175838"/>
                </a:lnTo>
                <a:lnTo>
                  <a:pt x="989417" y="1171297"/>
                </a:lnTo>
                <a:lnTo>
                  <a:pt x="986695" y="1166982"/>
                </a:lnTo>
                <a:lnTo>
                  <a:pt x="983973" y="1162440"/>
                </a:lnTo>
                <a:lnTo>
                  <a:pt x="757812" y="992352"/>
                </a:lnTo>
                <a:lnTo>
                  <a:pt x="760988" y="990763"/>
                </a:lnTo>
                <a:lnTo>
                  <a:pt x="1045901" y="1023690"/>
                </a:lnTo>
                <a:lnTo>
                  <a:pt x="1050211" y="1024826"/>
                </a:lnTo>
                <a:lnTo>
                  <a:pt x="1054294" y="1025734"/>
                </a:lnTo>
                <a:lnTo>
                  <a:pt x="1058377" y="1025961"/>
                </a:lnTo>
                <a:lnTo>
                  <a:pt x="1062234" y="1025961"/>
                </a:lnTo>
                <a:lnTo>
                  <a:pt x="1066090" y="1025280"/>
                </a:lnTo>
                <a:lnTo>
                  <a:pt x="1069493" y="1024144"/>
                </a:lnTo>
                <a:lnTo>
                  <a:pt x="1072668" y="1022782"/>
                </a:lnTo>
                <a:lnTo>
                  <a:pt x="1075617" y="1020965"/>
                </a:lnTo>
                <a:lnTo>
                  <a:pt x="1078339" y="1018694"/>
                </a:lnTo>
                <a:lnTo>
                  <a:pt x="1080608" y="1016196"/>
                </a:lnTo>
                <a:lnTo>
                  <a:pt x="1083103" y="1013244"/>
                </a:lnTo>
                <a:lnTo>
                  <a:pt x="1084464" y="1010065"/>
                </a:lnTo>
                <a:lnTo>
                  <a:pt x="1086052" y="1006432"/>
                </a:lnTo>
                <a:lnTo>
                  <a:pt x="1087186" y="1002344"/>
                </a:lnTo>
                <a:lnTo>
                  <a:pt x="1087640" y="998256"/>
                </a:lnTo>
                <a:lnTo>
                  <a:pt x="1087867" y="993715"/>
                </a:lnTo>
                <a:lnTo>
                  <a:pt x="1087640" y="988946"/>
                </a:lnTo>
                <a:lnTo>
                  <a:pt x="1086733" y="984404"/>
                </a:lnTo>
                <a:lnTo>
                  <a:pt x="1085825" y="979862"/>
                </a:lnTo>
                <a:lnTo>
                  <a:pt x="1084464" y="975548"/>
                </a:lnTo>
                <a:lnTo>
                  <a:pt x="1082423" y="970779"/>
                </a:lnTo>
                <a:lnTo>
                  <a:pt x="1080381" y="966464"/>
                </a:lnTo>
                <a:lnTo>
                  <a:pt x="1077886" y="962150"/>
                </a:lnTo>
                <a:lnTo>
                  <a:pt x="1075164" y="958062"/>
                </a:lnTo>
                <a:lnTo>
                  <a:pt x="1071988" y="954202"/>
                </a:lnTo>
                <a:lnTo>
                  <a:pt x="1068585" y="950568"/>
                </a:lnTo>
                <a:lnTo>
                  <a:pt x="1065183" y="947389"/>
                </a:lnTo>
                <a:lnTo>
                  <a:pt x="1061553" y="944210"/>
                </a:lnTo>
                <a:lnTo>
                  <a:pt x="1057470" y="941485"/>
                </a:lnTo>
                <a:lnTo>
                  <a:pt x="1053387" y="938760"/>
                </a:lnTo>
                <a:lnTo>
                  <a:pt x="1048850" y="936716"/>
                </a:lnTo>
                <a:lnTo>
                  <a:pt x="1044313" y="934899"/>
                </a:lnTo>
                <a:lnTo>
                  <a:pt x="860118" y="918549"/>
                </a:lnTo>
                <a:lnTo>
                  <a:pt x="1109698" y="731671"/>
                </a:lnTo>
                <a:lnTo>
                  <a:pt x="1109551" y="731383"/>
                </a:lnTo>
                <a:lnTo>
                  <a:pt x="1187385" y="673553"/>
                </a:lnTo>
                <a:lnTo>
                  <a:pt x="1194873" y="687387"/>
                </a:lnTo>
                <a:lnTo>
                  <a:pt x="1202362" y="701221"/>
                </a:lnTo>
                <a:lnTo>
                  <a:pt x="1209169" y="715055"/>
                </a:lnTo>
                <a:lnTo>
                  <a:pt x="1216204" y="728889"/>
                </a:lnTo>
                <a:lnTo>
                  <a:pt x="1222558" y="742723"/>
                </a:lnTo>
                <a:lnTo>
                  <a:pt x="1228684" y="756783"/>
                </a:lnTo>
                <a:lnTo>
                  <a:pt x="1234811" y="770617"/>
                </a:lnTo>
                <a:lnTo>
                  <a:pt x="1240484" y="784678"/>
                </a:lnTo>
                <a:lnTo>
                  <a:pt x="1245703" y="798512"/>
                </a:lnTo>
                <a:lnTo>
                  <a:pt x="1250923" y="812573"/>
                </a:lnTo>
                <a:lnTo>
                  <a:pt x="1255688" y="826406"/>
                </a:lnTo>
                <a:lnTo>
                  <a:pt x="1260680" y="840467"/>
                </a:lnTo>
                <a:lnTo>
                  <a:pt x="1264992" y="854301"/>
                </a:lnTo>
                <a:lnTo>
                  <a:pt x="1269076" y="868362"/>
                </a:lnTo>
                <a:lnTo>
                  <a:pt x="1272934" y="882196"/>
                </a:lnTo>
                <a:lnTo>
                  <a:pt x="1276338" y="896030"/>
                </a:lnTo>
                <a:lnTo>
                  <a:pt x="1279515" y="910090"/>
                </a:lnTo>
                <a:lnTo>
                  <a:pt x="1282692" y="923924"/>
                </a:lnTo>
                <a:lnTo>
                  <a:pt x="1285415" y="937759"/>
                </a:lnTo>
                <a:lnTo>
                  <a:pt x="1288138" y="951366"/>
                </a:lnTo>
                <a:lnTo>
                  <a:pt x="1290180" y="964973"/>
                </a:lnTo>
                <a:lnTo>
                  <a:pt x="1292222" y="978580"/>
                </a:lnTo>
                <a:lnTo>
                  <a:pt x="1294038" y="992187"/>
                </a:lnTo>
                <a:lnTo>
                  <a:pt x="1295172" y="1005794"/>
                </a:lnTo>
                <a:lnTo>
                  <a:pt x="1296534" y="1019175"/>
                </a:lnTo>
                <a:lnTo>
                  <a:pt x="1297215" y="1032555"/>
                </a:lnTo>
                <a:lnTo>
                  <a:pt x="1298122" y="1045709"/>
                </a:lnTo>
                <a:lnTo>
                  <a:pt x="1298349" y="1059089"/>
                </a:lnTo>
                <a:lnTo>
                  <a:pt x="1298576" y="1072016"/>
                </a:lnTo>
                <a:lnTo>
                  <a:pt x="1298349" y="1085169"/>
                </a:lnTo>
                <a:lnTo>
                  <a:pt x="1297669" y="1098096"/>
                </a:lnTo>
                <a:lnTo>
                  <a:pt x="1296988" y="1111023"/>
                </a:lnTo>
                <a:lnTo>
                  <a:pt x="1296307" y="1123496"/>
                </a:lnTo>
                <a:lnTo>
                  <a:pt x="1294945" y="1135969"/>
                </a:lnTo>
                <a:lnTo>
                  <a:pt x="1293357" y="1148669"/>
                </a:lnTo>
                <a:lnTo>
                  <a:pt x="1291542" y="1160916"/>
                </a:lnTo>
                <a:lnTo>
                  <a:pt x="1289499" y="1173162"/>
                </a:lnTo>
                <a:lnTo>
                  <a:pt x="1287230" y="1185182"/>
                </a:lnTo>
                <a:lnTo>
                  <a:pt x="1284734" y="1197201"/>
                </a:lnTo>
                <a:lnTo>
                  <a:pt x="1282011" y="1208994"/>
                </a:lnTo>
                <a:lnTo>
                  <a:pt x="1278834" y="1220560"/>
                </a:lnTo>
                <a:lnTo>
                  <a:pt x="1275203" y="1231900"/>
                </a:lnTo>
                <a:lnTo>
                  <a:pt x="1271573" y="1243239"/>
                </a:lnTo>
                <a:lnTo>
                  <a:pt x="1267715" y="1254578"/>
                </a:lnTo>
                <a:lnTo>
                  <a:pt x="1263630" y="1265464"/>
                </a:lnTo>
                <a:lnTo>
                  <a:pt x="1259092" y="1276350"/>
                </a:lnTo>
                <a:lnTo>
                  <a:pt x="1254553" y="1287009"/>
                </a:lnTo>
                <a:lnTo>
                  <a:pt x="1249334" y="1297441"/>
                </a:lnTo>
                <a:lnTo>
                  <a:pt x="1244342" y="1307646"/>
                </a:lnTo>
                <a:lnTo>
                  <a:pt x="1238669" y="1317625"/>
                </a:lnTo>
                <a:lnTo>
                  <a:pt x="1232996" y="1327603"/>
                </a:lnTo>
                <a:lnTo>
                  <a:pt x="1226869" y="1337128"/>
                </a:lnTo>
                <a:lnTo>
                  <a:pt x="1220515" y="1346653"/>
                </a:lnTo>
                <a:lnTo>
                  <a:pt x="1214161" y="1355951"/>
                </a:lnTo>
                <a:lnTo>
                  <a:pt x="1207127" y="1365023"/>
                </a:lnTo>
                <a:lnTo>
                  <a:pt x="1200092" y="1373868"/>
                </a:lnTo>
                <a:lnTo>
                  <a:pt x="1192604" y="1382259"/>
                </a:lnTo>
                <a:lnTo>
                  <a:pt x="1184889" y="1390650"/>
                </a:lnTo>
                <a:lnTo>
                  <a:pt x="1177173" y="1398587"/>
                </a:lnTo>
                <a:lnTo>
                  <a:pt x="1169004" y="1406525"/>
                </a:lnTo>
                <a:lnTo>
                  <a:pt x="1160381" y="1414235"/>
                </a:lnTo>
                <a:lnTo>
                  <a:pt x="1151531" y="1421493"/>
                </a:lnTo>
                <a:lnTo>
                  <a:pt x="1142681" y="1428523"/>
                </a:lnTo>
                <a:lnTo>
                  <a:pt x="1133377" y="1435553"/>
                </a:lnTo>
                <a:lnTo>
                  <a:pt x="1122939" y="1442584"/>
                </a:lnTo>
                <a:lnTo>
                  <a:pt x="1112501" y="1449387"/>
                </a:lnTo>
                <a:lnTo>
                  <a:pt x="1101381" y="1455737"/>
                </a:lnTo>
                <a:lnTo>
                  <a:pt x="1090489" y="1461634"/>
                </a:lnTo>
                <a:lnTo>
                  <a:pt x="1079143" y="1467076"/>
                </a:lnTo>
                <a:lnTo>
                  <a:pt x="1067797" y="1472293"/>
                </a:lnTo>
                <a:lnTo>
                  <a:pt x="1055997" y="1477282"/>
                </a:lnTo>
                <a:lnTo>
                  <a:pt x="1044651" y="1481591"/>
                </a:lnTo>
                <a:lnTo>
                  <a:pt x="1032624" y="1485446"/>
                </a:lnTo>
                <a:lnTo>
                  <a:pt x="1020597" y="1488848"/>
                </a:lnTo>
                <a:lnTo>
                  <a:pt x="1008571" y="1492023"/>
                </a:lnTo>
                <a:lnTo>
                  <a:pt x="996090" y="1494744"/>
                </a:lnTo>
                <a:lnTo>
                  <a:pt x="983609" y="1497239"/>
                </a:lnTo>
                <a:lnTo>
                  <a:pt x="971129" y="1499280"/>
                </a:lnTo>
                <a:lnTo>
                  <a:pt x="958648" y="1500641"/>
                </a:lnTo>
                <a:lnTo>
                  <a:pt x="945713" y="1502001"/>
                </a:lnTo>
                <a:lnTo>
                  <a:pt x="933006" y="1502682"/>
                </a:lnTo>
                <a:lnTo>
                  <a:pt x="919844" y="1503362"/>
                </a:lnTo>
                <a:lnTo>
                  <a:pt x="906910" y="1503362"/>
                </a:lnTo>
                <a:lnTo>
                  <a:pt x="893748" y="1502909"/>
                </a:lnTo>
                <a:lnTo>
                  <a:pt x="880587" y="1502228"/>
                </a:lnTo>
                <a:lnTo>
                  <a:pt x="867199" y="1501321"/>
                </a:lnTo>
                <a:lnTo>
                  <a:pt x="853810" y="1499960"/>
                </a:lnTo>
                <a:lnTo>
                  <a:pt x="840195" y="1498146"/>
                </a:lnTo>
                <a:lnTo>
                  <a:pt x="827033" y="1496105"/>
                </a:lnTo>
                <a:lnTo>
                  <a:pt x="813418" y="1493610"/>
                </a:lnTo>
                <a:lnTo>
                  <a:pt x="799803" y="1490662"/>
                </a:lnTo>
                <a:lnTo>
                  <a:pt x="786188" y="1487487"/>
                </a:lnTo>
                <a:lnTo>
                  <a:pt x="772799" y="1483859"/>
                </a:lnTo>
                <a:lnTo>
                  <a:pt x="759184" y="1480003"/>
                </a:lnTo>
                <a:lnTo>
                  <a:pt x="745342" y="1475694"/>
                </a:lnTo>
                <a:lnTo>
                  <a:pt x="731726" y="1470932"/>
                </a:lnTo>
                <a:lnTo>
                  <a:pt x="718111" y="1466169"/>
                </a:lnTo>
                <a:lnTo>
                  <a:pt x="704269" y="1460726"/>
                </a:lnTo>
                <a:lnTo>
                  <a:pt x="690881" y="1455057"/>
                </a:lnTo>
                <a:lnTo>
                  <a:pt x="677265" y="1449387"/>
                </a:lnTo>
                <a:lnTo>
                  <a:pt x="663650" y="1442810"/>
                </a:lnTo>
                <a:lnTo>
                  <a:pt x="650035" y="1436234"/>
                </a:lnTo>
                <a:lnTo>
                  <a:pt x="636419" y="1429203"/>
                </a:lnTo>
                <a:lnTo>
                  <a:pt x="623031" y="1422173"/>
                </a:lnTo>
                <a:lnTo>
                  <a:pt x="609643" y="1414462"/>
                </a:lnTo>
                <a:lnTo>
                  <a:pt x="596254" y="1406525"/>
                </a:lnTo>
                <a:lnTo>
                  <a:pt x="583093" y="1398134"/>
                </a:lnTo>
                <a:lnTo>
                  <a:pt x="569705" y="1389743"/>
                </a:lnTo>
                <a:lnTo>
                  <a:pt x="556316" y="1380671"/>
                </a:lnTo>
                <a:lnTo>
                  <a:pt x="543382" y="1371373"/>
                </a:lnTo>
                <a:lnTo>
                  <a:pt x="530220" y="1361848"/>
                </a:lnTo>
                <a:lnTo>
                  <a:pt x="517513" y="1352096"/>
                </a:lnTo>
                <a:lnTo>
                  <a:pt x="504578" y="1341891"/>
                </a:lnTo>
                <a:lnTo>
                  <a:pt x="491870" y="1331232"/>
                </a:lnTo>
                <a:lnTo>
                  <a:pt x="479390" y="1320573"/>
                </a:lnTo>
                <a:lnTo>
                  <a:pt x="466682" y="1309460"/>
                </a:lnTo>
                <a:lnTo>
                  <a:pt x="454428" y="1298121"/>
                </a:lnTo>
                <a:lnTo>
                  <a:pt x="442175" y="1286555"/>
                </a:lnTo>
                <a:lnTo>
                  <a:pt x="430148" y="1274535"/>
                </a:lnTo>
                <a:lnTo>
                  <a:pt x="418121" y="1262289"/>
                </a:lnTo>
                <a:lnTo>
                  <a:pt x="406321" y="1249589"/>
                </a:lnTo>
                <a:lnTo>
                  <a:pt x="394748" y="1236889"/>
                </a:lnTo>
                <a:lnTo>
                  <a:pt x="383402" y="1223509"/>
                </a:lnTo>
                <a:lnTo>
                  <a:pt x="372056" y="1210355"/>
                </a:lnTo>
                <a:lnTo>
                  <a:pt x="360937" y="1196521"/>
                </a:lnTo>
                <a:lnTo>
                  <a:pt x="350045" y="1182687"/>
                </a:lnTo>
                <a:lnTo>
                  <a:pt x="339152" y="1168173"/>
                </a:lnTo>
                <a:lnTo>
                  <a:pt x="328714" y="1153659"/>
                </a:lnTo>
                <a:lnTo>
                  <a:pt x="318276" y="1139144"/>
                </a:lnTo>
                <a:lnTo>
                  <a:pt x="308291" y="1124176"/>
                </a:lnTo>
                <a:lnTo>
                  <a:pt x="298760" y="1109209"/>
                </a:lnTo>
                <a:lnTo>
                  <a:pt x="289230" y="1094241"/>
                </a:lnTo>
                <a:lnTo>
                  <a:pt x="280380" y="1079273"/>
                </a:lnTo>
                <a:lnTo>
                  <a:pt x="271757" y="1064078"/>
                </a:lnTo>
                <a:lnTo>
                  <a:pt x="263588" y="1048657"/>
                </a:lnTo>
                <a:lnTo>
                  <a:pt x="255191" y="1033689"/>
                </a:lnTo>
                <a:lnTo>
                  <a:pt x="247703" y="1018268"/>
                </a:lnTo>
                <a:lnTo>
                  <a:pt x="240215" y="1003073"/>
                </a:lnTo>
                <a:lnTo>
                  <a:pt x="233180" y="987651"/>
                </a:lnTo>
                <a:lnTo>
                  <a:pt x="226599" y="972230"/>
                </a:lnTo>
                <a:lnTo>
                  <a:pt x="220246" y="956809"/>
                </a:lnTo>
                <a:lnTo>
                  <a:pt x="214119" y="941614"/>
                </a:lnTo>
                <a:lnTo>
                  <a:pt x="208219" y="925965"/>
                </a:lnTo>
                <a:lnTo>
                  <a:pt x="202773" y="910544"/>
                </a:lnTo>
                <a:lnTo>
                  <a:pt x="197780" y="895123"/>
                </a:lnTo>
                <a:lnTo>
                  <a:pt x="193015" y="879928"/>
                </a:lnTo>
                <a:lnTo>
                  <a:pt x="188477" y="864280"/>
                </a:lnTo>
                <a:lnTo>
                  <a:pt x="184392" y="848858"/>
                </a:lnTo>
                <a:lnTo>
                  <a:pt x="180534" y="833437"/>
                </a:lnTo>
                <a:lnTo>
                  <a:pt x="177130" y="818469"/>
                </a:lnTo>
                <a:lnTo>
                  <a:pt x="174180" y="803048"/>
                </a:lnTo>
                <a:lnTo>
                  <a:pt x="171004" y="788080"/>
                </a:lnTo>
                <a:lnTo>
                  <a:pt x="168734" y="772885"/>
                </a:lnTo>
                <a:lnTo>
                  <a:pt x="166465" y="757690"/>
                </a:lnTo>
                <a:lnTo>
                  <a:pt x="164650" y="742723"/>
                </a:lnTo>
                <a:lnTo>
                  <a:pt x="163061" y="727755"/>
                </a:lnTo>
                <a:lnTo>
                  <a:pt x="161927" y="713014"/>
                </a:lnTo>
                <a:lnTo>
                  <a:pt x="161019" y="698499"/>
                </a:lnTo>
                <a:lnTo>
                  <a:pt x="160565" y="683532"/>
                </a:lnTo>
                <a:lnTo>
                  <a:pt x="160338" y="669244"/>
                </a:lnTo>
                <a:lnTo>
                  <a:pt x="160338" y="654730"/>
                </a:lnTo>
                <a:lnTo>
                  <a:pt x="160792" y="640669"/>
                </a:lnTo>
                <a:lnTo>
                  <a:pt x="161473" y="626155"/>
                </a:lnTo>
                <a:lnTo>
                  <a:pt x="162607" y="612321"/>
                </a:lnTo>
                <a:lnTo>
                  <a:pt x="164196" y="598260"/>
                </a:lnTo>
                <a:lnTo>
                  <a:pt x="166011" y="584880"/>
                </a:lnTo>
                <a:lnTo>
                  <a:pt x="168053" y="571273"/>
                </a:lnTo>
                <a:lnTo>
                  <a:pt x="170323" y="557665"/>
                </a:lnTo>
                <a:lnTo>
                  <a:pt x="173046" y="544285"/>
                </a:lnTo>
                <a:lnTo>
                  <a:pt x="175996" y="531358"/>
                </a:lnTo>
                <a:lnTo>
                  <a:pt x="179400" y="518432"/>
                </a:lnTo>
                <a:lnTo>
                  <a:pt x="183030" y="505732"/>
                </a:lnTo>
                <a:lnTo>
                  <a:pt x="187115" y="493258"/>
                </a:lnTo>
                <a:lnTo>
                  <a:pt x="191426" y="480785"/>
                </a:lnTo>
                <a:lnTo>
                  <a:pt x="196192" y="468765"/>
                </a:lnTo>
                <a:lnTo>
                  <a:pt x="200957" y="456746"/>
                </a:lnTo>
                <a:lnTo>
                  <a:pt x="206403" y="445407"/>
                </a:lnTo>
                <a:lnTo>
                  <a:pt x="212076" y="433840"/>
                </a:lnTo>
                <a:lnTo>
                  <a:pt x="217976" y="422501"/>
                </a:lnTo>
                <a:lnTo>
                  <a:pt x="224330" y="411842"/>
                </a:lnTo>
                <a:lnTo>
                  <a:pt x="230911" y="400957"/>
                </a:lnTo>
                <a:lnTo>
                  <a:pt x="237945" y="390524"/>
                </a:lnTo>
                <a:lnTo>
                  <a:pt x="244980" y="380319"/>
                </a:lnTo>
                <a:lnTo>
                  <a:pt x="252695" y="370340"/>
                </a:lnTo>
                <a:lnTo>
                  <a:pt x="260638" y="360589"/>
                </a:lnTo>
                <a:lnTo>
                  <a:pt x="268807" y="351290"/>
                </a:lnTo>
                <a:lnTo>
                  <a:pt x="277657" y="342219"/>
                </a:lnTo>
                <a:lnTo>
                  <a:pt x="286507" y="333374"/>
                </a:lnTo>
                <a:lnTo>
                  <a:pt x="295810" y="324983"/>
                </a:lnTo>
                <a:lnTo>
                  <a:pt x="305114" y="316819"/>
                </a:lnTo>
                <a:lnTo>
                  <a:pt x="315099" y="308882"/>
                </a:lnTo>
                <a:lnTo>
                  <a:pt x="325537" y="301171"/>
                </a:lnTo>
                <a:lnTo>
                  <a:pt x="334614" y="294821"/>
                </a:lnTo>
                <a:lnTo>
                  <a:pt x="343918" y="288924"/>
                </a:lnTo>
                <a:lnTo>
                  <a:pt x="353675" y="283255"/>
                </a:lnTo>
                <a:lnTo>
                  <a:pt x="362979" y="278039"/>
                </a:lnTo>
                <a:lnTo>
                  <a:pt x="372964" y="272823"/>
                </a:lnTo>
                <a:lnTo>
                  <a:pt x="382948" y="268060"/>
                </a:lnTo>
                <a:lnTo>
                  <a:pt x="392933" y="263524"/>
                </a:lnTo>
                <a:lnTo>
                  <a:pt x="403371" y="259442"/>
                </a:lnTo>
                <a:lnTo>
                  <a:pt x="413583" y="255587"/>
                </a:lnTo>
                <a:lnTo>
                  <a:pt x="424021" y="252185"/>
                </a:lnTo>
                <a:lnTo>
                  <a:pt x="434459" y="248783"/>
                </a:lnTo>
                <a:lnTo>
                  <a:pt x="445352" y="246062"/>
                </a:lnTo>
                <a:lnTo>
                  <a:pt x="456017" y="243340"/>
                </a:lnTo>
                <a:lnTo>
                  <a:pt x="466909" y="241073"/>
                </a:lnTo>
                <a:lnTo>
                  <a:pt x="478028" y="239032"/>
                </a:lnTo>
                <a:lnTo>
                  <a:pt x="488920" y="237444"/>
                </a:lnTo>
                <a:lnTo>
                  <a:pt x="500267" y="236083"/>
                </a:lnTo>
                <a:lnTo>
                  <a:pt x="511613" y="234949"/>
                </a:lnTo>
                <a:lnTo>
                  <a:pt x="522732" y="234269"/>
                </a:lnTo>
                <a:lnTo>
                  <a:pt x="534078" y="233589"/>
                </a:lnTo>
                <a:lnTo>
                  <a:pt x="545651" y="233362"/>
                </a:lnTo>
                <a:close/>
                <a:moveTo>
                  <a:pt x="1471613" y="153987"/>
                </a:moveTo>
                <a:lnTo>
                  <a:pt x="1475922" y="153987"/>
                </a:lnTo>
                <a:lnTo>
                  <a:pt x="1481819" y="154667"/>
                </a:lnTo>
                <a:lnTo>
                  <a:pt x="1488849" y="155799"/>
                </a:lnTo>
                <a:lnTo>
                  <a:pt x="1497240" y="157839"/>
                </a:lnTo>
                <a:lnTo>
                  <a:pt x="1506538" y="160557"/>
                </a:lnTo>
                <a:lnTo>
                  <a:pt x="1511301" y="162143"/>
                </a:lnTo>
                <a:lnTo>
                  <a:pt x="1516517" y="164182"/>
                </a:lnTo>
                <a:lnTo>
                  <a:pt x="1521733" y="166222"/>
                </a:lnTo>
                <a:lnTo>
                  <a:pt x="1527176" y="168714"/>
                </a:lnTo>
                <a:lnTo>
                  <a:pt x="1532846" y="171433"/>
                </a:lnTo>
                <a:lnTo>
                  <a:pt x="1538515" y="174605"/>
                </a:lnTo>
                <a:lnTo>
                  <a:pt x="1544185" y="177550"/>
                </a:lnTo>
                <a:lnTo>
                  <a:pt x="1549628" y="181175"/>
                </a:lnTo>
                <a:lnTo>
                  <a:pt x="1555524" y="185027"/>
                </a:lnTo>
                <a:lnTo>
                  <a:pt x="1561194" y="189105"/>
                </a:lnTo>
                <a:lnTo>
                  <a:pt x="1567090" y="193636"/>
                </a:lnTo>
                <a:lnTo>
                  <a:pt x="1572760" y="198394"/>
                </a:lnTo>
                <a:lnTo>
                  <a:pt x="1578430" y="203379"/>
                </a:lnTo>
                <a:lnTo>
                  <a:pt x="1583646" y="209043"/>
                </a:lnTo>
                <a:lnTo>
                  <a:pt x="1589315" y="214934"/>
                </a:lnTo>
                <a:lnTo>
                  <a:pt x="1594531" y="221051"/>
                </a:lnTo>
                <a:lnTo>
                  <a:pt x="1599521" y="227622"/>
                </a:lnTo>
                <a:lnTo>
                  <a:pt x="1604737" y="234645"/>
                </a:lnTo>
                <a:lnTo>
                  <a:pt x="1609273" y="241669"/>
                </a:lnTo>
                <a:lnTo>
                  <a:pt x="1613582" y="248919"/>
                </a:lnTo>
                <a:lnTo>
                  <a:pt x="1617437" y="256396"/>
                </a:lnTo>
                <a:lnTo>
                  <a:pt x="1621065" y="263420"/>
                </a:lnTo>
                <a:lnTo>
                  <a:pt x="1624240" y="270670"/>
                </a:lnTo>
                <a:lnTo>
                  <a:pt x="1626962" y="277467"/>
                </a:lnTo>
                <a:lnTo>
                  <a:pt x="1629230" y="284717"/>
                </a:lnTo>
                <a:lnTo>
                  <a:pt x="1631271" y="291514"/>
                </a:lnTo>
                <a:lnTo>
                  <a:pt x="1633085" y="298538"/>
                </a:lnTo>
                <a:lnTo>
                  <a:pt x="1634673" y="305108"/>
                </a:lnTo>
                <a:lnTo>
                  <a:pt x="1636033" y="311905"/>
                </a:lnTo>
                <a:lnTo>
                  <a:pt x="1636714" y="318249"/>
                </a:lnTo>
                <a:lnTo>
                  <a:pt x="1637394" y="324593"/>
                </a:lnTo>
                <a:lnTo>
                  <a:pt x="1638074" y="330711"/>
                </a:lnTo>
                <a:lnTo>
                  <a:pt x="1638301" y="336601"/>
                </a:lnTo>
                <a:lnTo>
                  <a:pt x="1638301" y="342492"/>
                </a:lnTo>
                <a:lnTo>
                  <a:pt x="1638301" y="347930"/>
                </a:lnTo>
                <a:lnTo>
                  <a:pt x="1638074" y="352914"/>
                </a:lnTo>
                <a:lnTo>
                  <a:pt x="1637167" y="362657"/>
                </a:lnTo>
                <a:lnTo>
                  <a:pt x="1636033" y="371040"/>
                </a:lnTo>
                <a:lnTo>
                  <a:pt x="1634673" y="378290"/>
                </a:lnTo>
                <a:lnTo>
                  <a:pt x="1632858" y="383954"/>
                </a:lnTo>
                <a:lnTo>
                  <a:pt x="1631271" y="387806"/>
                </a:lnTo>
                <a:lnTo>
                  <a:pt x="1630817" y="388939"/>
                </a:lnTo>
                <a:lnTo>
                  <a:pt x="1630137" y="390072"/>
                </a:lnTo>
                <a:lnTo>
                  <a:pt x="1629457" y="390525"/>
                </a:lnTo>
                <a:lnTo>
                  <a:pt x="1629003" y="390298"/>
                </a:lnTo>
                <a:lnTo>
                  <a:pt x="1628549" y="390072"/>
                </a:lnTo>
                <a:lnTo>
                  <a:pt x="1628323" y="389619"/>
                </a:lnTo>
                <a:lnTo>
                  <a:pt x="1628096" y="386900"/>
                </a:lnTo>
                <a:lnTo>
                  <a:pt x="1627869" y="377157"/>
                </a:lnTo>
                <a:lnTo>
                  <a:pt x="1627869" y="370360"/>
                </a:lnTo>
                <a:lnTo>
                  <a:pt x="1627415" y="362430"/>
                </a:lnTo>
                <a:lnTo>
                  <a:pt x="1626962" y="353141"/>
                </a:lnTo>
                <a:lnTo>
                  <a:pt x="1626055" y="343172"/>
                </a:lnTo>
                <a:lnTo>
                  <a:pt x="1624694" y="332297"/>
                </a:lnTo>
                <a:lnTo>
                  <a:pt x="1622653" y="320742"/>
                </a:lnTo>
                <a:lnTo>
                  <a:pt x="1621292" y="314851"/>
                </a:lnTo>
                <a:lnTo>
                  <a:pt x="1619932" y="308733"/>
                </a:lnTo>
                <a:lnTo>
                  <a:pt x="1618117" y="302616"/>
                </a:lnTo>
                <a:lnTo>
                  <a:pt x="1616076" y="296272"/>
                </a:lnTo>
                <a:lnTo>
                  <a:pt x="1614035" y="289928"/>
                </a:lnTo>
                <a:lnTo>
                  <a:pt x="1611314" y="283358"/>
                </a:lnTo>
                <a:lnTo>
                  <a:pt x="1608592" y="277014"/>
                </a:lnTo>
                <a:lnTo>
                  <a:pt x="1605417" y="270443"/>
                </a:lnTo>
                <a:lnTo>
                  <a:pt x="1602242" y="264099"/>
                </a:lnTo>
                <a:lnTo>
                  <a:pt x="1598614" y="257302"/>
                </a:lnTo>
                <a:lnTo>
                  <a:pt x="1594531" y="250958"/>
                </a:lnTo>
                <a:lnTo>
                  <a:pt x="1590223" y="244614"/>
                </a:lnTo>
                <a:lnTo>
                  <a:pt x="1585687" y="238271"/>
                </a:lnTo>
                <a:lnTo>
                  <a:pt x="1581151" y="232153"/>
                </a:lnTo>
                <a:lnTo>
                  <a:pt x="1576615" y="226262"/>
                </a:lnTo>
                <a:lnTo>
                  <a:pt x="1571626" y="220825"/>
                </a:lnTo>
                <a:lnTo>
                  <a:pt x="1566864" y="215614"/>
                </a:lnTo>
                <a:lnTo>
                  <a:pt x="1561647" y="210856"/>
                </a:lnTo>
                <a:lnTo>
                  <a:pt x="1556658" y="205871"/>
                </a:lnTo>
                <a:lnTo>
                  <a:pt x="1551442" y="201566"/>
                </a:lnTo>
                <a:lnTo>
                  <a:pt x="1546453" y="197488"/>
                </a:lnTo>
                <a:lnTo>
                  <a:pt x="1541237" y="193636"/>
                </a:lnTo>
                <a:lnTo>
                  <a:pt x="1536247" y="190011"/>
                </a:lnTo>
                <a:lnTo>
                  <a:pt x="1531031" y="186839"/>
                </a:lnTo>
                <a:lnTo>
                  <a:pt x="1521053" y="180722"/>
                </a:lnTo>
                <a:lnTo>
                  <a:pt x="1511301" y="175284"/>
                </a:lnTo>
                <a:lnTo>
                  <a:pt x="1502456" y="170980"/>
                </a:lnTo>
                <a:lnTo>
                  <a:pt x="1494292" y="167128"/>
                </a:lnTo>
                <a:lnTo>
                  <a:pt x="1486808" y="163729"/>
                </a:lnTo>
                <a:lnTo>
                  <a:pt x="1480458" y="161237"/>
                </a:lnTo>
                <a:lnTo>
                  <a:pt x="1475015" y="159198"/>
                </a:lnTo>
                <a:lnTo>
                  <a:pt x="1471386" y="157612"/>
                </a:lnTo>
                <a:lnTo>
                  <a:pt x="1469119" y="156253"/>
                </a:lnTo>
                <a:lnTo>
                  <a:pt x="1468665" y="155799"/>
                </a:lnTo>
                <a:lnTo>
                  <a:pt x="1468438" y="155346"/>
                </a:lnTo>
                <a:lnTo>
                  <a:pt x="1468665" y="154893"/>
                </a:lnTo>
                <a:lnTo>
                  <a:pt x="1469119" y="154667"/>
                </a:lnTo>
                <a:lnTo>
                  <a:pt x="1470253" y="154213"/>
                </a:lnTo>
                <a:lnTo>
                  <a:pt x="1471613" y="153987"/>
                </a:lnTo>
                <a:close/>
                <a:moveTo>
                  <a:pt x="1488832" y="74612"/>
                </a:moveTo>
                <a:lnTo>
                  <a:pt x="1491542" y="74612"/>
                </a:lnTo>
                <a:lnTo>
                  <a:pt x="1494705" y="74839"/>
                </a:lnTo>
                <a:lnTo>
                  <a:pt x="1498546" y="75066"/>
                </a:lnTo>
                <a:lnTo>
                  <a:pt x="1502838" y="75519"/>
                </a:lnTo>
                <a:lnTo>
                  <a:pt x="1507356" y="76426"/>
                </a:lnTo>
                <a:lnTo>
                  <a:pt x="1512552" y="77107"/>
                </a:lnTo>
                <a:lnTo>
                  <a:pt x="1518200" y="78467"/>
                </a:lnTo>
                <a:lnTo>
                  <a:pt x="1524074" y="80055"/>
                </a:lnTo>
                <a:lnTo>
                  <a:pt x="1530400" y="81642"/>
                </a:lnTo>
                <a:lnTo>
                  <a:pt x="1536951" y="83910"/>
                </a:lnTo>
                <a:lnTo>
                  <a:pt x="1543954" y="86178"/>
                </a:lnTo>
                <a:lnTo>
                  <a:pt x="1550732" y="88673"/>
                </a:lnTo>
                <a:lnTo>
                  <a:pt x="1558187" y="91848"/>
                </a:lnTo>
                <a:lnTo>
                  <a:pt x="1565642" y="95023"/>
                </a:lnTo>
                <a:lnTo>
                  <a:pt x="1573097" y="98878"/>
                </a:lnTo>
                <a:lnTo>
                  <a:pt x="1581004" y="102960"/>
                </a:lnTo>
                <a:lnTo>
                  <a:pt x="1588911" y="107496"/>
                </a:lnTo>
                <a:lnTo>
                  <a:pt x="1596818" y="112485"/>
                </a:lnTo>
                <a:lnTo>
                  <a:pt x="1604725" y="117928"/>
                </a:lnTo>
                <a:lnTo>
                  <a:pt x="1612632" y="123371"/>
                </a:lnTo>
                <a:lnTo>
                  <a:pt x="1620539" y="129721"/>
                </a:lnTo>
                <a:lnTo>
                  <a:pt x="1628446" y="136298"/>
                </a:lnTo>
                <a:lnTo>
                  <a:pt x="1636127" y="143328"/>
                </a:lnTo>
                <a:lnTo>
                  <a:pt x="1643808" y="151039"/>
                </a:lnTo>
                <a:lnTo>
                  <a:pt x="1651489" y="159203"/>
                </a:lnTo>
                <a:lnTo>
                  <a:pt x="1658493" y="168048"/>
                </a:lnTo>
                <a:lnTo>
                  <a:pt x="1665722" y="177119"/>
                </a:lnTo>
                <a:lnTo>
                  <a:pt x="1672499" y="186871"/>
                </a:lnTo>
                <a:lnTo>
                  <a:pt x="1679051" y="196623"/>
                </a:lnTo>
                <a:lnTo>
                  <a:pt x="1685150" y="206601"/>
                </a:lnTo>
                <a:lnTo>
                  <a:pt x="1690346" y="216580"/>
                </a:lnTo>
                <a:lnTo>
                  <a:pt x="1695316" y="226559"/>
                </a:lnTo>
                <a:lnTo>
                  <a:pt x="1699609" y="236537"/>
                </a:lnTo>
                <a:lnTo>
                  <a:pt x="1703449" y="246516"/>
                </a:lnTo>
                <a:lnTo>
                  <a:pt x="1706838" y="256268"/>
                </a:lnTo>
                <a:lnTo>
                  <a:pt x="1709549" y="266019"/>
                </a:lnTo>
                <a:lnTo>
                  <a:pt x="1712034" y="275544"/>
                </a:lnTo>
                <a:lnTo>
                  <a:pt x="1714067" y="284616"/>
                </a:lnTo>
                <a:lnTo>
                  <a:pt x="1715649" y="293914"/>
                </a:lnTo>
                <a:lnTo>
                  <a:pt x="1717004" y="302759"/>
                </a:lnTo>
                <a:lnTo>
                  <a:pt x="1717908" y="311830"/>
                </a:lnTo>
                <a:lnTo>
                  <a:pt x="1718811" y="320221"/>
                </a:lnTo>
                <a:lnTo>
                  <a:pt x="1719037" y="328385"/>
                </a:lnTo>
                <a:lnTo>
                  <a:pt x="1719263" y="336323"/>
                </a:lnTo>
                <a:lnTo>
                  <a:pt x="1719037" y="344034"/>
                </a:lnTo>
                <a:lnTo>
                  <a:pt x="1718811" y="351291"/>
                </a:lnTo>
                <a:lnTo>
                  <a:pt x="1718134" y="358094"/>
                </a:lnTo>
                <a:lnTo>
                  <a:pt x="1717682" y="364444"/>
                </a:lnTo>
                <a:lnTo>
                  <a:pt x="1717004" y="370794"/>
                </a:lnTo>
                <a:lnTo>
                  <a:pt x="1715875" y="376237"/>
                </a:lnTo>
                <a:lnTo>
                  <a:pt x="1714971" y="381453"/>
                </a:lnTo>
                <a:lnTo>
                  <a:pt x="1713841" y="385989"/>
                </a:lnTo>
                <a:lnTo>
                  <a:pt x="1712938" y="390298"/>
                </a:lnTo>
                <a:lnTo>
                  <a:pt x="1711808" y="393927"/>
                </a:lnTo>
                <a:lnTo>
                  <a:pt x="1710904" y="397102"/>
                </a:lnTo>
                <a:lnTo>
                  <a:pt x="1709775" y="399596"/>
                </a:lnTo>
                <a:lnTo>
                  <a:pt x="1708871" y="401411"/>
                </a:lnTo>
                <a:lnTo>
                  <a:pt x="1707742" y="402771"/>
                </a:lnTo>
                <a:lnTo>
                  <a:pt x="1707064" y="403225"/>
                </a:lnTo>
                <a:lnTo>
                  <a:pt x="1706838" y="403225"/>
                </a:lnTo>
                <a:lnTo>
                  <a:pt x="1706160" y="403225"/>
                </a:lnTo>
                <a:lnTo>
                  <a:pt x="1705708" y="402771"/>
                </a:lnTo>
                <a:lnTo>
                  <a:pt x="1705483" y="401864"/>
                </a:lnTo>
                <a:lnTo>
                  <a:pt x="1705257" y="400277"/>
                </a:lnTo>
                <a:lnTo>
                  <a:pt x="1705031" y="398236"/>
                </a:lnTo>
                <a:lnTo>
                  <a:pt x="1704805" y="392339"/>
                </a:lnTo>
                <a:lnTo>
                  <a:pt x="1704805" y="384855"/>
                </a:lnTo>
                <a:lnTo>
                  <a:pt x="1704353" y="375330"/>
                </a:lnTo>
                <a:lnTo>
                  <a:pt x="1704127" y="363991"/>
                </a:lnTo>
                <a:lnTo>
                  <a:pt x="1703449" y="351518"/>
                </a:lnTo>
                <a:lnTo>
                  <a:pt x="1702094" y="337457"/>
                </a:lnTo>
                <a:lnTo>
                  <a:pt x="1701416" y="329973"/>
                </a:lnTo>
                <a:lnTo>
                  <a:pt x="1700061" y="322262"/>
                </a:lnTo>
                <a:lnTo>
                  <a:pt x="1698931" y="314325"/>
                </a:lnTo>
                <a:lnTo>
                  <a:pt x="1697350" y="306387"/>
                </a:lnTo>
                <a:lnTo>
                  <a:pt x="1695542" y="297996"/>
                </a:lnTo>
                <a:lnTo>
                  <a:pt x="1693509" y="289605"/>
                </a:lnTo>
                <a:lnTo>
                  <a:pt x="1691250" y="280760"/>
                </a:lnTo>
                <a:lnTo>
                  <a:pt x="1688313" y="272143"/>
                </a:lnTo>
                <a:lnTo>
                  <a:pt x="1685376" y="263525"/>
                </a:lnTo>
                <a:lnTo>
                  <a:pt x="1681988" y="254453"/>
                </a:lnTo>
                <a:lnTo>
                  <a:pt x="1678147" y="245609"/>
                </a:lnTo>
                <a:lnTo>
                  <a:pt x="1673855" y="236310"/>
                </a:lnTo>
                <a:lnTo>
                  <a:pt x="1669336" y="227466"/>
                </a:lnTo>
                <a:lnTo>
                  <a:pt x="1664140" y="218394"/>
                </a:lnTo>
                <a:lnTo>
                  <a:pt x="1658944" y="209550"/>
                </a:lnTo>
                <a:lnTo>
                  <a:pt x="1652619" y="200478"/>
                </a:lnTo>
                <a:lnTo>
                  <a:pt x="1646519" y="191633"/>
                </a:lnTo>
                <a:lnTo>
                  <a:pt x="1640194" y="183016"/>
                </a:lnTo>
                <a:lnTo>
                  <a:pt x="1633868" y="175078"/>
                </a:lnTo>
                <a:lnTo>
                  <a:pt x="1627091" y="167594"/>
                </a:lnTo>
                <a:lnTo>
                  <a:pt x="1620313" y="160337"/>
                </a:lnTo>
                <a:lnTo>
                  <a:pt x="1613310" y="153307"/>
                </a:lnTo>
                <a:lnTo>
                  <a:pt x="1606307" y="146957"/>
                </a:lnTo>
                <a:lnTo>
                  <a:pt x="1599303" y="140833"/>
                </a:lnTo>
                <a:lnTo>
                  <a:pt x="1592074" y="135164"/>
                </a:lnTo>
                <a:lnTo>
                  <a:pt x="1584845" y="129948"/>
                </a:lnTo>
                <a:lnTo>
                  <a:pt x="1577841" y="124732"/>
                </a:lnTo>
                <a:lnTo>
                  <a:pt x="1570612" y="120196"/>
                </a:lnTo>
                <a:lnTo>
                  <a:pt x="1563835" y="115887"/>
                </a:lnTo>
                <a:lnTo>
                  <a:pt x="1556831" y="111805"/>
                </a:lnTo>
                <a:lnTo>
                  <a:pt x="1550280" y="107949"/>
                </a:lnTo>
                <a:lnTo>
                  <a:pt x="1543728" y="104321"/>
                </a:lnTo>
                <a:lnTo>
                  <a:pt x="1531077" y="98198"/>
                </a:lnTo>
                <a:lnTo>
                  <a:pt x="1519782" y="92755"/>
                </a:lnTo>
                <a:lnTo>
                  <a:pt x="1509390" y="88446"/>
                </a:lnTo>
                <a:lnTo>
                  <a:pt x="1500579" y="84817"/>
                </a:lnTo>
                <a:lnTo>
                  <a:pt x="1493350" y="81642"/>
                </a:lnTo>
                <a:lnTo>
                  <a:pt x="1488380" y="79374"/>
                </a:lnTo>
                <a:lnTo>
                  <a:pt x="1486346" y="78694"/>
                </a:lnTo>
                <a:lnTo>
                  <a:pt x="1484991" y="78014"/>
                </a:lnTo>
                <a:lnTo>
                  <a:pt x="1484539" y="77107"/>
                </a:lnTo>
                <a:lnTo>
                  <a:pt x="1484313" y="76653"/>
                </a:lnTo>
                <a:lnTo>
                  <a:pt x="1484313" y="76199"/>
                </a:lnTo>
                <a:lnTo>
                  <a:pt x="1484539" y="75973"/>
                </a:lnTo>
                <a:lnTo>
                  <a:pt x="1485217" y="75292"/>
                </a:lnTo>
                <a:lnTo>
                  <a:pt x="1486798" y="74839"/>
                </a:lnTo>
                <a:lnTo>
                  <a:pt x="1488832" y="74612"/>
                </a:lnTo>
                <a:close/>
                <a:moveTo>
                  <a:pt x="1523085" y="0"/>
                </a:moveTo>
                <a:lnTo>
                  <a:pt x="1526481" y="0"/>
                </a:lnTo>
                <a:lnTo>
                  <a:pt x="1530330" y="0"/>
                </a:lnTo>
                <a:lnTo>
                  <a:pt x="1534859" y="226"/>
                </a:lnTo>
                <a:lnTo>
                  <a:pt x="1540293" y="906"/>
                </a:lnTo>
                <a:lnTo>
                  <a:pt x="1545954" y="1811"/>
                </a:lnTo>
                <a:lnTo>
                  <a:pt x="1552294" y="2943"/>
                </a:lnTo>
                <a:lnTo>
                  <a:pt x="1559313" y="4528"/>
                </a:lnTo>
                <a:lnTo>
                  <a:pt x="1566332" y="6339"/>
                </a:lnTo>
                <a:lnTo>
                  <a:pt x="1574031" y="8377"/>
                </a:lnTo>
                <a:lnTo>
                  <a:pt x="1581956" y="10867"/>
                </a:lnTo>
                <a:lnTo>
                  <a:pt x="1590334" y="13810"/>
                </a:lnTo>
                <a:lnTo>
                  <a:pt x="1599165" y="16980"/>
                </a:lnTo>
                <a:lnTo>
                  <a:pt x="1607995" y="20602"/>
                </a:lnTo>
                <a:lnTo>
                  <a:pt x="1617279" y="24678"/>
                </a:lnTo>
                <a:lnTo>
                  <a:pt x="1626336" y="29432"/>
                </a:lnTo>
                <a:lnTo>
                  <a:pt x="1635846" y="34413"/>
                </a:lnTo>
                <a:lnTo>
                  <a:pt x="1645582" y="39846"/>
                </a:lnTo>
                <a:lnTo>
                  <a:pt x="1655319" y="45959"/>
                </a:lnTo>
                <a:lnTo>
                  <a:pt x="1665055" y="52298"/>
                </a:lnTo>
                <a:lnTo>
                  <a:pt x="1674565" y="59317"/>
                </a:lnTo>
                <a:lnTo>
                  <a:pt x="1684302" y="66788"/>
                </a:lnTo>
                <a:lnTo>
                  <a:pt x="1694038" y="75165"/>
                </a:lnTo>
                <a:lnTo>
                  <a:pt x="1703548" y="83768"/>
                </a:lnTo>
                <a:lnTo>
                  <a:pt x="1712832" y="93051"/>
                </a:lnTo>
                <a:lnTo>
                  <a:pt x="1721889" y="103012"/>
                </a:lnTo>
                <a:lnTo>
                  <a:pt x="1730946" y="113427"/>
                </a:lnTo>
                <a:lnTo>
                  <a:pt x="1735248" y="119087"/>
                </a:lnTo>
                <a:lnTo>
                  <a:pt x="1739550" y="124520"/>
                </a:lnTo>
                <a:lnTo>
                  <a:pt x="1743626" y="130407"/>
                </a:lnTo>
                <a:lnTo>
                  <a:pt x="1747928" y="136293"/>
                </a:lnTo>
                <a:lnTo>
                  <a:pt x="1752004" y="142406"/>
                </a:lnTo>
                <a:lnTo>
                  <a:pt x="1755853" y="148745"/>
                </a:lnTo>
                <a:lnTo>
                  <a:pt x="1759703" y="154405"/>
                </a:lnTo>
                <a:lnTo>
                  <a:pt x="1763099" y="160744"/>
                </a:lnTo>
                <a:lnTo>
                  <a:pt x="1769665" y="172970"/>
                </a:lnTo>
                <a:lnTo>
                  <a:pt x="1775553" y="184969"/>
                </a:lnTo>
                <a:lnTo>
                  <a:pt x="1780987" y="197195"/>
                </a:lnTo>
                <a:lnTo>
                  <a:pt x="1785515" y="209194"/>
                </a:lnTo>
                <a:lnTo>
                  <a:pt x="1789591" y="220967"/>
                </a:lnTo>
                <a:lnTo>
                  <a:pt x="1793214" y="232740"/>
                </a:lnTo>
                <a:lnTo>
                  <a:pt x="1795931" y="244513"/>
                </a:lnTo>
                <a:lnTo>
                  <a:pt x="1798648" y="255606"/>
                </a:lnTo>
                <a:lnTo>
                  <a:pt x="1800686" y="266926"/>
                </a:lnTo>
                <a:lnTo>
                  <a:pt x="1802045" y="277793"/>
                </a:lnTo>
                <a:lnTo>
                  <a:pt x="1803403" y="288661"/>
                </a:lnTo>
                <a:lnTo>
                  <a:pt x="1804083" y="298849"/>
                </a:lnTo>
                <a:lnTo>
                  <a:pt x="1804762" y="308810"/>
                </a:lnTo>
                <a:lnTo>
                  <a:pt x="1804988" y="318546"/>
                </a:lnTo>
                <a:lnTo>
                  <a:pt x="1804762" y="327828"/>
                </a:lnTo>
                <a:lnTo>
                  <a:pt x="1804535" y="336658"/>
                </a:lnTo>
                <a:lnTo>
                  <a:pt x="1803856" y="345034"/>
                </a:lnTo>
                <a:lnTo>
                  <a:pt x="1802950" y="352959"/>
                </a:lnTo>
                <a:lnTo>
                  <a:pt x="1802045" y="360430"/>
                </a:lnTo>
                <a:lnTo>
                  <a:pt x="1800913" y="367222"/>
                </a:lnTo>
                <a:lnTo>
                  <a:pt x="1799780" y="373561"/>
                </a:lnTo>
                <a:lnTo>
                  <a:pt x="1798648" y="378995"/>
                </a:lnTo>
                <a:lnTo>
                  <a:pt x="1797290" y="384202"/>
                </a:lnTo>
                <a:lnTo>
                  <a:pt x="1795705" y="388730"/>
                </a:lnTo>
                <a:lnTo>
                  <a:pt x="1794573" y="392352"/>
                </a:lnTo>
                <a:lnTo>
                  <a:pt x="1793214" y="395522"/>
                </a:lnTo>
                <a:lnTo>
                  <a:pt x="1792082" y="397786"/>
                </a:lnTo>
                <a:lnTo>
                  <a:pt x="1790950" y="399371"/>
                </a:lnTo>
                <a:lnTo>
                  <a:pt x="1790044" y="400050"/>
                </a:lnTo>
                <a:lnTo>
                  <a:pt x="1789591" y="400050"/>
                </a:lnTo>
                <a:lnTo>
                  <a:pt x="1789138" y="399823"/>
                </a:lnTo>
                <a:lnTo>
                  <a:pt x="1788912" y="399823"/>
                </a:lnTo>
                <a:lnTo>
                  <a:pt x="1788685" y="399597"/>
                </a:lnTo>
                <a:lnTo>
                  <a:pt x="1788006" y="398239"/>
                </a:lnTo>
                <a:lnTo>
                  <a:pt x="1787780" y="396427"/>
                </a:lnTo>
                <a:lnTo>
                  <a:pt x="1787553" y="393937"/>
                </a:lnTo>
                <a:lnTo>
                  <a:pt x="1787327" y="386919"/>
                </a:lnTo>
                <a:lnTo>
                  <a:pt x="1787100" y="377636"/>
                </a:lnTo>
                <a:lnTo>
                  <a:pt x="1787100" y="365863"/>
                </a:lnTo>
                <a:lnTo>
                  <a:pt x="1786648" y="352279"/>
                </a:lnTo>
                <a:lnTo>
                  <a:pt x="1785742" y="336884"/>
                </a:lnTo>
                <a:lnTo>
                  <a:pt x="1785063" y="328507"/>
                </a:lnTo>
                <a:lnTo>
                  <a:pt x="1784157" y="319904"/>
                </a:lnTo>
                <a:lnTo>
                  <a:pt x="1783025" y="310848"/>
                </a:lnTo>
                <a:lnTo>
                  <a:pt x="1781666" y="301339"/>
                </a:lnTo>
                <a:lnTo>
                  <a:pt x="1780081" y="292057"/>
                </a:lnTo>
                <a:lnTo>
                  <a:pt x="1778496" y="282095"/>
                </a:lnTo>
                <a:lnTo>
                  <a:pt x="1776005" y="272133"/>
                </a:lnTo>
                <a:lnTo>
                  <a:pt x="1773515" y="261493"/>
                </a:lnTo>
                <a:lnTo>
                  <a:pt x="1770798" y="251078"/>
                </a:lnTo>
                <a:lnTo>
                  <a:pt x="1767401" y="240437"/>
                </a:lnTo>
                <a:lnTo>
                  <a:pt x="1763552" y="229570"/>
                </a:lnTo>
                <a:lnTo>
                  <a:pt x="1759476" y="218929"/>
                </a:lnTo>
                <a:lnTo>
                  <a:pt x="1754948" y="207836"/>
                </a:lnTo>
                <a:lnTo>
                  <a:pt x="1749513" y="196968"/>
                </a:lnTo>
                <a:lnTo>
                  <a:pt x="1743852" y="185875"/>
                </a:lnTo>
                <a:lnTo>
                  <a:pt x="1737739" y="175008"/>
                </a:lnTo>
                <a:lnTo>
                  <a:pt x="1731172" y="163914"/>
                </a:lnTo>
                <a:lnTo>
                  <a:pt x="1723700" y="153047"/>
                </a:lnTo>
                <a:lnTo>
                  <a:pt x="1716228" y="142179"/>
                </a:lnTo>
                <a:lnTo>
                  <a:pt x="1708303" y="131765"/>
                </a:lnTo>
                <a:lnTo>
                  <a:pt x="1700378" y="122030"/>
                </a:lnTo>
                <a:lnTo>
                  <a:pt x="1692227" y="112974"/>
                </a:lnTo>
                <a:lnTo>
                  <a:pt x="1683849" y="104144"/>
                </a:lnTo>
                <a:lnTo>
                  <a:pt x="1675471" y="95767"/>
                </a:lnTo>
                <a:lnTo>
                  <a:pt x="1666867" y="87843"/>
                </a:lnTo>
                <a:lnTo>
                  <a:pt x="1658036" y="80372"/>
                </a:lnTo>
                <a:lnTo>
                  <a:pt x="1649432" y="73580"/>
                </a:lnTo>
                <a:lnTo>
                  <a:pt x="1640601" y="67241"/>
                </a:lnTo>
                <a:lnTo>
                  <a:pt x="1631997" y="60902"/>
                </a:lnTo>
                <a:lnTo>
                  <a:pt x="1623392" y="55015"/>
                </a:lnTo>
                <a:lnTo>
                  <a:pt x="1614788" y="49808"/>
                </a:lnTo>
                <a:lnTo>
                  <a:pt x="1606410" y="44827"/>
                </a:lnTo>
                <a:lnTo>
                  <a:pt x="1598259" y="40299"/>
                </a:lnTo>
                <a:lnTo>
                  <a:pt x="1590334" y="35998"/>
                </a:lnTo>
                <a:lnTo>
                  <a:pt x="1582409" y="31922"/>
                </a:lnTo>
                <a:lnTo>
                  <a:pt x="1574937" y="28300"/>
                </a:lnTo>
                <a:lnTo>
                  <a:pt x="1560898" y="21961"/>
                </a:lnTo>
                <a:lnTo>
                  <a:pt x="1548445" y="16527"/>
                </a:lnTo>
                <a:lnTo>
                  <a:pt x="1537802" y="12226"/>
                </a:lnTo>
                <a:lnTo>
                  <a:pt x="1528972" y="8603"/>
                </a:lnTo>
                <a:lnTo>
                  <a:pt x="1522405" y="5886"/>
                </a:lnTo>
                <a:lnTo>
                  <a:pt x="1520367" y="4754"/>
                </a:lnTo>
                <a:lnTo>
                  <a:pt x="1518556" y="3849"/>
                </a:lnTo>
                <a:lnTo>
                  <a:pt x="1517877" y="2717"/>
                </a:lnTo>
                <a:lnTo>
                  <a:pt x="1517650" y="2490"/>
                </a:lnTo>
                <a:lnTo>
                  <a:pt x="1517650" y="2038"/>
                </a:lnTo>
                <a:lnTo>
                  <a:pt x="1517650" y="1811"/>
                </a:lnTo>
                <a:lnTo>
                  <a:pt x="1517877" y="1132"/>
                </a:lnTo>
                <a:lnTo>
                  <a:pt x="1518782" y="679"/>
                </a:lnTo>
                <a:lnTo>
                  <a:pt x="1520594" y="226"/>
                </a:lnTo>
                <a:lnTo>
                  <a:pt x="1523085" y="0"/>
                </a:lnTo>
                <a:close/>
              </a:path>
            </a:pathLst>
          </a:custGeom>
          <a:solidFill>
            <a:srgbClr val="FFFFFF"/>
          </a:solidFill>
          <a:ln>
            <a:noFill/>
          </a:ln>
        </p:spPr>
        <p:txBody>
          <a:bodyPr/>
          <a:lstStyle/>
          <a:p>
            <a:endParaRPr lang="zh-CN" altLang="en-US"/>
          </a:p>
        </p:txBody>
      </p:sp>
      <p:sp>
        <p:nvSpPr>
          <p:cNvPr id="42" name="Oval 23"/>
          <p:cNvSpPr>
            <a:spLocks noChangeArrowheads="1"/>
          </p:cNvSpPr>
          <p:nvPr/>
        </p:nvSpPr>
        <p:spPr bwMode="auto">
          <a:xfrm>
            <a:off x="4509768" y="4334682"/>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3" name="KSO_Shape"/>
          <p:cNvSpPr/>
          <p:nvPr/>
        </p:nvSpPr>
        <p:spPr bwMode="auto">
          <a:xfrm>
            <a:off x="4684386" y="4533509"/>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44" name="矩形 43"/>
          <p:cNvSpPr/>
          <p:nvPr/>
        </p:nvSpPr>
        <p:spPr>
          <a:xfrm>
            <a:off x="6741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5" name="矩形 44"/>
          <p:cNvSpPr/>
          <p:nvPr/>
        </p:nvSpPr>
        <p:spPr>
          <a:xfrm>
            <a:off x="46030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6" name="矩形 45"/>
          <p:cNvSpPr/>
          <p:nvPr/>
        </p:nvSpPr>
        <p:spPr>
          <a:xfrm>
            <a:off x="6741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7" name="矩形 46"/>
          <p:cNvSpPr/>
          <p:nvPr/>
        </p:nvSpPr>
        <p:spPr>
          <a:xfrm>
            <a:off x="46030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8" name="KSO_Shape"/>
          <p:cNvSpPr/>
          <p:nvPr/>
        </p:nvSpPr>
        <p:spPr>
          <a:xfrm>
            <a:off x="46843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9" name="KSO_Shape"/>
          <p:cNvSpPr/>
          <p:nvPr/>
        </p:nvSpPr>
        <p:spPr bwMode="auto">
          <a:xfrm>
            <a:off x="9326879" y="1748110"/>
            <a:ext cx="2047337" cy="3241165"/>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0" name="Rectangle 41"/>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5" name="Shape 1855"/>
          <p:cNvSpPr/>
          <p:nvPr/>
        </p:nvSpPr>
        <p:spPr>
          <a:xfrm>
            <a:off x="2075684" y="1768414"/>
            <a:ext cx="280225" cy="2536886"/>
          </a:xfrm>
          <a:prstGeom prst="roundRect">
            <a:avLst>
              <a:gd name="adj" fmla="val 50000"/>
            </a:avLst>
          </a:prstGeom>
          <a:solidFill>
            <a:schemeClr val="accent1"/>
          </a:solidFill>
          <a:ln w="12700">
            <a:miter lim="400000"/>
          </a:ln>
        </p:spPr>
        <p:txBody>
          <a:bodyPr lIns="0" tIns="0" rIns="0" bIns="0"/>
          <a:lstStyle/>
          <a:p>
            <a:pPr lvl="0"/>
            <a:endParaRPr/>
          </a:p>
        </p:txBody>
      </p:sp>
      <p:sp>
        <p:nvSpPr>
          <p:cNvPr id="16" name="Shape 1868"/>
          <p:cNvSpPr/>
          <p:nvPr/>
        </p:nvSpPr>
        <p:spPr>
          <a:xfrm>
            <a:off x="1815476"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endParaRPr/>
          </a:p>
        </p:txBody>
      </p:sp>
      <p:sp>
        <p:nvSpPr>
          <p:cNvPr id="17" name="KSO_Shape"/>
          <p:cNvSpPr/>
          <p:nvPr/>
        </p:nvSpPr>
        <p:spPr>
          <a:xfrm>
            <a:off x="2039893" y="2919295"/>
            <a:ext cx="351805" cy="235123"/>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en-US">
              <a:solidFill>
                <a:schemeClr val="tx1"/>
              </a:solidFill>
              <a:latin typeface="Calibri" panose="020F0502020204030204" pitchFamily="34" charset="0"/>
              <a:ea typeface="幼圆" panose="02010509060101010101" pitchFamily="49" charset="-122"/>
            </a:endParaRPr>
          </a:p>
        </p:txBody>
      </p:sp>
      <p:sp>
        <p:nvSpPr>
          <p:cNvPr id="18" name="矩形 17"/>
          <p:cNvSpPr/>
          <p:nvPr/>
        </p:nvSpPr>
        <p:spPr>
          <a:xfrm>
            <a:off x="2688133"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矩形 18"/>
          <p:cNvSpPr/>
          <p:nvPr/>
        </p:nvSpPr>
        <p:spPr>
          <a:xfrm>
            <a:off x="2688133"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0" name="Shape 1855"/>
          <p:cNvSpPr/>
          <p:nvPr/>
        </p:nvSpPr>
        <p:spPr>
          <a:xfrm>
            <a:off x="7019159" y="1768414"/>
            <a:ext cx="280225" cy="2536886"/>
          </a:xfrm>
          <a:prstGeom prst="roundRect">
            <a:avLst>
              <a:gd name="adj" fmla="val 50000"/>
            </a:avLst>
          </a:prstGeom>
          <a:solidFill>
            <a:schemeClr val="accent1"/>
          </a:solidFill>
          <a:ln w="12700">
            <a:miter lim="400000"/>
          </a:ln>
        </p:spPr>
        <p:txBody>
          <a:bodyPr lIns="0" tIns="0" rIns="0" bIns="0"/>
          <a:lstStyle/>
          <a:p>
            <a:pPr lvl="0"/>
            <a:endParaRPr/>
          </a:p>
        </p:txBody>
      </p:sp>
      <p:sp>
        <p:nvSpPr>
          <p:cNvPr id="21" name="Shape 1868"/>
          <p:cNvSpPr/>
          <p:nvPr/>
        </p:nvSpPr>
        <p:spPr>
          <a:xfrm>
            <a:off x="6758951"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endParaRPr/>
          </a:p>
        </p:txBody>
      </p:sp>
      <p:sp>
        <p:nvSpPr>
          <p:cNvPr id="22" name="矩形 21"/>
          <p:cNvSpPr/>
          <p:nvPr/>
        </p:nvSpPr>
        <p:spPr>
          <a:xfrm>
            <a:off x="7631608"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7631608"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4" name="KSO_Shape"/>
          <p:cNvSpPr/>
          <p:nvPr/>
        </p:nvSpPr>
        <p:spPr bwMode="auto">
          <a:xfrm>
            <a:off x="6996384" y="2868354"/>
            <a:ext cx="325774" cy="337007"/>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zh-CN" altLang="en-US"/>
          </a:p>
        </p:txBody>
      </p:sp>
      <p:sp>
        <p:nvSpPr>
          <p:cNvPr id="25" name="Shape 1855"/>
          <p:cNvSpPr/>
          <p:nvPr/>
        </p:nvSpPr>
        <p:spPr>
          <a:xfrm rot="5400000">
            <a:off x="6066955" y="35178"/>
            <a:ext cx="58091" cy="10105575"/>
          </a:xfrm>
          <a:prstGeom prst="roundRect">
            <a:avLst>
              <a:gd name="adj" fmla="val 50000"/>
            </a:avLst>
          </a:prstGeom>
          <a:solidFill>
            <a:schemeClr val="accent1"/>
          </a:solidFill>
          <a:ln w="12700">
            <a:miter lim="400000"/>
          </a:ln>
        </p:spPr>
        <p:txBody>
          <a:bodyPr lIns="0" tIns="0" rIns="0" bIns="0"/>
          <a:lstStyle/>
          <a:p>
            <a:pPr lvl="0"/>
            <a:endParaRPr/>
          </a:p>
        </p:txBody>
      </p:sp>
      <p:sp>
        <p:nvSpPr>
          <p:cNvPr id="26" name="矩形 25"/>
          <p:cNvSpPr/>
          <p:nvPr/>
        </p:nvSpPr>
        <p:spPr>
          <a:xfrm>
            <a:off x="1136129" y="5307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矩形 15"/>
          <p:cNvSpPr/>
          <p:nvPr/>
        </p:nvSpPr>
        <p:spPr>
          <a:xfrm>
            <a:off x="9532117"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矩形 16"/>
          <p:cNvSpPr/>
          <p:nvPr/>
        </p:nvSpPr>
        <p:spPr>
          <a:xfrm>
            <a:off x="3968992"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矩形 17"/>
          <p:cNvSpPr/>
          <p:nvPr/>
        </p:nvSpPr>
        <p:spPr>
          <a:xfrm>
            <a:off x="1187430"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Freeform 101"/>
          <p:cNvSpPr>
            <a:spLocks noEditPoints="1"/>
          </p:cNvSpPr>
          <p:nvPr/>
        </p:nvSpPr>
        <p:spPr bwMode="auto">
          <a:xfrm>
            <a:off x="1519390" y="2781283"/>
            <a:ext cx="808535" cy="535777"/>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rgbClr val="FFFFFF"/>
          </a:solid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矩形 19"/>
          <p:cNvSpPr/>
          <p:nvPr/>
        </p:nvSpPr>
        <p:spPr>
          <a:xfrm>
            <a:off x="6750554"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KSO_Shape"/>
          <p:cNvSpPr/>
          <p:nvPr/>
        </p:nvSpPr>
        <p:spPr bwMode="auto">
          <a:xfrm>
            <a:off x="7147535" y="2770424"/>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22" name="KSO_Shape"/>
          <p:cNvSpPr/>
          <p:nvPr/>
        </p:nvSpPr>
        <p:spPr bwMode="auto">
          <a:xfrm>
            <a:off x="4341770" y="2685722"/>
            <a:ext cx="726898" cy="726898"/>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KSO_Shape"/>
          <p:cNvSpPr/>
          <p:nvPr/>
        </p:nvSpPr>
        <p:spPr>
          <a:xfrm>
            <a:off x="9924899" y="2636211"/>
            <a:ext cx="686891" cy="825921"/>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4" name="矩形 23"/>
          <p:cNvSpPr/>
          <p:nvPr/>
        </p:nvSpPr>
        <p:spPr>
          <a:xfrm>
            <a:off x="1058180" y="3914749"/>
            <a:ext cx="4509873"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矩形 24"/>
          <p:cNvSpPr/>
          <p:nvPr/>
        </p:nvSpPr>
        <p:spPr>
          <a:xfrm>
            <a:off x="6638010" y="3914749"/>
            <a:ext cx="4509873"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矩形 8"/>
          <p:cNvSpPr/>
          <p:nvPr/>
        </p:nvSpPr>
        <p:spPr>
          <a:xfrm>
            <a:off x="1136129" y="52124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 name="文本框 9"/>
          <p:cNvSpPr txBox="1"/>
          <p:nvPr/>
        </p:nvSpPr>
        <p:spPr>
          <a:xfrm>
            <a:off x="404621" y="53648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grpSp>
        <p:nvGrpSpPr>
          <p:cNvPr id="11" name="组合 10"/>
          <p:cNvGrpSpPr/>
          <p:nvPr/>
        </p:nvGrpSpPr>
        <p:grpSpPr>
          <a:xfrm>
            <a:off x="2609863" y="2311119"/>
            <a:ext cx="1295016" cy="2347403"/>
            <a:chOff x="3546849" y="3594011"/>
            <a:chExt cx="1295016" cy="2347403"/>
          </a:xfrm>
        </p:grpSpPr>
        <p:sp>
          <p:nvSpPr>
            <p:cNvPr id="12" name="自由: 形状 11"/>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椭圆 12"/>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tx1"/>
                  </a:solidFill>
                </a:rPr>
                <a:t>01</a:t>
              </a:r>
              <a:endParaRPr lang="zh-CN" altLang="en-US" sz="4400" b="1" dirty="0">
                <a:solidFill>
                  <a:schemeClr val="tx1"/>
                </a:solidFill>
              </a:endParaRPr>
            </a:p>
          </p:txBody>
        </p:sp>
      </p:grpSp>
      <p:sp>
        <p:nvSpPr>
          <p:cNvPr id="14" name="矩形 13"/>
          <p:cNvSpPr/>
          <p:nvPr/>
        </p:nvSpPr>
        <p:spPr>
          <a:xfrm>
            <a:off x="882259" y="20873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4253813" y="21635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6" name="组合 15"/>
          <p:cNvGrpSpPr/>
          <p:nvPr/>
        </p:nvGrpSpPr>
        <p:grpSpPr>
          <a:xfrm>
            <a:off x="8287122" y="2311119"/>
            <a:ext cx="1295016" cy="2347403"/>
            <a:chOff x="3546849" y="3594011"/>
            <a:chExt cx="1295016" cy="2347403"/>
          </a:xfrm>
        </p:grpSpPr>
        <p:sp>
          <p:nvSpPr>
            <p:cNvPr id="17" name="自由: 形状 16"/>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椭圆 17"/>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tx1"/>
                  </a:solidFill>
                </a:rPr>
                <a:t>02</a:t>
              </a:r>
              <a:endParaRPr lang="zh-CN" altLang="en-US" sz="4400" b="1" dirty="0">
                <a:solidFill>
                  <a:schemeClr val="tx1"/>
                </a:solidFill>
              </a:endParaRPr>
            </a:p>
          </p:txBody>
        </p:sp>
      </p:grpSp>
      <p:sp>
        <p:nvSpPr>
          <p:cNvPr id="19" name="矩形 18"/>
          <p:cNvSpPr/>
          <p:nvPr/>
        </p:nvSpPr>
        <p:spPr>
          <a:xfrm>
            <a:off x="6559518" y="20873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9931072" y="21635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540506" y="2295664"/>
            <a:ext cx="1510029" cy="1510029"/>
          </a:xfrm>
          <a:prstGeom prst="ellipse">
            <a:avLst/>
          </a:prstGeom>
          <a:solidFill>
            <a:schemeClr val="accent1"/>
          </a:solidFill>
          <a:ln>
            <a:noFill/>
          </a:ln>
        </p:spPr>
        <p:txBody>
          <a:bodyPr/>
          <a:lstStyle/>
          <a:p>
            <a:endParaRPr lang="zh-CN" altLang="en-US"/>
          </a:p>
        </p:txBody>
      </p:sp>
      <p:sp>
        <p:nvSpPr>
          <p:cNvPr id="14342" name="Freeform 8"/>
          <p:cNvSpPr/>
          <p:nvPr/>
        </p:nvSpPr>
        <p:spPr bwMode="auto">
          <a:xfrm>
            <a:off x="4141466" y="2294831"/>
            <a:ext cx="1510029" cy="151002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5"/>
          <p:cNvSpPr/>
          <p:nvPr/>
        </p:nvSpPr>
        <p:spPr bwMode="auto">
          <a:xfrm>
            <a:off x="6540506" y="3997875"/>
            <a:ext cx="1510029" cy="1510029"/>
          </a:xfrm>
          <a:prstGeom prst="ellipse">
            <a:avLst/>
          </a:prstGeom>
          <a:solidFill>
            <a:schemeClr val="accent1"/>
          </a:solidFill>
          <a:ln>
            <a:noFill/>
          </a:ln>
        </p:spPr>
        <p:txBody>
          <a:bodyPr/>
          <a:lstStyle/>
          <a:p>
            <a:endParaRPr lang="zh-CN" altLang="en-US"/>
          </a:p>
        </p:txBody>
      </p:sp>
      <p:sp>
        <p:nvSpPr>
          <p:cNvPr id="15" name="Freeform 8"/>
          <p:cNvSpPr/>
          <p:nvPr/>
        </p:nvSpPr>
        <p:spPr bwMode="auto">
          <a:xfrm>
            <a:off x="4141466" y="3997042"/>
            <a:ext cx="1510029" cy="1510029"/>
          </a:xfrm>
          <a:prstGeom prst="ellipse">
            <a:avLst/>
          </a:prstGeom>
          <a:solidFill>
            <a:schemeClr val="accent1"/>
          </a:solidFill>
          <a:ln>
            <a:noFill/>
          </a:ln>
        </p:spPr>
        <p:txBody>
          <a:bodyPr/>
          <a:lstStyle/>
          <a:p>
            <a:endParaRPr lang="zh-CN" altLang="en-US"/>
          </a:p>
        </p:txBody>
      </p:sp>
      <p:sp>
        <p:nvSpPr>
          <p:cNvPr id="16" name="KSO_Shape"/>
          <p:cNvSpPr/>
          <p:nvPr/>
        </p:nvSpPr>
        <p:spPr bwMode="auto">
          <a:xfrm>
            <a:off x="4370905" y="4329064"/>
            <a:ext cx="972264" cy="98972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0" name="KSO_Shape"/>
          <p:cNvSpPr/>
          <p:nvPr/>
        </p:nvSpPr>
        <p:spPr bwMode="auto">
          <a:xfrm>
            <a:off x="4370905" y="2742530"/>
            <a:ext cx="972264" cy="75836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1" name="KSO_Shape"/>
          <p:cNvSpPr/>
          <p:nvPr/>
        </p:nvSpPr>
        <p:spPr bwMode="auto">
          <a:xfrm>
            <a:off x="6972753" y="2735442"/>
            <a:ext cx="645535" cy="630473"/>
          </a:xfrm>
          <a:custGeom>
            <a:avLst/>
            <a:gdLst/>
            <a:ahLst/>
            <a:cxnLst/>
            <a:rect l="0" t="0" r="r" b="b"/>
            <a:pathLst>
              <a:path w="5833534" h="5697984">
                <a:moveTo>
                  <a:pt x="4116344" y="2028563"/>
                </a:moveTo>
                <a:lnTo>
                  <a:pt x="4115715" y="2034106"/>
                </a:lnTo>
                <a:lnTo>
                  <a:pt x="4105639" y="2083992"/>
                </a:lnTo>
                <a:lnTo>
                  <a:pt x="4085489" y="2122793"/>
                </a:lnTo>
                <a:lnTo>
                  <a:pt x="4055263" y="2161593"/>
                </a:lnTo>
                <a:lnTo>
                  <a:pt x="4025038" y="2189308"/>
                </a:lnTo>
                <a:lnTo>
                  <a:pt x="3989775" y="2211480"/>
                </a:lnTo>
                <a:lnTo>
                  <a:pt x="3959549" y="2223952"/>
                </a:lnTo>
                <a:lnTo>
                  <a:pt x="3959549" y="2244737"/>
                </a:lnTo>
                <a:lnTo>
                  <a:pt x="3964587" y="2266909"/>
                </a:lnTo>
                <a:lnTo>
                  <a:pt x="3974662" y="2289081"/>
                </a:lnTo>
                <a:lnTo>
                  <a:pt x="3989775" y="2311252"/>
                </a:lnTo>
                <a:lnTo>
                  <a:pt x="4004887" y="2327881"/>
                </a:lnTo>
                <a:lnTo>
                  <a:pt x="4161053" y="2460911"/>
                </a:lnTo>
                <a:lnTo>
                  <a:pt x="4352482" y="2189308"/>
                </a:lnTo>
                <a:lnTo>
                  <a:pt x="4196316" y="2056277"/>
                </a:lnTo>
                <a:lnTo>
                  <a:pt x="4176166" y="2045192"/>
                </a:lnTo>
                <a:lnTo>
                  <a:pt x="4156015" y="2034106"/>
                </a:lnTo>
                <a:lnTo>
                  <a:pt x="4135865" y="2028563"/>
                </a:lnTo>
                <a:lnTo>
                  <a:pt x="4116344" y="2028563"/>
                </a:lnTo>
                <a:close/>
                <a:moveTo>
                  <a:pt x="2040226" y="1191580"/>
                </a:moveTo>
                <a:lnTo>
                  <a:pt x="2125865" y="1191580"/>
                </a:lnTo>
                <a:lnTo>
                  <a:pt x="2211504" y="1202666"/>
                </a:lnTo>
                <a:lnTo>
                  <a:pt x="2292105" y="1224838"/>
                </a:lnTo>
                <a:lnTo>
                  <a:pt x="2332406" y="1241466"/>
                </a:lnTo>
                <a:lnTo>
                  <a:pt x="2372707" y="1258095"/>
                </a:lnTo>
                <a:lnTo>
                  <a:pt x="2398150" y="1274092"/>
                </a:lnTo>
                <a:lnTo>
                  <a:pt x="3989775" y="1768045"/>
                </a:lnTo>
                <a:lnTo>
                  <a:pt x="4025038" y="1790217"/>
                </a:lnTo>
                <a:lnTo>
                  <a:pt x="4060301" y="1823474"/>
                </a:lnTo>
                <a:lnTo>
                  <a:pt x="4085489" y="1856732"/>
                </a:lnTo>
                <a:lnTo>
                  <a:pt x="4091442" y="1869834"/>
                </a:lnTo>
                <a:lnTo>
                  <a:pt x="4100602" y="1867818"/>
                </a:lnTo>
                <a:lnTo>
                  <a:pt x="4145940" y="1862275"/>
                </a:lnTo>
                <a:lnTo>
                  <a:pt x="4196316" y="1873361"/>
                </a:lnTo>
                <a:lnTo>
                  <a:pt x="4241655" y="1889989"/>
                </a:lnTo>
                <a:lnTo>
                  <a:pt x="4281955" y="1923247"/>
                </a:lnTo>
                <a:lnTo>
                  <a:pt x="4443158" y="2061820"/>
                </a:lnTo>
                <a:lnTo>
                  <a:pt x="4785715" y="1585128"/>
                </a:lnTo>
                <a:lnTo>
                  <a:pt x="4800827" y="1568499"/>
                </a:lnTo>
                <a:lnTo>
                  <a:pt x="4815940" y="1557414"/>
                </a:lnTo>
                <a:lnTo>
                  <a:pt x="4836091" y="1546328"/>
                </a:lnTo>
                <a:lnTo>
                  <a:pt x="4856241" y="1540785"/>
                </a:lnTo>
                <a:lnTo>
                  <a:pt x="4876391" y="1540785"/>
                </a:lnTo>
                <a:lnTo>
                  <a:pt x="4896542" y="1546328"/>
                </a:lnTo>
                <a:lnTo>
                  <a:pt x="4916692" y="1551871"/>
                </a:lnTo>
                <a:lnTo>
                  <a:pt x="4931805" y="1568499"/>
                </a:lnTo>
                <a:lnTo>
                  <a:pt x="5793233" y="2305709"/>
                </a:lnTo>
                <a:lnTo>
                  <a:pt x="5808346" y="2322338"/>
                </a:lnTo>
                <a:lnTo>
                  <a:pt x="5818421" y="2344510"/>
                </a:lnTo>
                <a:lnTo>
                  <a:pt x="5828497" y="2361139"/>
                </a:lnTo>
                <a:lnTo>
                  <a:pt x="5833534" y="2383311"/>
                </a:lnTo>
                <a:lnTo>
                  <a:pt x="5833534" y="2405482"/>
                </a:lnTo>
                <a:lnTo>
                  <a:pt x="5828497" y="2427654"/>
                </a:lnTo>
                <a:lnTo>
                  <a:pt x="5823459" y="2449826"/>
                </a:lnTo>
                <a:lnTo>
                  <a:pt x="5808346" y="2471997"/>
                </a:lnTo>
                <a:lnTo>
                  <a:pt x="4755489" y="3946417"/>
                </a:lnTo>
                <a:lnTo>
                  <a:pt x="4740376" y="3963046"/>
                </a:lnTo>
                <a:lnTo>
                  <a:pt x="4725264" y="3979675"/>
                </a:lnTo>
                <a:lnTo>
                  <a:pt x="4705113" y="3985218"/>
                </a:lnTo>
                <a:lnTo>
                  <a:pt x="4684963" y="3990761"/>
                </a:lnTo>
                <a:lnTo>
                  <a:pt x="4664812" y="3990761"/>
                </a:lnTo>
                <a:lnTo>
                  <a:pt x="4644662" y="3985218"/>
                </a:lnTo>
                <a:lnTo>
                  <a:pt x="4624512" y="3979675"/>
                </a:lnTo>
                <a:lnTo>
                  <a:pt x="4609399" y="3968589"/>
                </a:lnTo>
                <a:lnTo>
                  <a:pt x="3747970" y="3225836"/>
                </a:lnTo>
                <a:lnTo>
                  <a:pt x="3732857" y="3209207"/>
                </a:lnTo>
                <a:lnTo>
                  <a:pt x="3722782" y="3192579"/>
                </a:lnTo>
                <a:lnTo>
                  <a:pt x="3712707" y="3170407"/>
                </a:lnTo>
                <a:lnTo>
                  <a:pt x="3707669" y="3148235"/>
                </a:lnTo>
                <a:lnTo>
                  <a:pt x="3707669" y="3126063"/>
                </a:lnTo>
                <a:lnTo>
                  <a:pt x="3712707" y="3103892"/>
                </a:lnTo>
                <a:lnTo>
                  <a:pt x="3717745" y="3081720"/>
                </a:lnTo>
                <a:lnTo>
                  <a:pt x="3732857" y="3065091"/>
                </a:lnTo>
                <a:lnTo>
                  <a:pt x="4070376" y="2588399"/>
                </a:lnTo>
                <a:lnTo>
                  <a:pt x="3909173" y="2444283"/>
                </a:lnTo>
                <a:lnTo>
                  <a:pt x="3873910" y="2405482"/>
                </a:lnTo>
                <a:lnTo>
                  <a:pt x="3843684" y="2361139"/>
                </a:lnTo>
                <a:lnTo>
                  <a:pt x="3823534" y="2311252"/>
                </a:lnTo>
                <a:lnTo>
                  <a:pt x="3813459" y="2261366"/>
                </a:lnTo>
                <a:lnTo>
                  <a:pt x="3813459" y="2211480"/>
                </a:lnTo>
                <a:lnTo>
                  <a:pt x="3813729" y="2209996"/>
                </a:lnTo>
                <a:lnTo>
                  <a:pt x="2614518" y="1836763"/>
                </a:lnTo>
                <a:lnTo>
                  <a:pt x="2913586" y="3090555"/>
                </a:lnTo>
                <a:lnTo>
                  <a:pt x="3697594" y="4212478"/>
                </a:lnTo>
                <a:lnTo>
                  <a:pt x="3705792" y="4227513"/>
                </a:lnTo>
                <a:lnTo>
                  <a:pt x="4740376" y="4373223"/>
                </a:lnTo>
                <a:lnTo>
                  <a:pt x="4790752" y="4389852"/>
                </a:lnTo>
                <a:lnTo>
                  <a:pt x="4836091" y="4412024"/>
                </a:lnTo>
                <a:lnTo>
                  <a:pt x="4876391" y="4445281"/>
                </a:lnTo>
                <a:lnTo>
                  <a:pt x="4906617" y="4484082"/>
                </a:lnTo>
                <a:lnTo>
                  <a:pt x="4936842" y="4528425"/>
                </a:lnTo>
                <a:lnTo>
                  <a:pt x="4951955" y="4578312"/>
                </a:lnTo>
                <a:lnTo>
                  <a:pt x="4962030" y="4633741"/>
                </a:lnTo>
                <a:lnTo>
                  <a:pt x="4956993" y="4689171"/>
                </a:lnTo>
                <a:lnTo>
                  <a:pt x="4946918" y="4744600"/>
                </a:lnTo>
                <a:lnTo>
                  <a:pt x="4926767" y="4794486"/>
                </a:lnTo>
                <a:lnTo>
                  <a:pt x="4896542" y="4838830"/>
                </a:lnTo>
                <a:lnTo>
                  <a:pt x="4861279" y="4872087"/>
                </a:lnTo>
                <a:lnTo>
                  <a:pt x="4820978" y="4905345"/>
                </a:lnTo>
                <a:lnTo>
                  <a:pt x="4775639" y="4921974"/>
                </a:lnTo>
                <a:lnTo>
                  <a:pt x="4725264" y="4933060"/>
                </a:lnTo>
                <a:lnTo>
                  <a:pt x="4674888" y="4933060"/>
                </a:lnTo>
                <a:lnTo>
                  <a:pt x="3415489" y="4750143"/>
                </a:lnTo>
                <a:lnTo>
                  <a:pt x="3365113" y="4739057"/>
                </a:lnTo>
                <a:lnTo>
                  <a:pt x="3319775" y="4711342"/>
                </a:lnTo>
                <a:lnTo>
                  <a:pt x="3279474" y="4683628"/>
                </a:lnTo>
                <a:lnTo>
                  <a:pt x="3276115" y="4679317"/>
                </a:lnTo>
                <a:lnTo>
                  <a:pt x="3259324" y="4666999"/>
                </a:lnTo>
                <a:lnTo>
                  <a:pt x="3234136" y="4639284"/>
                </a:lnTo>
                <a:lnTo>
                  <a:pt x="3213985" y="4617112"/>
                </a:lnTo>
                <a:lnTo>
                  <a:pt x="2502629" y="3593564"/>
                </a:lnTo>
                <a:lnTo>
                  <a:pt x="2483534" y="3602756"/>
                </a:lnTo>
                <a:lnTo>
                  <a:pt x="2317294" y="3669271"/>
                </a:lnTo>
                <a:lnTo>
                  <a:pt x="2191354" y="3724700"/>
                </a:lnTo>
                <a:lnTo>
                  <a:pt x="2004963" y="3802301"/>
                </a:lnTo>
                <a:lnTo>
                  <a:pt x="1732933" y="3918703"/>
                </a:lnTo>
                <a:lnTo>
                  <a:pt x="1380301" y="4073905"/>
                </a:lnTo>
                <a:lnTo>
                  <a:pt x="1571730" y="4916431"/>
                </a:lnTo>
                <a:lnTo>
                  <a:pt x="1586842" y="4971860"/>
                </a:lnTo>
                <a:lnTo>
                  <a:pt x="1617068" y="5104890"/>
                </a:lnTo>
                <a:lnTo>
                  <a:pt x="1637218" y="5182492"/>
                </a:lnTo>
                <a:lnTo>
                  <a:pt x="1647293" y="5265636"/>
                </a:lnTo>
                <a:lnTo>
                  <a:pt x="1652331" y="5343237"/>
                </a:lnTo>
                <a:lnTo>
                  <a:pt x="1647293" y="5415295"/>
                </a:lnTo>
                <a:lnTo>
                  <a:pt x="1627143" y="5498439"/>
                </a:lnTo>
                <a:lnTo>
                  <a:pt x="1617068" y="5537239"/>
                </a:lnTo>
                <a:lnTo>
                  <a:pt x="1601955" y="5570497"/>
                </a:lnTo>
                <a:lnTo>
                  <a:pt x="1586842" y="5598211"/>
                </a:lnTo>
                <a:lnTo>
                  <a:pt x="1566692" y="5620383"/>
                </a:lnTo>
                <a:lnTo>
                  <a:pt x="1546542" y="5642555"/>
                </a:lnTo>
                <a:lnTo>
                  <a:pt x="1526391" y="5659184"/>
                </a:lnTo>
                <a:lnTo>
                  <a:pt x="1506241" y="5675813"/>
                </a:lnTo>
                <a:lnTo>
                  <a:pt x="1481053" y="5686898"/>
                </a:lnTo>
                <a:lnTo>
                  <a:pt x="1450827" y="5692441"/>
                </a:lnTo>
                <a:lnTo>
                  <a:pt x="1425639" y="5697984"/>
                </a:lnTo>
                <a:lnTo>
                  <a:pt x="1360151" y="5697984"/>
                </a:lnTo>
                <a:lnTo>
                  <a:pt x="1294662" y="5686898"/>
                </a:lnTo>
                <a:lnTo>
                  <a:pt x="1259399" y="5681355"/>
                </a:lnTo>
                <a:lnTo>
                  <a:pt x="1234211" y="5664727"/>
                </a:lnTo>
                <a:lnTo>
                  <a:pt x="1203985" y="5642555"/>
                </a:lnTo>
                <a:lnTo>
                  <a:pt x="1178797" y="5620383"/>
                </a:lnTo>
                <a:lnTo>
                  <a:pt x="1158647" y="5592669"/>
                </a:lnTo>
                <a:lnTo>
                  <a:pt x="1143534" y="5564954"/>
                </a:lnTo>
                <a:lnTo>
                  <a:pt x="1133459" y="5537239"/>
                </a:lnTo>
                <a:lnTo>
                  <a:pt x="1123384" y="5515067"/>
                </a:lnTo>
                <a:lnTo>
                  <a:pt x="780827" y="4012933"/>
                </a:lnTo>
                <a:lnTo>
                  <a:pt x="780827" y="3996304"/>
                </a:lnTo>
                <a:lnTo>
                  <a:pt x="765714" y="3940874"/>
                </a:lnTo>
                <a:lnTo>
                  <a:pt x="765714" y="3885445"/>
                </a:lnTo>
                <a:lnTo>
                  <a:pt x="770752" y="3830016"/>
                </a:lnTo>
                <a:lnTo>
                  <a:pt x="785865" y="3774587"/>
                </a:lnTo>
                <a:lnTo>
                  <a:pt x="811053" y="3730243"/>
                </a:lnTo>
                <a:lnTo>
                  <a:pt x="841278" y="3685900"/>
                </a:lnTo>
                <a:lnTo>
                  <a:pt x="881579" y="3647099"/>
                </a:lnTo>
                <a:lnTo>
                  <a:pt x="926917" y="3619384"/>
                </a:lnTo>
                <a:lnTo>
                  <a:pt x="2045264" y="3015205"/>
                </a:lnTo>
                <a:lnTo>
                  <a:pt x="1808497" y="2028563"/>
                </a:lnTo>
                <a:lnTo>
                  <a:pt x="1299700" y="2544055"/>
                </a:lnTo>
                <a:lnTo>
                  <a:pt x="1264436" y="2577313"/>
                </a:lnTo>
                <a:lnTo>
                  <a:pt x="1254361" y="2582856"/>
                </a:lnTo>
                <a:lnTo>
                  <a:pt x="1244286" y="2588399"/>
                </a:lnTo>
                <a:lnTo>
                  <a:pt x="1224136" y="2599485"/>
                </a:lnTo>
                <a:lnTo>
                  <a:pt x="1214060" y="2605028"/>
                </a:lnTo>
                <a:lnTo>
                  <a:pt x="1173760" y="2616114"/>
                </a:lnTo>
                <a:lnTo>
                  <a:pt x="1133459" y="2621657"/>
                </a:lnTo>
                <a:lnTo>
                  <a:pt x="1093158" y="2616114"/>
                </a:lnTo>
                <a:lnTo>
                  <a:pt x="1047820" y="2605028"/>
                </a:lnTo>
                <a:lnTo>
                  <a:pt x="1012557" y="2582856"/>
                </a:lnTo>
                <a:lnTo>
                  <a:pt x="95714" y="2039649"/>
                </a:lnTo>
                <a:lnTo>
                  <a:pt x="60451" y="2006391"/>
                </a:lnTo>
                <a:lnTo>
                  <a:pt x="35263" y="1973134"/>
                </a:lnTo>
                <a:lnTo>
                  <a:pt x="15113" y="1928790"/>
                </a:lnTo>
                <a:lnTo>
                  <a:pt x="5038" y="1884447"/>
                </a:lnTo>
                <a:lnTo>
                  <a:pt x="0" y="1840103"/>
                </a:lnTo>
                <a:lnTo>
                  <a:pt x="5038" y="1795760"/>
                </a:lnTo>
                <a:lnTo>
                  <a:pt x="15113" y="1751416"/>
                </a:lnTo>
                <a:lnTo>
                  <a:pt x="35263" y="1707073"/>
                </a:lnTo>
                <a:lnTo>
                  <a:pt x="65489" y="1668272"/>
                </a:lnTo>
                <a:lnTo>
                  <a:pt x="95714" y="1640558"/>
                </a:lnTo>
                <a:lnTo>
                  <a:pt x="136015" y="1618386"/>
                </a:lnTo>
                <a:lnTo>
                  <a:pt x="176316" y="1607300"/>
                </a:lnTo>
                <a:lnTo>
                  <a:pt x="216617" y="1601757"/>
                </a:lnTo>
                <a:lnTo>
                  <a:pt x="261955" y="1607300"/>
                </a:lnTo>
                <a:lnTo>
                  <a:pt x="302256" y="1618386"/>
                </a:lnTo>
                <a:lnTo>
                  <a:pt x="337519" y="1640558"/>
                </a:lnTo>
                <a:lnTo>
                  <a:pt x="1081691" y="2081462"/>
                </a:lnTo>
                <a:lnTo>
                  <a:pt x="1692632" y="1418840"/>
                </a:lnTo>
                <a:lnTo>
                  <a:pt x="1763158" y="1346782"/>
                </a:lnTo>
                <a:lnTo>
                  <a:pt x="1828647" y="1280267"/>
                </a:lnTo>
                <a:lnTo>
                  <a:pt x="1863910" y="1258095"/>
                </a:lnTo>
                <a:lnTo>
                  <a:pt x="1899173" y="1235923"/>
                </a:lnTo>
                <a:lnTo>
                  <a:pt x="1934436" y="1219295"/>
                </a:lnTo>
                <a:lnTo>
                  <a:pt x="1969699" y="1208209"/>
                </a:lnTo>
                <a:lnTo>
                  <a:pt x="2004963" y="1197123"/>
                </a:lnTo>
                <a:lnTo>
                  <a:pt x="2040226" y="1191580"/>
                </a:lnTo>
                <a:close/>
                <a:moveTo>
                  <a:pt x="3057820" y="731517"/>
                </a:moveTo>
                <a:lnTo>
                  <a:pt x="3148496" y="731517"/>
                </a:lnTo>
                <a:lnTo>
                  <a:pt x="3244211" y="737059"/>
                </a:lnTo>
                <a:lnTo>
                  <a:pt x="3339925" y="748145"/>
                </a:lnTo>
                <a:lnTo>
                  <a:pt x="3430602" y="764774"/>
                </a:lnTo>
                <a:lnTo>
                  <a:pt x="3662331" y="809118"/>
                </a:lnTo>
                <a:lnTo>
                  <a:pt x="3768121" y="836832"/>
                </a:lnTo>
                <a:lnTo>
                  <a:pt x="3798346" y="847918"/>
                </a:lnTo>
                <a:lnTo>
                  <a:pt x="3813459" y="859004"/>
                </a:lnTo>
                <a:lnTo>
                  <a:pt x="3828572" y="903347"/>
                </a:lnTo>
                <a:lnTo>
                  <a:pt x="3843684" y="997577"/>
                </a:lnTo>
                <a:lnTo>
                  <a:pt x="3873910" y="1186037"/>
                </a:lnTo>
                <a:lnTo>
                  <a:pt x="3808421" y="1213752"/>
                </a:lnTo>
                <a:lnTo>
                  <a:pt x="3742933" y="1235923"/>
                </a:lnTo>
                <a:lnTo>
                  <a:pt x="3677444" y="1263638"/>
                </a:lnTo>
                <a:lnTo>
                  <a:pt x="3611955" y="1291353"/>
                </a:lnTo>
                <a:lnTo>
                  <a:pt x="3586767" y="1252552"/>
                </a:lnTo>
                <a:lnTo>
                  <a:pt x="3561579" y="1219295"/>
                </a:lnTo>
                <a:lnTo>
                  <a:pt x="3526316" y="1186037"/>
                </a:lnTo>
                <a:lnTo>
                  <a:pt x="3496090" y="1158322"/>
                </a:lnTo>
                <a:lnTo>
                  <a:pt x="3455790" y="1130608"/>
                </a:lnTo>
                <a:lnTo>
                  <a:pt x="3415489" y="1108436"/>
                </a:lnTo>
                <a:lnTo>
                  <a:pt x="3334887" y="1064093"/>
                </a:lnTo>
                <a:lnTo>
                  <a:pt x="3244211" y="1030835"/>
                </a:lnTo>
                <a:lnTo>
                  <a:pt x="3153534" y="1003120"/>
                </a:lnTo>
                <a:lnTo>
                  <a:pt x="3067895" y="980949"/>
                </a:lnTo>
                <a:lnTo>
                  <a:pt x="2987293" y="969863"/>
                </a:lnTo>
                <a:lnTo>
                  <a:pt x="2881504" y="958777"/>
                </a:lnTo>
                <a:lnTo>
                  <a:pt x="2765639" y="958777"/>
                </a:lnTo>
                <a:lnTo>
                  <a:pt x="2644737" y="964320"/>
                </a:lnTo>
                <a:lnTo>
                  <a:pt x="2523835" y="980949"/>
                </a:lnTo>
                <a:lnTo>
                  <a:pt x="2397895" y="1008663"/>
                </a:lnTo>
                <a:lnTo>
                  <a:pt x="2282030" y="1047464"/>
                </a:lnTo>
                <a:lnTo>
                  <a:pt x="2226617" y="1069635"/>
                </a:lnTo>
                <a:lnTo>
                  <a:pt x="2176241" y="1091807"/>
                </a:lnTo>
                <a:lnTo>
                  <a:pt x="2125865" y="1119522"/>
                </a:lnTo>
                <a:lnTo>
                  <a:pt x="2080527" y="1147236"/>
                </a:lnTo>
                <a:lnTo>
                  <a:pt x="1984812" y="1113979"/>
                </a:lnTo>
                <a:lnTo>
                  <a:pt x="2065414" y="1058550"/>
                </a:lnTo>
                <a:lnTo>
                  <a:pt x="2146015" y="1008663"/>
                </a:lnTo>
                <a:lnTo>
                  <a:pt x="2231654" y="958777"/>
                </a:lnTo>
                <a:lnTo>
                  <a:pt x="2317294" y="914433"/>
                </a:lnTo>
                <a:lnTo>
                  <a:pt x="2402933" y="875633"/>
                </a:lnTo>
                <a:lnTo>
                  <a:pt x="2493609" y="842375"/>
                </a:lnTo>
                <a:lnTo>
                  <a:pt x="2584286" y="814661"/>
                </a:lnTo>
                <a:lnTo>
                  <a:pt x="2680000" y="786946"/>
                </a:lnTo>
                <a:lnTo>
                  <a:pt x="2770677" y="764774"/>
                </a:lnTo>
                <a:lnTo>
                  <a:pt x="2866391" y="748145"/>
                </a:lnTo>
                <a:lnTo>
                  <a:pt x="2962105" y="737059"/>
                </a:lnTo>
                <a:lnTo>
                  <a:pt x="3057820" y="731517"/>
                </a:lnTo>
                <a:close/>
                <a:moveTo>
                  <a:pt x="1435100" y="0"/>
                </a:moveTo>
                <a:cubicBezTo>
                  <a:pt x="1809181" y="0"/>
                  <a:pt x="2112433" y="303252"/>
                  <a:pt x="2112433" y="677333"/>
                </a:cubicBezTo>
                <a:cubicBezTo>
                  <a:pt x="2112433" y="1051414"/>
                  <a:pt x="1809181" y="1354666"/>
                  <a:pt x="1435100" y="1354666"/>
                </a:cubicBezTo>
                <a:cubicBezTo>
                  <a:pt x="1061019" y="1354666"/>
                  <a:pt x="757767" y="1051414"/>
                  <a:pt x="757767" y="677333"/>
                </a:cubicBezTo>
                <a:cubicBezTo>
                  <a:pt x="757767" y="303252"/>
                  <a:pt x="1061019" y="0"/>
                  <a:pt x="143510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a:xfrm>
            <a:off x="6823263" y="4430967"/>
            <a:ext cx="944515" cy="64384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3" name="圆角矩形 22"/>
          <p:cNvSpPr/>
          <p:nvPr/>
        </p:nvSpPr>
        <p:spPr>
          <a:xfrm>
            <a:off x="69523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833428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24"/>
          <p:cNvSpPr/>
          <p:nvPr/>
        </p:nvSpPr>
        <p:spPr>
          <a:xfrm>
            <a:off x="69523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833428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KSO_Shape"/>
          <p:cNvSpPr/>
          <p:nvPr/>
        </p:nvSpPr>
        <p:spPr>
          <a:xfrm>
            <a:off x="5690221" y="3493966"/>
            <a:ext cx="811559" cy="815637"/>
          </a:xfrm>
          <a:custGeom>
            <a:avLst/>
            <a:gdLst/>
            <a:ahLst/>
            <a:cxnLst/>
            <a:rect l="l" t="t" r="r" b="b"/>
            <a:pathLst>
              <a:path w="602856" h="606146">
                <a:moveTo>
                  <a:pt x="490069" y="504978"/>
                </a:moveTo>
                <a:lnTo>
                  <a:pt x="516792" y="522417"/>
                </a:lnTo>
                <a:cubicBezTo>
                  <a:pt x="423264" y="616195"/>
                  <a:pt x="273785" y="634904"/>
                  <a:pt x="158470" y="559652"/>
                </a:cubicBezTo>
                <a:lnTo>
                  <a:pt x="136596" y="543748"/>
                </a:lnTo>
                <a:lnTo>
                  <a:pt x="150773" y="522022"/>
                </a:lnTo>
                <a:cubicBezTo>
                  <a:pt x="194080" y="557664"/>
                  <a:pt x="249663" y="578409"/>
                  <a:pt x="310092" y="578409"/>
                </a:cubicBezTo>
                <a:cubicBezTo>
                  <a:pt x="380176" y="578409"/>
                  <a:pt x="443742" y="550506"/>
                  <a:pt x="490069" y="504978"/>
                </a:cubicBezTo>
                <a:close/>
                <a:moveTo>
                  <a:pt x="557309" y="395086"/>
                </a:moveTo>
                <a:lnTo>
                  <a:pt x="549482" y="543750"/>
                </a:lnTo>
                <a:lnTo>
                  <a:pt x="516792" y="522417"/>
                </a:lnTo>
                <a:lnTo>
                  <a:pt x="516792" y="522417"/>
                </a:lnTo>
                <a:lnTo>
                  <a:pt x="490069" y="504978"/>
                </a:lnTo>
                <a:cubicBezTo>
                  <a:pt x="521171" y="475143"/>
                  <a:pt x="544562" y="437423"/>
                  <a:pt x="557309" y="395086"/>
                </a:cubicBezTo>
                <a:close/>
                <a:moveTo>
                  <a:pt x="60050" y="384097"/>
                </a:moveTo>
                <a:cubicBezTo>
                  <a:pt x="69689" y="423117"/>
                  <a:pt x="88482" y="458518"/>
                  <a:pt x="114720" y="487372"/>
                </a:cubicBezTo>
                <a:lnTo>
                  <a:pt x="0" y="416048"/>
                </a:lnTo>
                <a:close/>
                <a:moveTo>
                  <a:pt x="199268" y="54429"/>
                </a:moveTo>
                <a:lnTo>
                  <a:pt x="213201" y="80615"/>
                </a:lnTo>
                <a:cubicBezTo>
                  <a:pt x="118484" y="118809"/>
                  <a:pt x="51717" y="211624"/>
                  <a:pt x="51717" y="320033"/>
                </a:cubicBezTo>
                <a:lnTo>
                  <a:pt x="60050" y="384097"/>
                </a:lnTo>
                <a:lnTo>
                  <a:pt x="34461" y="397712"/>
                </a:lnTo>
                <a:cubicBezTo>
                  <a:pt x="-2534" y="270539"/>
                  <a:pt x="53221" y="130591"/>
                  <a:pt x="174782" y="65912"/>
                </a:cubicBezTo>
                <a:close/>
                <a:moveTo>
                  <a:pt x="391328" y="38974"/>
                </a:moveTo>
                <a:cubicBezTo>
                  <a:pt x="519267" y="73228"/>
                  <a:pt x="610073" y="193429"/>
                  <a:pt x="602405" y="330912"/>
                </a:cubicBezTo>
                <a:lnTo>
                  <a:pt x="599538" y="357805"/>
                </a:lnTo>
                <a:lnTo>
                  <a:pt x="565689" y="355917"/>
                </a:lnTo>
                <a:cubicBezTo>
                  <a:pt x="567623" y="344218"/>
                  <a:pt x="568468" y="332224"/>
                  <a:pt x="568468" y="320033"/>
                </a:cubicBezTo>
                <a:cubicBezTo>
                  <a:pt x="568468" y="205004"/>
                  <a:pt x="493298" y="107531"/>
                  <a:pt x="389365" y="74167"/>
                </a:cubicBezTo>
                <a:close/>
                <a:moveTo>
                  <a:pt x="393502" y="0"/>
                </a:moveTo>
                <a:lnTo>
                  <a:pt x="391328" y="38974"/>
                </a:lnTo>
                <a:lnTo>
                  <a:pt x="391328" y="38974"/>
                </a:lnTo>
                <a:lnTo>
                  <a:pt x="389365" y="74167"/>
                </a:lnTo>
                <a:cubicBezTo>
                  <a:pt x="364411" y="66007"/>
                  <a:pt x="337759" y="61658"/>
                  <a:pt x="310092" y="61658"/>
                </a:cubicBezTo>
                <a:cubicBezTo>
                  <a:pt x="294115" y="61658"/>
                  <a:pt x="278477" y="63108"/>
                  <a:pt x="263340" y="6609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35" name="直接连接符 34"/>
          <p:cNvCxnSpPr/>
          <p:nvPr/>
        </p:nvCxnSpPr>
        <p:spPr>
          <a:xfrm>
            <a:off x="660400" y="44438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60400" y="46470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KSO_Shape"/>
          <p:cNvSpPr/>
          <p:nvPr/>
        </p:nvSpPr>
        <p:spPr bwMode="auto">
          <a:xfrm>
            <a:off x="5486564" y="2635441"/>
            <a:ext cx="1218874" cy="177505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25" name="任意多边形: 形状 24"/>
          <p:cNvSpPr/>
          <p:nvPr/>
        </p:nvSpPr>
        <p:spPr bwMode="auto">
          <a:xfrm>
            <a:off x="3920497" y="2001474"/>
            <a:ext cx="4351006" cy="2175504"/>
          </a:xfrm>
          <a:custGeom>
            <a:avLst/>
            <a:gdLst>
              <a:gd name="connsiteX0" fmla="*/ 2175503 w 4351006"/>
              <a:gd name="connsiteY0" fmla="*/ 0 h 2175504"/>
              <a:gd name="connsiteX1" fmla="*/ 4351006 w 4351006"/>
              <a:gd name="connsiteY1" fmla="*/ 2175504 h 2175504"/>
              <a:gd name="connsiteX2" fmla="*/ 4005058 w 4351006"/>
              <a:gd name="connsiteY2" fmla="*/ 2175504 h 2175504"/>
              <a:gd name="connsiteX3" fmla="*/ 2175503 w 4351006"/>
              <a:gd name="connsiteY3" fmla="*/ 345948 h 2175504"/>
              <a:gd name="connsiteX4" fmla="*/ 345948 w 4351006"/>
              <a:gd name="connsiteY4" fmla="*/ 2175504 h 2175504"/>
              <a:gd name="connsiteX5" fmla="*/ 0 w 4351006"/>
              <a:gd name="connsiteY5" fmla="*/ 2175504 h 2175504"/>
              <a:gd name="connsiteX6" fmla="*/ 2175503 w 4351006"/>
              <a:gd name="connsiteY6" fmla="*/ 0 h 217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006" h="2175504">
                <a:moveTo>
                  <a:pt x="2175503" y="0"/>
                </a:moveTo>
                <a:cubicBezTo>
                  <a:pt x="3377000" y="0"/>
                  <a:pt x="4351006" y="974006"/>
                  <a:pt x="4351006" y="2175504"/>
                </a:cubicBezTo>
                <a:lnTo>
                  <a:pt x="4005058" y="2175504"/>
                </a:lnTo>
                <a:cubicBezTo>
                  <a:pt x="4005058" y="1165068"/>
                  <a:pt x="3185938" y="345948"/>
                  <a:pt x="2175503" y="345948"/>
                </a:cubicBezTo>
                <a:cubicBezTo>
                  <a:pt x="1165068" y="345948"/>
                  <a:pt x="345948" y="1165068"/>
                  <a:pt x="345948" y="2175504"/>
                </a:cubicBezTo>
                <a:lnTo>
                  <a:pt x="0" y="2175504"/>
                </a:lnTo>
                <a:cubicBezTo>
                  <a:pt x="0" y="974006"/>
                  <a:pt x="974006" y="0"/>
                  <a:pt x="217550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29" name="矩形 28"/>
          <p:cNvSpPr/>
          <p:nvPr/>
        </p:nvSpPr>
        <p:spPr>
          <a:xfrm>
            <a:off x="975763"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604738"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136129" y="488365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形状 28"/>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solidFill>
                  <a:srgbClr val="FEFFFF"/>
                </a:solidFill>
                <a:effectLst>
                  <a:outerShdw blurRad="38100" dist="38100" dir="2700000" algn="tl">
                    <a:srgbClr val="000000">
                      <a:alpha val="43137"/>
                    </a:srgbClr>
                  </a:outerShdw>
                </a:effectLst>
                <a:latin typeface="+mj-ea"/>
                <a:ea typeface="+mj-ea"/>
              </a:rPr>
              <a:t>01</a:t>
            </a:r>
            <a:endParaRPr lang="zh-CN" altLang="en-US" sz="3200" b="1" i="1" dirty="0">
              <a:solidFill>
                <a:srgbClr val="FEFFFF"/>
              </a:solidFill>
              <a:effectLst>
                <a:outerShdw blurRad="38100" dist="38100" dir="2700000" algn="tl">
                  <a:srgbClr val="000000">
                    <a:alpha val="43137"/>
                  </a:srgbClr>
                </a:outerShdw>
              </a:effectLst>
              <a:latin typeface="+mj-ea"/>
              <a:ea typeface="+mj-ea"/>
            </a:endParaRPr>
          </a:p>
        </p:txBody>
      </p:sp>
      <p:sp>
        <p:nvSpPr>
          <p:cNvPr id="30" name="타원 108"/>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1" name="矩形 30"/>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任意多边形: 形状 31"/>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solidFill>
                  <a:srgbClr val="FEFFFF"/>
                </a:solidFill>
                <a:effectLst>
                  <a:outerShdw blurRad="38100" dist="38100" dir="2700000" algn="tl">
                    <a:srgbClr val="000000">
                      <a:alpha val="43137"/>
                    </a:srgbClr>
                  </a:outerShdw>
                </a:effectLst>
                <a:latin typeface="+mj-ea"/>
                <a:ea typeface="+mj-ea"/>
              </a:rPr>
              <a:t>02</a:t>
            </a:r>
            <a:endParaRPr lang="zh-CN" altLang="en-US" sz="3200" b="1" i="1" dirty="0">
              <a:solidFill>
                <a:srgbClr val="FEFFFF"/>
              </a:solidFill>
              <a:effectLst>
                <a:outerShdw blurRad="38100" dist="38100" dir="2700000" algn="tl">
                  <a:srgbClr val="000000">
                    <a:alpha val="43137"/>
                  </a:srgbClr>
                </a:outerShdw>
              </a:effectLst>
              <a:latin typeface="+mj-ea"/>
              <a:ea typeface="+mj-ea"/>
            </a:endParaRPr>
          </a:p>
        </p:txBody>
      </p:sp>
      <p:sp>
        <p:nvSpPr>
          <p:cNvPr id="33" name="타원 108"/>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4" name="矩形 33"/>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任意多边形: 形状 34"/>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solidFill>
                  <a:srgbClr val="FEFFFF"/>
                </a:solidFill>
                <a:effectLst>
                  <a:outerShdw blurRad="38100" dist="38100" dir="2700000" algn="tl">
                    <a:srgbClr val="000000">
                      <a:alpha val="43137"/>
                    </a:srgbClr>
                  </a:outerShdw>
                </a:effectLst>
                <a:latin typeface="+mj-ea"/>
                <a:ea typeface="+mj-ea"/>
              </a:rPr>
              <a:t>03</a:t>
            </a:r>
            <a:endParaRPr lang="zh-CN" altLang="en-US" sz="3200" b="1" i="1" dirty="0">
              <a:solidFill>
                <a:srgbClr val="FEFFFF"/>
              </a:solidFill>
              <a:effectLst>
                <a:outerShdw blurRad="38100" dist="38100" dir="2700000" algn="tl">
                  <a:srgbClr val="000000">
                    <a:alpha val="43137"/>
                  </a:srgbClr>
                </a:outerShdw>
              </a:effectLst>
              <a:latin typeface="+mj-ea"/>
              <a:ea typeface="+mj-ea"/>
            </a:endParaRPr>
          </a:p>
        </p:txBody>
      </p:sp>
      <p:sp>
        <p:nvSpPr>
          <p:cNvPr id="36" name="타원 108"/>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7" name="矩形 36"/>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8" name="直接连接符 37"/>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MH_Other_7"/>
          <p:cNvSpPr/>
          <p:nvPr>
            <p:custDataLst>
              <p:tags r:id="rId1"/>
            </p:custDataLst>
          </p:nvPr>
        </p:nvSpPr>
        <p:spPr>
          <a:xfrm rot="5400000">
            <a:off x="1298057"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1" name="MH_Other_7"/>
          <p:cNvSpPr/>
          <p:nvPr>
            <p:custDataLst>
              <p:tags r:id="rId2"/>
            </p:custDataLst>
          </p:nvPr>
        </p:nvSpPr>
        <p:spPr>
          <a:xfrm rot="5400000">
            <a:off x="3974582"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7"/>
          <p:cNvSpPr/>
          <p:nvPr>
            <p:custDataLst>
              <p:tags r:id="rId3"/>
            </p:custDataLst>
          </p:nvPr>
        </p:nvSpPr>
        <p:spPr>
          <a:xfrm rot="5400000">
            <a:off x="6651107"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3" name="MH_Other_7"/>
          <p:cNvSpPr/>
          <p:nvPr>
            <p:custDataLst>
              <p:tags r:id="rId4"/>
            </p:custDataLst>
          </p:nvPr>
        </p:nvSpPr>
        <p:spPr>
          <a:xfrm rot="5400000">
            <a:off x="9327632"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4" name="矩形 23"/>
          <p:cNvSpPr/>
          <p:nvPr/>
        </p:nvSpPr>
        <p:spPr>
          <a:xfrm>
            <a:off x="1255995"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5" name="矩形 24"/>
          <p:cNvSpPr/>
          <p:nvPr/>
        </p:nvSpPr>
        <p:spPr>
          <a:xfrm>
            <a:off x="3932520"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6" name="矩形 25"/>
          <p:cNvSpPr/>
          <p:nvPr/>
        </p:nvSpPr>
        <p:spPr>
          <a:xfrm>
            <a:off x="6609045"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7" name="矩形 26"/>
          <p:cNvSpPr/>
          <p:nvPr/>
        </p:nvSpPr>
        <p:spPr>
          <a:xfrm>
            <a:off x="9285570"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8" name="矩形 27"/>
          <p:cNvSpPr/>
          <p:nvPr/>
        </p:nvSpPr>
        <p:spPr>
          <a:xfrm>
            <a:off x="942764"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8" name="矩形 37"/>
          <p:cNvSpPr/>
          <p:nvPr/>
        </p:nvSpPr>
        <p:spPr>
          <a:xfrm>
            <a:off x="3619289"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9" name="矩形 38"/>
          <p:cNvSpPr/>
          <p:nvPr/>
        </p:nvSpPr>
        <p:spPr>
          <a:xfrm>
            <a:off x="6295814"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0" name="矩形 39"/>
          <p:cNvSpPr/>
          <p:nvPr/>
        </p:nvSpPr>
        <p:spPr>
          <a:xfrm>
            <a:off x="8972339"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1"/>
          <p:cNvSpPr/>
          <p:nvPr>
            <p:custDataLst>
              <p:tags r:id="rId1"/>
            </p:custDataLst>
          </p:nvPr>
        </p:nvSpPr>
        <p:spPr>
          <a:xfrm>
            <a:off x="1544638" y="4273550"/>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16" name="MH_SubTitle_1"/>
          <p:cNvSpPr/>
          <p:nvPr>
            <p:custDataLst>
              <p:tags r:id="rId2"/>
            </p:custDataLst>
          </p:nvPr>
        </p:nvSpPr>
        <p:spPr>
          <a:xfrm rot="588792">
            <a:off x="1096963" y="5233987"/>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88%</a:t>
            </a:r>
            <a:endParaRPr lang="zh-CN" altLang="en-US" sz="4000" dirty="0">
              <a:solidFill>
                <a:srgbClr val="FFFFFF"/>
              </a:solidFill>
              <a:latin typeface="+mj-ea"/>
              <a:ea typeface="+mj-ea"/>
            </a:endParaRPr>
          </a:p>
        </p:txBody>
      </p:sp>
      <p:sp>
        <p:nvSpPr>
          <p:cNvPr id="17" name="MH_Other_2"/>
          <p:cNvSpPr/>
          <p:nvPr>
            <p:custDataLst>
              <p:tags r:id="rId3"/>
            </p:custDataLst>
          </p:nvPr>
        </p:nvSpPr>
        <p:spPr>
          <a:xfrm rot="19833143">
            <a:off x="1878906" y="401410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文本框 17"/>
          <p:cNvSpPr txBox="1"/>
          <p:nvPr/>
        </p:nvSpPr>
        <p:spPr>
          <a:xfrm rot="621143">
            <a:off x="1560512" y="4830148"/>
            <a:ext cx="1200150" cy="369332"/>
          </a:xfrm>
          <a:prstGeom prst="rect">
            <a:avLst/>
          </a:prstGeom>
          <a:noFill/>
        </p:spPr>
        <p:txBody>
          <a:bodyPr wrap="square" rtlCol="0">
            <a:spAutoFit/>
          </a:bodyPr>
          <a:lstStyle/>
          <a:p>
            <a:pPr algn="ctr"/>
            <a:r>
              <a:rPr lang="zh-CN" altLang="en-US" sz="1800" dirty="0"/>
              <a:t>文本</a:t>
            </a:r>
          </a:p>
        </p:txBody>
      </p:sp>
      <p:sp>
        <p:nvSpPr>
          <p:cNvPr id="19" name="MH_Other_1"/>
          <p:cNvSpPr/>
          <p:nvPr>
            <p:custDataLst>
              <p:tags r:id="rId4"/>
            </p:custDataLst>
          </p:nvPr>
        </p:nvSpPr>
        <p:spPr>
          <a:xfrm>
            <a:off x="4211637" y="3282281"/>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1"/>
          <p:cNvSpPr/>
          <p:nvPr>
            <p:custDataLst>
              <p:tags r:id="rId5"/>
            </p:custDataLst>
          </p:nvPr>
        </p:nvSpPr>
        <p:spPr>
          <a:xfrm rot="588792">
            <a:off x="3763962" y="4242718"/>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92%</a:t>
            </a:r>
            <a:endParaRPr lang="zh-CN" altLang="en-US" sz="4000" dirty="0">
              <a:solidFill>
                <a:srgbClr val="FFFFFF"/>
              </a:solidFill>
              <a:latin typeface="+mj-ea"/>
              <a:ea typeface="+mj-ea"/>
            </a:endParaRPr>
          </a:p>
        </p:txBody>
      </p:sp>
      <p:sp>
        <p:nvSpPr>
          <p:cNvPr id="21" name="MH_Other_2"/>
          <p:cNvSpPr/>
          <p:nvPr>
            <p:custDataLst>
              <p:tags r:id="rId6"/>
            </p:custDataLst>
          </p:nvPr>
        </p:nvSpPr>
        <p:spPr>
          <a:xfrm rot="19833143">
            <a:off x="4545905" y="3022833"/>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2" name="文本框 21"/>
          <p:cNvSpPr txBox="1"/>
          <p:nvPr/>
        </p:nvSpPr>
        <p:spPr>
          <a:xfrm rot="621143">
            <a:off x="4227511" y="3838879"/>
            <a:ext cx="1200150" cy="369332"/>
          </a:xfrm>
          <a:prstGeom prst="rect">
            <a:avLst/>
          </a:prstGeom>
          <a:noFill/>
        </p:spPr>
        <p:txBody>
          <a:bodyPr wrap="square" rtlCol="0">
            <a:spAutoFit/>
          </a:bodyPr>
          <a:lstStyle/>
          <a:p>
            <a:pPr algn="ctr"/>
            <a:r>
              <a:rPr lang="zh-CN" altLang="en-US" sz="1800" dirty="0"/>
              <a:t>文本</a:t>
            </a:r>
          </a:p>
        </p:txBody>
      </p:sp>
      <p:sp>
        <p:nvSpPr>
          <p:cNvPr id="23" name="MH_Other_1"/>
          <p:cNvSpPr/>
          <p:nvPr>
            <p:custDataLst>
              <p:tags r:id="rId7"/>
            </p:custDataLst>
          </p:nvPr>
        </p:nvSpPr>
        <p:spPr>
          <a:xfrm>
            <a:off x="2335963" y="1684093"/>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4" name="MH_SubTitle_1"/>
          <p:cNvSpPr/>
          <p:nvPr>
            <p:custDataLst>
              <p:tags r:id="rId8"/>
            </p:custDataLst>
          </p:nvPr>
        </p:nvSpPr>
        <p:spPr>
          <a:xfrm rot="588792">
            <a:off x="1888288" y="2644530"/>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76%</a:t>
            </a:r>
            <a:endParaRPr lang="zh-CN" altLang="en-US" sz="4000" dirty="0">
              <a:solidFill>
                <a:srgbClr val="FFFFFF"/>
              </a:solidFill>
              <a:latin typeface="+mj-ea"/>
              <a:ea typeface="+mj-ea"/>
            </a:endParaRPr>
          </a:p>
        </p:txBody>
      </p:sp>
      <p:sp>
        <p:nvSpPr>
          <p:cNvPr id="25" name="MH_Other_2"/>
          <p:cNvSpPr/>
          <p:nvPr>
            <p:custDataLst>
              <p:tags r:id="rId9"/>
            </p:custDataLst>
          </p:nvPr>
        </p:nvSpPr>
        <p:spPr>
          <a:xfrm rot="19833143">
            <a:off x="2670231" y="1424645"/>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6" name="文本框 25"/>
          <p:cNvSpPr txBox="1"/>
          <p:nvPr/>
        </p:nvSpPr>
        <p:spPr>
          <a:xfrm rot="621143">
            <a:off x="2351837" y="2240691"/>
            <a:ext cx="1200150" cy="369332"/>
          </a:xfrm>
          <a:prstGeom prst="rect">
            <a:avLst/>
          </a:prstGeom>
          <a:noFill/>
        </p:spPr>
        <p:txBody>
          <a:bodyPr wrap="square" rtlCol="0">
            <a:spAutoFit/>
          </a:bodyPr>
          <a:lstStyle/>
          <a:p>
            <a:pPr algn="ctr"/>
            <a:r>
              <a:rPr lang="zh-CN" altLang="en-US" sz="1800" dirty="0"/>
              <a:t>文本</a:t>
            </a:r>
          </a:p>
        </p:txBody>
      </p:sp>
      <p:cxnSp>
        <p:nvCxnSpPr>
          <p:cNvPr id="27" name="直接连接符 26"/>
          <p:cNvCxnSpPr/>
          <p:nvPr/>
        </p:nvCxnSpPr>
        <p:spPr>
          <a:xfrm>
            <a:off x="6096000"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50726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4" name="直接连接符 13"/>
          <p:cNvCxnSpPr/>
          <p:nvPr/>
        </p:nvCxnSpPr>
        <p:spPr>
          <a:xfrm>
            <a:off x="1911324"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MH_Other_23"/>
          <p:cNvSpPr/>
          <p:nvPr>
            <p:custDataLst>
              <p:tags r:id="rId1"/>
            </p:custDataLst>
          </p:nvPr>
        </p:nvSpPr>
        <p:spPr bwMode="auto">
          <a:xfrm>
            <a:off x="2675964"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1" name="MH_SubTitle_4"/>
          <p:cNvSpPr/>
          <p:nvPr>
            <p:custDataLst>
              <p:tags r:id="rId2"/>
            </p:custDataLst>
          </p:nvPr>
        </p:nvSpPr>
        <p:spPr bwMode="auto">
          <a:xfrm>
            <a:off x="2837381"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FEFFFF"/>
                </a:solidFill>
                <a:latin typeface="+mn-lt"/>
                <a:ea typeface="+mn-ea"/>
              </a:rPr>
              <a:t>请输入文本</a:t>
            </a:r>
          </a:p>
        </p:txBody>
      </p:sp>
      <p:sp>
        <p:nvSpPr>
          <p:cNvPr id="22" name="MH_Other_27"/>
          <p:cNvSpPr/>
          <p:nvPr>
            <p:custDataLst>
              <p:tags r:id="rId3"/>
            </p:custDataLst>
          </p:nvPr>
        </p:nvSpPr>
        <p:spPr bwMode="auto">
          <a:xfrm>
            <a:off x="2837381"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3" name="矩形 22"/>
          <p:cNvSpPr/>
          <p:nvPr/>
        </p:nvSpPr>
        <p:spPr>
          <a:xfrm>
            <a:off x="1911323"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cxnSp>
        <p:nvCxnSpPr>
          <p:cNvPr id="24" name="直接连接符 23"/>
          <p:cNvCxnSpPr/>
          <p:nvPr/>
        </p:nvCxnSpPr>
        <p:spPr>
          <a:xfrm>
            <a:off x="6919423"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MH_Other_23"/>
          <p:cNvSpPr/>
          <p:nvPr>
            <p:custDataLst>
              <p:tags r:id="rId4"/>
            </p:custDataLst>
          </p:nvPr>
        </p:nvSpPr>
        <p:spPr bwMode="auto">
          <a:xfrm>
            <a:off x="7684063"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6" name="MH_SubTitle_4"/>
          <p:cNvSpPr/>
          <p:nvPr>
            <p:custDataLst>
              <p:tags r:id="rId5"/>
            </p:custDataLst>
          </p:nvPr>
        </p:nvSpPr>
        <p:spPr bwMode="auto">
          <a:xfrm>
            <a:off x="7845480"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FEFFFF"/>
                </a:solidFill>
                <a:latin typeface="+mn-lt"/>
                <a:ea typeface="+mn-ea"/>
              </a:rPr>
              <a:t>请输入文本</a:t>
            </a:r>
          </a:p>
        </p:txBody>
      </p:sp>
      <p:sp>
        <p:nvSpPr>
          <p:cNvPr id="27" name="MH_Other_27"/>
          <p:cNvSpPr/>
          <p:nvPr>
            <p:custDataLst>
              <p:tags r:id="rId6"/>
            </p:custDataLst>
          </p:nvPr>
        </p:nvSpPr>
        <p:spPr bwMode="auto">
          <a:xfrm>
            <a:off x="7845480"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8" name="矩形 27"/>
          <p:cNvSpPr/>
          <p:nvPr/>
        </p:nvSpPr>
        <p:spPr>
          <a:xfrm>
            <a:off x="6919422"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28"/>
          <p:cNvSpPr/>
          <p:nvPr/>
        </p:nvSpPr>
        <p:spPr bwMode="auto">
          <a:xfrm rot="16200000" flipH="1">
            <a:off x="4990245" y="207638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30" name="KSO_Shape"/>
          <p:cNvSpPr/>
          <p:nvPr/>
        </p:nvSpPr>
        <p:spPr bwMode="auto">
          <a:xfrm>
            <a:off x="5143500" y="329168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1" name="矩形 30"/>
          <p:cNvSpPr/>
          <p:nvPr/>
        </p:nvSpPr>
        <p:spPr>
          <a:xfrm>
            <a:off x="502506"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8321860"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custDataLst>
              <p:tags r:id="rId1"/>
            </p:custDataLst>
          </p:nvPr>
        </p:nvSpPr>
        <p:spPr>
          <a:xfrm>
            <a:off x="4673766" y="244376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34" name="矩形 33"/>
          <p:cNvSpPr/>
          <p:nvPr>
            <p:custDataLst>
              <p:tags r:id="rId2"/>
            </p:custDataLst>
          </p:nvPr>
        </p:nvSpPr>
        <p:spPr>
          <a:xfrm>
            <a:off x="4673766" y="536911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도넛 26"/>
          <p:cNvSpPr/>
          <p:nvPr/>
        </p:nvSpPr>
        <p:spPr bwMode="auto">
          <a:xfrm>
            <a:off x="4135438" y="2456986"/>
            <a:ext cx="3921125" cy="3921125"/>
          </a:xfrm>
          <a:prstGeom prst="donut">
            <a:avLst>
              <a:gd name="adj" fmla="val 1331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schemeClr val="tx1"/>
              </a:solidFill>
            </a:endParaRPr>
          </a:p>
        </p:txBody>
      </p:sp>
      <p:cxnSp>
        <p:nvCxnSpPr>
          <p:cNvPr id="12" name="직선 연결선 23"/>
          <p:cNvCxnSpPr>
            <a:stCxn id="20" idx="7"/>
          </p:cNvCxnSpPr>
          <p:nvPr/>
        </p:nvCxnSpPr>
        <p:spPr bwMode="auto">
          <a:xfrm flipV="1">
            <a:off x="5027613" y="4693773"/>
            <a:ext cx="684212" cy="4635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직선 연결선 21"/>
          <p:cNvCxnSpPr>
            <a:stCxn id="19" idx="4"/>
            <a:endCxn id="22" idx="0"/>
          </p:cNvCxnSpPr>
          <p:nvPr/>
        </p:nvCxnSpPr>
        <p:spPr bwMode="auto">
          <a:xfrm>
            <a:off x="6096000" y="3149136"/>
            <a:ext cx="0" cy="4889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직선 연결선 25"/>
          <p:cNvCxnSpPr>
            <a:stCxn id="21" idx="1"/>
          </p:cNvCxnSpPr>
          <p:nvPr/>
        </p:nvCxnSpPr>
        <p:spPr bwMode="auto">
          <a:xfrm flipH="1" flipV="1">
            <a:off x="6354763" y="4627098"/>
            <a:ext cx="808037" cy="53022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9" name="타원 16"/>
          <p:cNvSpPr/>
          <p:nvPr/>
        </p:nvSpPr>
        <p:spPr bwMode="auto">
          <a:xfrm>
            <a:off x="5662613" y="2280773"/>
            <a:ext cx="868362"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rPr>
              <a:t>50%</a:t>
            </a:r>
            <a:endParaRPr lang="ko-KR" altLang="en-US" sz="2000" dirty="0">
              <a:solidFill>
                <a:srgbClr val="FEFFFF"/>
              </a:solidFill>
            </a:endParaRPr>
          </a:p>
        </p:txBody>
      </p:sp>
      <p:sp>
        <p:nvSpPr>
          <p:cNvPr id="20" name="타원 17"/>
          <p:cNvSpPr/>
          <p:nvPr/>
        </p:nvSpPr>
        <p:spPr bwMode="auto">
          <a:xfrm>
            <a:off x="428625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rPr>
              <a:t>38%</a:t>
            </a:r>
            <a:endParaRPr lang="ko-KR" altLang="en-US" sz="2000" dirty="0">
              <a:solidFill>
                <a:srgbClr val="FEFFFF"/>
              </a:solidFill>
            </a:endParaRPr>
          </a:p>
        </p:txBody>
      </p:sp>
      <p:sp>
        <p:nvSpPr>
          <p:cNvPr id="21" name="타원 18"/>
          <p:cNvSpPr/>
          <p:nvPr/>
        </p:nvSpPr>
        <p:spPr bwMode="auto">
          <a:xfrm>
            <a:off x="703580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rPr>
              <a:t>42%</a:t>
            </a:r>
            <a:endParaRPr lang="ko-KR" altLang="en-US" sz="2000" dirty="0">
              <a:solidFill>
                <a:srgbClr val="FEFFFF"/>
              </a:solidFill>
            </a:endParaRPr>
          </a:p>
        </p:txBody>
      </p:sp>
      <p:sp>
        <p:nvSpPr>
          <p:cNvPr id="22" name="타원 15"/>
          <p:cNvSpPr/>
          <p:nvPr/>
        </p:nvSpPr>
        <p:spPr bwMode="auto">
          <a:xfrm>
            <a:off x="5316538" y="3638086"/>
            <a:ext cx="1560512" cy="156051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600" b="1" dirty="0">
                <a:solidFill>
                  <a:srgbClr val="FEFFFF"/>
                </a:solidFill>
              </a:rPr>
              <a:t>130</a:t>
            </a:r>
            <a:r>
              <a:rPr lang="en-US" altLang="zh-CN" b="1" dirty="0">
                <a:solidFill>
                  <a:srgbClr val="FEFFFF"/>
                </a:solidFill>
              </a:rPr>
              <a:t>%</a:t>
            </a:r>
            <a:endParaRPr lang="ko-KR" altLang="en-US" b="1" dirty="0">
              <a:solidFill>
                <a:srgbClr val="FEFFFF"/>
              </a:solidFill>
            </a:endParaRPr>
          </a:p>
        </p:txBody>
      </p:sp>
      <p:sp>
        <p:nvSpPr>
          <p:cNvPr id="23" name="矩形 22"/>
          <p:cNvSpPr/>
          <p:nvPr/>
        </p:nvSpPr>
        <p:spPr>
          <a:xfrm>
            <a:off x="4777742" y="1289731"/>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34652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矩形 24"/>
          <p:cNvSpPr/>
          <p:nvPr/>
        </p:nvSpPr>
        <p:spPr>
          <a:xfrm>
            <a:off x="821531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自由: 形状 14"/>
          <p:cNvSpPr/>
          <p:nvPr/>
        </p:nvSpPr>
        <p:spPr>
          <a:xfrm>
            <a:off x="1637052" y="2321607"/>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请输入文本</a:t>
            </a:r>
          </a:p>
        </p:txBody>
      </p:sp>
      <p:sp>
        <p:nvSpPr>
          <p:cNvPr id="16" name="自由: 形状 15"/>
          <p:cNvSpPr/>
          <p:nvPr/>
        </p:nvSpPr>
        <p:spPr>
          <a:xfrm>
            <a:off x="735158" y="2489361"/>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A</a:t>
            </a:r>
            <a:endParaRPr lang="zh-CN" altLang="en-US" dirty="0">
              <a:solidFill>
                <a:schemeClr val="tx1"/>
              </a:solidFill>
            </a:endParaRPr>
          </a:p>
        </p:txBody>
      </p:sp>
      <p:sp>
        <p:nvSpPr>
          <p:cNvPr id="17" name="自由: 形状 16"/>
          <p:cNvSpPr/>
          <p:nvPr/>
        </p:nvSpPr>
        <p:spPr>
          <a:xfrm>
            <a:off x="7370194" y="2321607"/>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请输入文本</a:t>
            </a:r>
          </a:p>
        </p:txBody>
      </p:sp>
      <p:sp>
        <p:nvSpPr>
          <p:cNvPr id="18" name="自由: 形状 17"/>
          <p:cNvSpPr/>
          <p:nvPr/>
        </p:nvSpPr>
        <p:spPr>
          <a:xfrm>
            <a:off x="6468300" y="2489361"/>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B</a:t>
            </a:r>
            <a:endParaRPr lang="zh-CN" altLang="en-US" dirty="0">
              <a:solidFill>
                <a:schemeClr val="tx1"/>
              </a:solidFill>
            </a:endParaRPr>
          </a:p>
        </p:txBody>
      </p:sp>
      <p:sp>
        <p:nvSpPr>
          <p:cNvPr id="32" name="矩形 31"/>
          <p:cNvSpPr/>
          <p:nvPr/>
        </p:nvSpPr>
        <p:spPr>
          <a:xfrm>
            <a:off x="1395438" y="5313094"/>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663930" y="5427394"/>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4" name="矩形 33"/>
          <p:cNvSpPr/>
          <p:nvPr/>
        </p:nvSpPr>
        <p:spPr>
          <a:xfrm>
            <a:off x="1395438" y="4159979"/>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663930" y="427427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자유형 24"/>
          <p:cNvSpPr/>
          <p:nvPr/>
        </p:nvSpPr>
        <p:spPr bwMode="auto">
          <a:xfrm rot="3644698" flipH="1">
            <a:off x="2593945" y="5172329"/>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2" name="자유형 32"/>
          <p:cNvSpPr/>
          <p:nvPr/>
        </p:nvSpPr>
        <p:spPr bwMode="auto">
          <a:xfrm rot="7155302">
            <a:off x="2945959" y="3798026"/>
            <a:ext cx="5320679" cy="103054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3" name="자유형 17"/>
          <p:cNvSpPr/>
          <p:nvPr/>
        </p:nvSpPr>
        <p:spPr bwMode="auto">
          <a:xfrm rot="7155302">
            <a:off x="2365046" y="4441444"/>
            <a:ext cx="3972143" cy="765509"/>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4" name="자유형 19"/>
          <p:cNvSpPr/>
          <p:nvPr/>
        </p:nvSpPr>
        <p:spPr bwMode="auto">
          <a:xfrm rot="3644698" flipH="1">
            <a:off x="2046257" y="5297742"/>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19" name="KSO_Shape"/>
          <p:cNvSpPr/>
          <p:nvPr/>
        </p:nvSpPr>
        <p:spPr bwMode="auto">
          <a:xfrm>
            <a:off x="600365" y="4641383"/>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矩形 19"/>
          <p:cNvSpPr/>
          <p:nvPr/>
        </p:nvSpPr>
        <p:spPr>
          <a:xfrm>
            <a:off x="7599889" y="1446663"/>
            <a:ext cx="4260017" cy="5213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p:cNvSpPr txBox="1"/>
          <p:nvPr/>
        </p:nvSpPr>
        <p:spPr>
          <a:xfrm>
            <a:off x="1638857" y="2979500"/>
            <a:ext cx="2672860" cy="1015663"/>
          </a:xfrm>
          <a:prstGeom prst="rect">
            <a:avLst/>
          </a:prstGeom>
          <a:noFill/>
        </p:spPr>
        <p:txBody>
          <a:bodyPr wrap="square" rtlCol="0">
            <a:spAutoFit/>
          </a:bodyPr>
          <a:lstStyle/>
          <a:p>
            <a:pPr algn="r"/>
            <a:r>
              <a:rPr lang="en-US" altLang="zh-CN" sz="4000" b="1" dirty="0">
                <a:latin typeface="+mj-ea"/>
                <a:ea typeface="+mj-ea"/>
              </a:rPr>
              <a:t>9000</a:t>
            </a:r>
            <a:r>
              <a:rPr lang="zh-CN" altLang="en-US" sz="2000" b="1" dirty="0">
                <a:latin typeface="+mj-ea"/>
                <a:ea typeface="+mj-ea"/>
              </a:rPr>
              <a:t>万</a:t>
            </a:r>
            <a:endParaRPr lang="en-US" altLang="zh-CN" sz="2000" b="1" dirty="0">
              <a:latin typeface="+mj-ea"/>
              <a:ea typeface="+mj-ea"/>
            </a:endParaRPr>
          </a:p>
          <a:p>
            <a:pPr algn="r"/>
            <a:r>
              <a:rPr lang="zh-CN" altLang="en-US" sz="2000" dirty="0">
                <a:latin typeface="+mj-ea"/>
                <a:ea typeface="+mj-ea"/>
              </a:rPr>
              <a:t>上半年</a:t>
            </a:r>
            <a:endParaRPr lang="zh-CN" altLang="en-US" sz="4000" dirty="0">
              <a:latin typeface="+mj-ea"/>
              <a:ea typeface="+mj-ea"/>
            </a:endParaRPr>
          </a:p>
        </p:txBody>
      </p:sp>
      <p:sp>
        <p:nvSpPr>
          <p:cNvPr id="22" name="文本框 21"/>
          <p:cNvSpPr txBox="1"/>
          <p:nvPr/>
        </p:nvSpPr>
        <p:spPr>
          <a:xfrm>
            <a:off x="3170207" y="1703844"/>
            <a:ext cx="2672860" cy="1015663"/>
          </a:xfrm>
          <a:prstGeom prst="rect">
            <a:avLst/>
          </a:prstGeom>
          <a:noFill/>
        </p:spPr>
        <p:txBody>
          <a:bodyPr wrap="square" rtlCol="0">
            <a:spAutoFit/>
          </a:bodyPr>
          <a:lstStyle/>
          <a:p>
            <a:pPr algn="r"/>
            <a:r>
              <a:rPr lang="en-US" altLang="zh-CN" sz="4000" b="1" dirty="0">
                <a:latin typeface="+mj-ea"/>
                <a:ea typeface="+mj-ea"/>
              </a:rPr>
              <a:t>18000</a:t>
            </a:r>
            <a:r>
              <a:rPr lang="zh-CN" altLang="en-US" sz="2000" b="1" dirty="0">
                <a:latin typeface="+mj-ea"/>
                <a:ea typeface="+mj-ea"/>
              </a:rPr>
              <a:t>万</a:t>
            </a:r>
            <a:endParaRPr lang="en-US" altLang="zh-CN" sz="2000" b="1" dirty="0">
              <a:latin typeface="+mj-ea"/>
              <a:ea typeface="+mj-ea"/>
            </a:endParaRPr>
          </a:p>
          <a:p>
            <a:pPr algn="r"/>
            <a:r>
              <a:rPr lang="zh-CN" altLang="en-US" sz="2000" dirty="0">
                <a:latin typeface="+mj-ea"/>
                <a:ea typeface="+mj-ea"/>
              </a:rPr>
              <a:t>下半年</a:t>
            </a:r>
            <a:endParaRPr lang="zh-CN" altLang="en-US" sz="4000" dirty="0">
              <a:latin typeface="+mj-ea"/>
              <a:ea typeface="+mj-ea"/>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59" name="任意多边形: 形状 58"/>
          <p:cNvSpPr>
            <a:spLocks noChangeArrowheads="1"/>
          </p:cNvSpPr>
          <p:nvPr/>
        </p:nvSpPr>
        <p:spPr bwMode="auto">
          <a:xfrm rot="21599018">
            <a:off x="1503203" y="2722154"/>
            <a:ext cx="2279566" cy="340663"/>
          </a:xfrm>
          <a:custGeom>
            <a:avLst/>
            <a:gdLst>
              <a:gd name="connsiteX0" fmla="*/ 2062851 w 2279566"/>
              <a:gd name="connsiteY0" fmla="*/ 0 h 340663"/>
              <a:gd name="connsiteX1" fmla="*/ 2279566 w 2279566"/>
              <a:gd name="connsiteY1" fmla="*/ 170332 h 340663"/>
              <a:gd name="connsiteX2" fmla="*/ 2062851 w 2279566"/>
              <a:gd name="connsiteY2" fmla="*/ 340663 h 340663"/>
              <a:gd name="connsiteX3" fmla="*/ 0 w 2279566"/>
              <a:gd name="connsiteY3" fmla="*/ 340663 h 340663"/>
              <a:gd name="connsiteX4" fmla="*/ 183696 w 2279566"/>
              <a:gd name="connsiteY4" fmla="*/ 0 h 340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66" h="340663">
                <a:moveTo>
                  <a:pt x="2062851" y="0"/>
                </a:moveTo>
                <a:lnTo>
                  <a:pt x="2279566" y="170332"/>
                </a:lnTo>
                <a:lnTo>
                  <a:pt x="2062851" y="340663"/>
                </a:lnTo>
                <a:lnTo>
                  <a:pt x="0" y="340663"/>
                </a:lnTo>
                <a:lnTo>
                  <a:pt x="183696"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AutoShape 8"/>
          <p:cNvSpPr>
            <a:spLocks noChangeArrowheads="1"/>
          </p:cNvSpPr>
          <p:nvPr/>
        </p:nvSpPr>
        <p:spPr bwMode="auto">
          <a:xfrm rot="21599018">
            <a:off x="3562423" y="2721841"/>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980974" y="1841190"/>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58" name="平行四边形 57"/>
          <p:cNvSpPr/>
          <p:nvPr/>
        </p:nvSpPr>
        <p:spPr>
          <a:xfrm>
            <a:off x="1032870" y="2475913"/>
            <a:ext cx="1054316" cy="587351"/>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60" name="矩形 59"/>
          <p:cNvSpPr/>
          <p:nvPr/>
        </p:nvSpPr>
        <p:spPr>
          <a:xfrm>
            <a:off x="4843465" y="1911530"/>
            <a:ext cx="6537297"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1" name="KSO_Shape"/>
          <p:cNvSpPr/>
          <p:nvPr/>
        </p:nvSpPr>
        <p:spPr bwMode="auto">
          <a:xfrm flipH="1">
            <a:off x="4016541" y="2024492"/>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2" name="任意多边形: 形状 61"/>
          <p:cNvSpPr>
            <a:spLocks noChangeArrowheads="1"/>
          </p:cNvSpPr>
          <p:nvPr/>
        </p:nvSpPr>
        <p:spPr bwMode="auto">
          <a:xfrm rot="21599018">
            <a:off x="1503203" y="5268294"/>
            <a:ext cx="2279566" cy="340663"/>
          </a:xfrm>
          <a:custGeom>
            <a:avLst/>
            <a:gdLst>
              <a:gd name="connsiteX0" fmla="*/ 2062851 w 2279566"/>
              <a:gd name="connsiteY0" fmla="*/ 0 h 340663"/>
              <a:gd name="connsiteX1" fmla="*/ 2279566 w 2279566"/>
              <a:gd name="connsiteY1" fmla="*/ 170332 h 340663"/>
              <a:gd name="connsiteX2" fmla="*/ 2062851 w 2279566"/>
              <a:gd name="connsiteY2" fmla="*/ 340663 h 340663"/>
              <a:gd name="connsiteX3" fmla="*/ 0 w 2279566"/>
              <a:gd name="connsiteY3" fmla="*/ 340663 h 340663"/>
              <a:gd name="connsiteX4" fmla="*/ 183696 w 2279566"/>
              <a:gd name="connsiteY4" fmla="*/ 0 h 340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66" h="340663">
                <a:moveTo>
                  <a:pt x="2062851" y="0"/>
                </a:moveTo>
                <a:lnTo>
                  <a:pt x="2279566" y="170332"/>
                </a:lnTo>
                <a:lnTo>
                  <a:pt x="2062851" y="340663"/>
                </a:lnTo>
                <a:lnTo>
                  <a:pt x="0" y="340663"/>
                </a:lnTo>
                <a:lnTo>
                  <a:pt x="183696"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AutoShape 8"/>
          <p:cNvSpPr>
            <a:spLocks noChangeArrowheads="1"/>
          </p:cNvSpPr>
          <p:nvPr/>
        </p:nvSpPr>
        <p:spPr bwMode="auto">
          <a:xfrm rot="21599018">
            <a:off x="3562423" y="5267981"/>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1980974" y="4387330"/>
            <a:ext cx="2132003" cy="830997"/>
          </a:xfrm>
          <a:prstGeom prst="rect">
            <a:avLst/>
          </a:prstGeom>
          <a:noFill/>
        </p:spPr>
        <p:txBody>
          <a:bodyPr wrap="square" rtlCol="0">
            <a:spAutoFit/>
          </a:bodyPr>
          <a:lstStyle/>
          <a:p>
            <a:pPr algn="ctr"/>
            <a:r>
              <a:rPr lang="en-US" altLang="zh-CN" sz="4800" b="1" dirty="0">
                <a:latin typeface="+mj-ea"/>
                <a:ea typeface="+mj-ea"/>
              </a:rPr>
              <a:t>87%</a:t>
            </a:r>
            <a:endParaRPr lang="zh-CN" altLang="en-US" sz="4800" b="1" dirty="0">
              <a:latin typeface="+mj-ea"/>
              <a:ea typeface="+mj-ea"/>
            </a:endParaRPr>
          </a:p>
        </p:txBody>
      </p:sp>
      <p:sp>
        <p:nvSpPr>
          <p:cNvPr id="65" name="平行四边形 64"/>
          <p:cNvSpPr/>
          <p:nvPr/>
        </p:nvSpPr>
        <p:spPr>
          <a:xfrm>
            <a:off x="1032870" y="5022053"/>
            <a:ext cx="1054316" cy="587351"/>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66" name="矩形 65"/>
          <p:cNvSpPr/>
          <p:nvPr/>
        </p:nvSpPr>
        <p:spPr>
          <a:xfrm>
            <a:off x="4843465" y="4457670"/>
            <a:ext cx="6537297"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7" name="KSO_Shape"/>
          <p:cNvSpPr/>
          <p:nvPr/>
        </p:nvSpPr>
        <p:spPr bwMode="auto">
          <a:xfrm flipH="1">
            <a:off x="4016541" y="4570632"/>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45" name="组合 244"/>
          <p:cNvGrpSpPr/>
          <p:nvPr/>
        </p:nvGrpSpPr>
        <p:grpSpPr>
          <a:xfrm>
            <a:off x="4199691" y="4962509"/>
            <a:ext cx="3792618" cy="403538"/>
            <a:chOff x="1287565" y="3839790"/>
            <a:chExt cx="3792618" cy="403538"/>
          </a:xfrm>
        </p:grpSpPr>
        <p:sp>
          <p:nvSpPr>
            <p:cNvPr id="24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7"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8"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9"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0"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1"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2"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3"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4"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255" name="组合 254"/>
          <p:cNvGrpSpPr/>
          <p:nvPr/>
        </p:nvGrpSpPr>
        <p:grpSpPr>
          <a:xfrm>
            <a:off x="4934762" y="3478662"/>
            <a:ext cx="2322476" cy="1353156"/>
            <a:chOff x="2541588" y="3759200"/>
            <a:chExt cx="4168775" cy="2428875"/>
          </a:xfrm>
        </p:grpSpPr>
        <p:sp>
          <p:nvSpPr>
            <p:cNvPr id="256"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0"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1"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2"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3"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6"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8"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9"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0"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1"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2"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7"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8"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9"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0"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1"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5" name="文本框 344"/>
          <p:cNvSpPr txBox="1"/>
          <p:nvPr/>
        </p:nvSpPr>
        <p:spPr>
          <a:xfrm>
            <a:off x="4696051" y="2207403"/>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grpSp>
        <p:nvGrpSpPr>
          <p:cNvPr id="346" name="组合 345"/>
          <p:cNvGrpSpPr/>
          <p:nvPr/>
        </p:nvGrpSpPr>
        <p:grpSpPr>
          <a:xfrm>
            <a:off x="4199691" y="5443658"/>
            <a:ext cx="3792618" cy="403538"/>
            <a:chOff x="1287565" y="3839790"/>
            <a:chExt cx="3792618" cy="403538"/>
          </a:xfrm>
          <a:solidFill>
            <a:schemeClr val="accent2"/>
          </a:solidFill>
        </p:grpSpPr>
        <p:sp>
          <p:nvSpPr>
            <p:cNvPr id="34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48"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49"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0"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1"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2"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3"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4"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5"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grpSp>
        <p:nvGrpSpPr>
          <p:cNvPr id="356" name="组合 355"/>
          <p:cNvGrpSpPr/>
          <p:nvPr/>
        </p:nvGrpSpPr>
        <p:grpSpPr>
          <a:xfrm>
            <a:off x="4199691" y="5908860"/>
            <a:ext cx="3792618" cy="403538"/>
            <a:chOff x="1287565" y="3839790"/>
            <a:chExt cx="3792618" cy="403538"/>
          </a:xfrm>
          <a:solidFill>
            <a:schemeClr val="accent3"/>
          </a:solidFill>
        </p:grpSpPr>
        <p:sp>
          <p:nvSpPr>
            <p:cNvPr id="35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8"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9"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0"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1"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2"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3"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4"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5"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sp>
        <p:nvSpPr>
          <p:cNvPr id="366" name="矩形 365"/>
          <p:cNvSpPr/>
          <p:nvPr/>
        </p:nvSpPr>
        <p:spPr>
          <a:xfrm>
            <a:off x="1136129" y="2370558"/>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8" name="矩形 367"/>
          <p:cNvSpPr/>
          <p:nvPr/>
        </p:nvSpPr>
        <p:spPr>
          <a:xfrm>
            <a:off x="8775891" y="2370558"/>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53" name="MH_Other_2"/>
          <p:cNvSpPr/>
          <p:nvPr>
            <p:custDataLst>
              <p:tags r:id="rId1"/>
            </p:custDataLst>
          </p:nvPr>
        </p:nvSpPr>
        <p:spPr bwMode="auto">
          <a:xfrm>
            <a:off x="11525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54" name="任意多边形 53"/>
          <p:cNvSpPr/>
          <p:nvPr>
            <p:custDataLst>
              <p:tags r:id="rId2"/>
            </p:custDataLst>
          </p:nvPr>
        </p:nvSpPr>
        <p:spPr bwMode="auto">
          <a:xfrm>
            <a:off x="11525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55" name="任意多边形 54"/>
          <p:cNvSpPr/>
          <p:nvPr>
            <p:custDataLst>
              <p:tags r:id="rId3"/>
            </p:custDataLst>
          </p:nvPr>
        </p:nvSpPr>
        <p:spPr bwMode="auto">
          <a:xfrm>
            <a:off x="13229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56" name="MH_Other_6"/>
          <p:cNvSpPr/>
          <p:nvPr>
            <p:custDataLst>
              <p:tags r:id="rId4"/>
            </p:custDataLst>
          </p:nvPr>
        </p:nvSpPr>
        <p:spPr bwMode="auto">
          <a:xfrm>
            <a:off x="13229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57" name="任意多边形 56"/>
          <p:cNvSpPr/>
          <p:nvPr/>
        </p:nvSpPr>
        <p:spPr>
          <a:xfrm flipV="1">
            <a:off x="14732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57"/>
          <p:cNvSpPr txBox="1"/>
          <p:nvPr/>
        </p:nvSpPr>
        <p:spPr>
          <a:xfrm>
            <a:off x="1048549" y="4410303"/>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59" name="MH_Other_2"/>
          <p:cNvSpPr/>
          <p:nvPr>
            <p:custDataLst>
              <p:tags r:id="rId5"/>
            </p:custDataLst>
          </p:nvPr>
        </p:nvSpPr>
        <p:spPr bwMode="auto">
          <a:xfrm>
            <a:off x="38068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60" name="任意多边形 59"/>
          <p:cNvSpPr/>
          <p:nvPr>
            <p:custDataLst>
              <p:tags r:id="rId6"/>
            </p:custDataLst>
          </p:nvPr>
        </p:nvSpPr>
        <p:spPr bwMode="auto">
          <a:xfrm>
            <a:off x="38068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61" name="任意多边形 60"/>
          <p:cNvSpPr/>
          <p:nvPr>
            <p:custDataLst>
              <p:tags r:id="rId7"/>
            </p:custDataLst>
          </p:nvPr>
        </p:nvSpPr>
        <p:spPr bwMode="auto">
          <a:xfrm>
            <a:off x="39772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62" name="MH_Other_6"/>
          <p:cNvSpPr/>
          <p:nvPr>
            <p:custDataLst>
              <p:tags r:id="rId8"/>
            </p:custDataLst>
          </p:nvPr>
        </p:nvSpPr>
        <p:spPr bwMode="auto">
          <a:xfrm>
            <a:off x="39772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63" name="任意多边形 62"/>
          <p:cNvSpPr/>
          <p:nvPr/>
        </p:nvSpPr>
        <p:spPr>
          <a:xfrm flipV="1">
            <a:off x="41275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文本框 63"/>
          <p:cNvSpPr txBox="1"/>
          <p:nvPr/>
        </p:nvSpPr>
        <p:spPr>
          <a:xfrm>
            <a:off x="3702849" y="4410303"/>
            <a:ext cx="2132003" cy="830997"/>
          </a:xfrm>
          <a:prstGeom prst="rect">
            <a:avLst/>
          </a:prstGeom>
          <a:noFill/>
        </p:spPr>
        <p:txBody>
          <a:bodyPr wrap="square" rtlCol="0">
            <a:spAutoFit/>
          </a:bodyPr>
          <a:lstStyle/>
          <a:p>
            <a:pPr algn="ctr"/>
            <a:r>
              <a:rPr lang="en-US" altLang="zh-CN" sz="4800" b="1" dirty="0">
                <a:latin typeface="+mj-ea"/>
                <a:ea typeface="+mj-ea"/>
              </a:rPr>
              <a:t>63%</a:t>
            </a:r>
            <a:endParaRPr lang="zh-CN" altLang="en-US" sz="4800" b="1" dirty="0">
              <a:latin typeface="+mj-ea"/>
              <a:ea typeface="+mj-ea"/>
            </a:endParaRPr>
          </a:p>
        </p:txBody>
      </p:sp>
      <p:sp>
        <p:nvSpPr>
          <p:cNvPr id="65" name="MH_Other_2"/>
          <p:cNvSpPr/>
          <p:nvPr>
            <p:custDataLst>
              <p:tags r:id="rId9"/>
            </p:custDataLst>
          </p:nvPr>
        </p:nvSpPr>
        <p:spPr bwMode="auto">
          <a:xfrm>
            <a:off x="64611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66" name="任意多边形 65"/>
          <p:cNvSpPr/>
          <p:nvPr>
            <p:custDataLst>
              <p:tags r:id="rId10"/>
            </p:custDataLst>
          </p:nvPr>
        </p:nvSpPr>
        <p:spPr bwMode="auto">
          <a:xfrm>
            <a:off x="64611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67" name="任意多边形 66"/>
          <p:cNvSpPr/>
          <p:nvPr>
            <p:custDataLst>
              <p:tags r:id="rId11"/>
            </p:custDataLst>
          </p:nvPr>
        </p:nvSpPr>
        <p:spPr bwMode="auto">
          <a:xfrm>
            <a:off x="66315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68" name="MH_Other_6"/>
          <p:cNvSpPr/>
          <p:nvPr>
            <p:custDataLst>
              <p:tags r:id="rId12"/>
            </p:custDataLst>
          </p:nvPr>
        </p:nvSpPr>
        <p:spPr bwMode="auto">
          <a:xfrm>
            <a:off x="66315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69" name="任意多边形 68"/>
          <p:cNvSpPr/>
          <p:nvPr/>
        </p:nvSpPr>
        <p:spPr>
          <a:xfrm flipV="1">
            <a:off x="67818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文本框 69"/>
          <p:cNvSpPr txBox="1"/>
          <p:nvPr/>
        </p:nvSpPr>
        <p:spPr>
          <a:xfrm>
            <a:off x="6357149" y="4410303"/>
            <a:ext cx="2132003" cy="830997"/>
          </a:xfrm>
          <a:prstGeom prst="rect">
            <a:avLst/>
          </a:prstGeom>
          <a:noFill/>
        </p:spPr>
        <p:txBody>
          <a:bodyPr wrap="square" rtlCol="0">
            <a:spAutoFit/>
          </a:bodyPr>
          <a:lstStyle/>
          <a:p>
            <a:pPr algn="ctr"/>
            <a:r>
              <a:rPr lang="en-US" altLang="zh-CN" sz="4800" b="1" dirty="0">
                <a:latin typeface="+mj-ea"/>
                <a:ea typeface="+mj-ea"/>
              </a:rPr>
              <a:t>84%</a:t>
            </a:r>
            <a:endParaRPr lang="zh-CN" altLang="en-US" sz="4800" b="1" dirty="0">
              <a:latin typeface="+mj-ea"/>
              <a:ea typeface="+mj-ea"/>
            </a:endParaRPr>
          </a:p>
        </p:txBody>
      </p:sp>
      <p:sp>
        <p:nvSpPr>
          <p:cNvPr id="71" name="MH_Other_2"/>
          <p:cNvSpPr/>
          <p:nvPr>
            <p:custDataLst>
              <p:tags r:id="rId13"/>
            </p:custDataLst>
          </p:nvPr>
        </p:nvSpPr>
        <p:spPr bwMode="auto">
          <a:xfrm>
            <a:off x="91154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72" name="任意多边形 71"/>
          <p:cNvSpPr/>
          <p:nvPr>
            <p:custDataLst>
              <p:tags r:id="rId14"/>
            </p:custDataLst>
          </p:nvPr>
        </p:nvSpPr>
        <p:spPr bwMode="auto">
          <a:xfrm>
            <a:off x="91154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73" name="任意多边形 72"/>
          <p:cNvSpPr/>
          <p:nvPr>
            <p:custDataLst>
              <p:tags r:id="rId15"/>
            </p:custDataLst>
          </p:nvPr>
        </p:nvSpPr>
        <p:spPr bwMode="auto">
          <a:xfrm>
            <a:off x="92858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74" name="MH_Other_6"/>
          <p:cNvSpPr/>
          <p:nvPr>
            <p:custDataLst>
              <p:tags r:id="rId16"/>
            </p:custDataLst>
          </p:nvPr>
        </p:nvSpPr>
        <p:spPr bwMode="auto">
          <a:xfrm>
            <a:off x="92858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75" name="任意多边形 74"/>
          <p:cNvSpPr/>
          <p:nvPr/>
        </p:nvSpPr>
        <p:spPr>
          <a:xfrm flipV="1">
            <a:off x="94361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文本框 75"/>
          <p:cNvSpPr txBox="1"/>
          <p:nvPr/>
        </p:nvSpPr>
        <p:spPr>
          <a:xfrm>
            <a:off x="9011449" y="4410303"/>
            <a:ext cx="2132003" cy="830997"/>
          </a:xfrm>
          <a:prstGeom prst="rect">
            <a:avLst/>
          </a:prstGeom>
          <a:noFill/>
        </p:spPr>
        <p:txBody>
          <a:bodyPr wrap="square" rtlCol="0">
            <a:spAutoFit/>
          </a:bodyPr>
          <a:lstStyle/>
          <a:p>
            <a:pPr algn="ctr"/>
            <a:r>
              <a:rPr lang="en-US" altLang="zh-CN" sz="4800" b="1" dirty="0">
                <a:latin typeface="+mj-ea"/>
                <a:ea typeface="+mj-ea"/>
              </a:rPr>
              <a:t>95%</a:t>
            </a:r>
            <a:endParaRPr lang="zh-CN" altLang="en-US" sz="4800" b="1" dirty="0">
              <a:latin typeface="+mj-ea"/>
              <a:ea typeface="+mj-ea"/>
            </a:endParaRPr>
          </a:p>
        </p:txBody>
      </p:sp>
      <p:sp>
        <p:nvSpPr>
          <p:cNvPr id="77" name="矩形 76"/>
          <p:cNvSpPr/>
          <p:nvPr/>
        </p:nvSpPr>
        <p:spPr>
          <a:xfrm>
            <a:off x="1136129" y="544357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593677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735955" y="4120027"/>
            <a:ext cx="1653790" cy="1647728"/>
            <a:chOff x="5885924" y="3219694"/>
            <a:chExt cx="420151" cy="418611"/>
          </a:xfrm>
          <a:solidFill>
            <a:schemeClr val="accent1"/>
          </a:solidFill>
        </p:grpSpPr>
        <p:sp>
          <p:nvSpPr>
            <p:cNvPr id="20" name="Freeform 62"/>
            <p:cNvSpPr>
              <a:spLocks noEditPoints="1"/>
            </p:cNvSpPr>
            <p:nvPr/>
          </p:nvSpPr>
          <p:spPr bwMode="auto">
            <a:xfrm>
              <a:off x="5885924" y="3219694"/>
              <a:ext cx="420151" cy="418611"/>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1" name="Freeform 63"/>
            <p:cNvSpPr>
              <a:spLocks noEditPoints="1"/>
            </p:cNvSpPr>
            <p:nvPr/>
          </p:nvSpPr>
          <p:spPr bwMode="auto">
            <a:xfrm>
              <a:off x="6033669" y="3367439"/>
              <a:ext cx="124661" cy="123121"/>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grpSp>
        <p:nvGrpSpPr>
          <p:cNvPr id="22" name="组合 21"/>
          <p:cNvGrpSpPr/>
          <p:nvPr/>
        </p:nvGrpSpPr>
        <p:grpSpPr>
          <a:xfrm>
            <a:off x="2562850" y="2563195"/>
            <a:ext cx="1854405" cy="1847608"/>
            <a:chOff x="5885924" y="3219694"/>
            <a:chExt cx="420151" cy="418611"/>
          </a:xfrm>
          <a:solidFill>
            <a:schemeClr val="accent1"/>
          </a:solidFill>
        </p:grpSpPr>
        <p:sp>
          <p:nvSpPr>
            <p:cNvPr id="23" name="Freeform 62"/>
            <p:cNvSpPr>
              <a:spLocks noEditPoints="1"/>
            </p:cNvSpPr>
            <p:nvPr/>
          </p:nvSpPr>
          <p:spPr bwMode="auto">
            <a:xfrm>
              <a:off x="5885924" y="3219694"/>
              <a:ext cx="420151" cy="418611"/>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4" name="Freeform 63"/>
            <p:cNvSpPr>
              <a:spLocks noEditPoints="1"/>
            </p:cNvSpPr>
            <p:nvPr/>
          </p:nvSpPr>
          <p:spPr bwMode="auto">
            <a:xfrm>
              <a:off x="6033669" y="3367439"/>
              <a:ext cx="124661" cy="123121"/>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sp>
        <p:nvSpPr>
          <p:cNvPr id="27" name="文本框 26"/>
          <p:cNvSpPr txBox="1"/>
          <p:nvPr/>
        </p:nvSpPr>
        <p:spPr>
          <a:xfrm>
            <a:off x="367366" y="2800921"/>
            <a:ext cx="2294435" cy="400110"/>
          </a:xfrm>
          <a:prstGeom prst="rect">
            <a:avLst/>
          </a:prstGeom>
          <a:noFill/>
        </p:spPr>
        <p:txBody>
          <a:bodyPr wrap="square" rtlCol="0">
            <a:spAutoFit/>
          </a:bodyPr>
          <a:lstStyle/>
          <a:p>
            <a:pPr algn="ctr"/>
            <a:r>
              <a:rPr lang="zh-CN" altLang="en-US" sz="2000" dirty="0">
                <a:latin typeface="+mj-ea"/>
                <a:ea typeface="+mj-ea"/>
              </a:rPr>
              <a:t>请输入文本</a:t>
            </a:r>
          </a:p>
        </p:txBody>
      </p:sp>
      <p:sp>
        <p:nvSpPr>
          <p:cNvPr id="35" name="文本框 34"/>
          <p:cNvSpPr txBox="1"/>
          <p:nvPr/>
        </p:nvSpPr>
        <p:spPr>
          <a:xfrm>
            <a:off x="2812566" y="6010117"/>
            <a:ext cx="2294435" cy="400110"/>
          </a:xfrm>
          <a:prstGeom prst="rect">
            <a:avLst/>
          </a:prstGeom>
          <a:noFill/>
        </p:spPr>
        <p:txBody>
          <a:bodyPr wrap="square" rtlCol="0">
            <a:spAutoFit/>
          </a:bodyPr>
          <a:lstStyle/>
          <a:p>
            <a:pPr algn="ctr"/>
            <a:r>
              <a:rPr lang="zh-CN" altLang="en-US" sz="2000" dirty="0">
                <a:latin typeface="+mj-ea"/>
                <a:ea typeface="+mj-ea"/>
              </a:rPr>
              <a:t>请输入文本</a:t>
            </a:r>
          </a:p>
        </p:txBody>
      </p:sp>
      <p:sp>
        <p:nvSpPr>
          <p:cNvPr id="36" name="圆角矩形 38"/>
          <p:cNvSpPr/>
          <p:nvPr/>
        </p:nvSpPr>
        <p:spPr>
          <a:xfrm>
            <a:off x="5860148" y="1685368"/>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7" name="直接连接符 36"/>
          <p:cNvCxnSpPr/>
          <p:nvPr/>
        </p:nvCxnSpPr>
        <p:spPr>
          <a:xfrm>
            <a:off x="5860148" y="315333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8" name="圆角矩形 38"/>
          <p:cNvSpPr/>
          <p:nvPr/>
        </p:nvSpPr>
        <p:spPr>
          <a:xfrm>
            <a:off x="5860148" y="3398019"/>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9" name="直接连接符 38"/>
          <p:cNvCxnSpPr/>
          <p:nvPr/>
        </p:nvCxnSpPr>
        <p:spPr>
          <a:xfrm>
            <a:off x="5860148" y="4865988"/>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 name="圆角矩形 38"/>
          <p:cNvSpPr/>
          <p:nvPr/>
        </p:nvSpPr>
        <p:spPr>
          <a:xfrm>
            <a:off x="5860148" y="5110670"/>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41"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42"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4"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6" name="KSO_Shape"/>
          <p:cNvSpPr/>
          <p:nvPr/>
        </p:nvSpPr>
        <p:spPr bwMode="auto">
          <a:xfrm>
            <a:off x="2569190" y="2741921"/>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7" name="KSO_Shape"/>
          <p:cNvSpPr/>
          <p:nvPr/>
        </p:nvSpPr>
        <p:spPr bwMode="auto">
          <a:xfrm>
            <a:off x="3800861" y="3904564"/>
            <a:ext cx="491387" cy="482378"/>
          </a:xfrm>
          <a:custGeom>
            <a:avLst/>
            <a:gdLst>
              <a:gd name="T0" fmla="*/ 477551 w 1511300"/>
              <a:gd name="T1" fmla="*/ 1378409 h 1482725"/>
              <a:gd name="T2" fmla="*/ 477551 w 1511300"/>
              <a:gd name="T3" fmla="*/ 1498148 h 1482725"/>
              <a:gd name="T4" fmla="*/ 1513513 w 1511300"/>
              <a:gd name="T5" fmla="*/ 1498148 h 1482725"/>
              <a:gd name="T6" fmla="*/ 1513513 w 1511300"/>
              <a:gd name="T7" fmla="*/ 1378409 h 1482725"/>
              <a:gd name="T8" fmla="*/ 477551 w 1511300"/>
              <a:gd name="T9" fmla="*/ 1102887 h 1482725"/>
              <a:gd name="T10" fmla="*/ 477551 w 1511300"/>
              <a:gd name="T11" fmla="*/ 1223028 h 1482725"/>
              <a:gd name="T12" fmla="*/ 1513513 w 1511300"/>
              <a:gd name="T13" fmla="*/ 1223028 h 1482725"/>
              <a:gd name="T14" fmla="*/ 1513513 w 1511300"/>
              <a:gd name="T15" fmla="*/ 1102887 h 1482725"/>
              <a:gd name="T16" fmla="*/ 393890 w 1511300"/>
              <a:gd name="T17" fmla="*/ 734858 h 1482725"/>
              <a:gd name="T18" fmla="*/ 1905000 w 1511300"/>
              <a:gd name="T19" fmla="*/ 734858 h 1482725"/>
              <a:gd name="T20" fmla="*/ 1905000 w 1511300"/>
              <a:gd name="T21" fmla="*/ 1868981 h 1482725"/>
              <a:gd name="T22" fmla="*/ 40030 w 1511300"/>
              <a:gd name="T23" fmla="*/ 1868981 h 1482725"/>
              <a:gd name="T24" fmla="*/ 40030 w 1511300"/>
              <a:gd name="T25" fmla="*/ 1088471 h 1482725"/>
              <a:gd name="T26" fmla="*/ 40021 w 1511300"/>
              <a:gd name="T27" fmla="*/ 496260 h 1482725"/>
              <a:gd name="T28" fmla="*/ 280147 w 1511300"/>
              <a:gd name="T29" fmla="*/ 735387 h 1482725"/>
              <a:gd name="T30" fmla="*/ 40021 w 1511300"/>
              <a:gd name="T31" fmla="*/ 974512 h 1482725"/>
              <a:gd name="T32" fmla="*/ 687305 w 1511300"/>
              <a:gd name="T33" fmla="*/ 278324 h 1482725"/>
              <a:gd name="T34" fmla="*/ 444326 w 1511300"/>
              <a:gd name="T35" fmla="*/ 323177 h 1482725"/>
              <a:gd name="T36" fmla="*/ 581628 w 1511300"/>
              <a:gd name="T37" fmla="*/ 559853 h 1482725"/>
              <a:gd name="T38" fmla="*/ 824206 w 1511300"/>
              <a:gd name="T39" fmla="*/ 515401 h 1482725"/>
              <a:gd name="T40" fmla="*/ 1183269 w 1511300"/>
              <a:gd name="T41" fmla="*/ 187419 h 1482725"/>
              <a:gd name="T42" fmla="*/ 940291 w 1511300"/>
              <a:gd name="T43" fmla="*/ 231871 h 1482725"/>
              <a:gd name="T44" fmla="*/ 1077592 w 1511300"/>
              <a:gd name="T45" fmla="*/ 468547 h 1482725"/>
              <a:gd name="T46" fmla="*/ 1320571 w 1511300"/>
              <a:gd name="T47" fmla="*/ 423695 h 1482725"/>
              <a:gd name="T48" fmla="*/ 1679235 w 1511300"/>
              <a:gd name="T49" fmla="*/ 96513 h 1482725"/>
              <a:gd name="T50" fmla="*/ 1436656 w 1511300"/>
              <a:gd name="T51" fmla="*/ 140965 h 1482725"/>
              <a:gd name="T52" fmla="*/ 1573557 w 1511300"/>
              <a:gd name="T53" fmla="*/ 377240 h 1482725"/>
              <a:gd name="T54" fmla="*/ 1794118 w 1511300"/>
              <a:gd name="T55" fmla="*/ 336793 h 1482725"/>
              <a:gd name="T56" fmla="*/ 1782910 w 1511300"/>
              <a:gd name="T57" fmla="*/ 274721 h 1482725"/>
              <a:gd name="T58" fmla="*/ 1805327 w 1511300"/>
              <a:gd name="T59" fmla="*/ 0 h 1482725"/>
              <a:gd name="T60" fmla="*/ 1877781 w 1511300"/>
              <a:gd name="T61" fmla="*/ 394860 h 1482725"/>
              <a:gd name="T62" fmla="*/ 344653 w 1511300"/>
              <a:gd name="T63" fmla="*/ 676389 h 1482725"/>
              <a:gd name="T64" fmla="*/ 0 w 1511300"/>
              <a:gd name="T65" fmla="*/ 331186 h 14827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11300" h="1482725">
                <a:moveTo>
                  <a:pt x="378857" y="1093538"/>
                </a:moveTo>
                <a:lnTo>
                  <a:pt x="378857" y="1188531"/>
                </a:lnTo>
                <a:lnTo>
                  <a:pt x="1200720" y="1188531"/>
                </a:lnTo>
                <a:lnTo>
                  <a:pt x="1200720" y="1093538"/>
                </a:lnTo>
                <a:lnTo>
                  <a:pt x="378857" y="1093538"/>
                </a:lnTo>
                <a:close/>
                <a:moveTo>
                  <a:pt x="378857" y="874957"/>
                </a:moveTo>
                <a:lnTo>
                  <a:pt x="378857" y="970269"/>
                </a:lnTo>
                <a:lnTo>
                  <a:pt x="1200720" y="970269"/>
                </a:lnTo>
                <a:lnTo>
                  <a:pt x="1200720" y="874957"/>
                </a:lnTo>
                <a:lnTo>
                  <a:pt x="378857" y="874957"/>
                </a:lnTo>
                <a:close/>
                <a:moveTo>
                  <a:pt x="312486" y="582987"/>
                </a:moveTo>
                <a:lnTo>
                  <a:pt x="1511300" y="582987"/>
                </a:lnTo>
                <a:lnTo>
                  <a:pt x="1511300" y="1482725"/>
                </a:lnTo>
                <a:lnTo>
                  <a:pt x="31757" y="1482725"/>
                </a:lnTo>
                <a:lnTo>
                  <a:pt x="31757" y="863520"/>
                </a:lnTo>
                <a:lnTo>
                  <a:pt x="312486" y="582987"/>
                </a:lnTo>
                <a:close/>
                <a:moveTo>
                  <a:pt x="31750" y="393700"/>
                </a:moveTo>
                <a:lnTo>
                  <a:pt x="222250" y="583407"/>
                </a:lnTo>
                <a:lnTo>
                  <a:pt x="31750" y="773113"/>
                </a:lnTo>
                <a:lnTo>
                  <a:pt x="31750" y="393700"/>
                </a:lnTo>
                <a:close/>
                <a:moveTo>
                  <a:pt x="545262" y="220804"/>
                </a:moveTo>
                <a:lnTo>
                  <a:pt x="352499" y="256387"/>
                </a:lnTo>
                <a:lnTo>
                  <a:pt x="461425" y="444150"/>
                </a:lnTo>
                <a:lnTo>
                  <a:pt x="653870" y="408885"/>
                </a:lnTo>
                <a:lnTo>
                  <a:pt x="545262" y="220804"/>
                </a:lnTo>
                <a:close/>
                <a:moveTo>
                  <a:pt x="938727" y="148686"/>
                </a:moveTo>
                <a:lnTo>
                  <a:pt x="745964" y="183951"/>
                </a:lnTo>
                <a:lnTo>
                  <a:pt x="854890" y="371714"/>
                </a:lnTo>
                <a:lnTo>
                  <a:pt x="1047653" y="336131"/>
                </a:lnTo>
                <a:lnTo>
                  <a:pt x="938727" y="148686"/>
                </a:lnTo>
                <a:close/>
                <a:moveTo>
                  <a:pt x="1332193" y="76567"/>
                </a:moveTo>
                <a:lnTo>
                  <a:pt x="1139747" y="111832"/>
                </a:lnTo>
                <a:lnTo>
                  <a:pt x="1248355" y="299277"/>
                </a:lnTo>
                <a:lnTo>
                  <a:pt x="1423334" y="267189"/>
                </a:lnTo>
                <a:lnTo>
                  <a:pt x="1414442" y="217945"/>
                </a:lnTo>
                <a:lnTo>
                  <a:pt x="1332193" y="76567"/>
                </a:lnTo>
                <a:close/>
                <a:moveTo>
                  <a:pt x="1432226" y="0"/>
                </a:moveTo>
                <a:lnTo>
                  <a:pt x="1489706" y="313256"/>
                </a:lnTo>
                <a:lnTo>
                  <a:pt x="273425" y="536602"/>
                </a:lnTo>
                <a:lnTo>
                  <a:pt x="0" y="262741"/>
                </a:lnTo>
                <a:lnTo>
                  <a:pt x="1432226"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1390208" y="3949738"/>
            <a:ext cx="783521" cy="385232"/>
          </a:xfrm>
          <a:custGeom>
            <a:avLst/>
            <a:gdLst>
              <a:gd name="T0" fmla="*/ 2147483646 w 368"/>
              <a:gd name="T1" fmla="*/ 2147483646 h 181"/>
              <a:gd name="T2" fmla="*/ 2147483646 w 368"/>
              <a:gd name="T3" fmla="*/ 2147483646 h 181"/>
              <a:gd name="T4" fmla="*/ 2147483646 w 368"/>
              <a:gd name="T5" fmla="*/ 2147483646 h 181"/>
              <a:gd name="T6" fmla="*/ 2147483646 w 368"/>
              <a:gd name="T7" fmla="*/ 2147483646 h 181"/>
              <a:gd name="T8" fmla="*/ 2147483646 w 368"/>
              <a:gd name="T9" fmla="*/ 2147483646 h 181"/>
              <a:gd name="T10" fmla="*/ 2147483646 w 368"/>
              <a:gd name="T11" fmla="*/ 2147483646 h 181"/>
              <a:gd name="T12" fmla="*/ 2147483646 w 368"/>
              <a:gd name="T13" fmla="*/ 2147483646 h 181"/>
              <a:gd name="T14" fmla="*/ 2147483646 w 368"/>
              <a:gd name="T15" fmla="*/ 2147483646 h 181"/>
              <a:gd name="T16" fmla="*/ 2147483646 w 368"/>
              <a:gd name="T17" fmla="*/ 2147483646 h 181"/>
              <a:gd name="T18" fmla="*/ 0 w 368"/>
              <a:gd name="T19" fmla="*/ 2147483646 h 181"/>
              <a:gd name="T20" fmla="*/ 2147483646 w 368"/>
              <a:gd name="T21" fmla="*/ 2147483646 h 181"/>
              <a:gd name="T22" fmla="*/ 2147483646 w 368"/>
              <a:gd name="T23" fmla="*/ 2147483646 h 181"/>
              <a:gd name="T24" fmla="*/ 2147483646 w 368"/>
              <a:gd name="T25" fmla="*/ 2147483646 h 181"/>
              <a:gd name="T26" fmla="*/ 2147483646 w 368"/>
              <a:gd name="T27" fmla="*/ 2147483646 h 181"/>
              <a:gd name="T28" fmla="*/ 2147483646 w 368"/>
              <a:gd name="T29" fmla="*/ 2147483646 h 181"/>
              <a:gd name="T30" fmla="*/ 2147483646 w 368"/>
              <a:gd name="T31" fmla="*/ 2147483646 h 181"/>
              <a:gd name="T32" fmla="*/ 2147483646 w 368"/>
              <a:gd name="T33" fmla="*/ 2147483646 h 181"/>
              <a:gd name="T34" fmla="*/ 2147483646 w 368"/>
              <a:gd name="T35" fmla="*/ 2147483646 h 181"/>
              <a:gd name="T36" fmla="*/ 2147483646 w 368"/>
              <a:gd name="T37" fmla="*/ 2147483646 h 181"/>
              <a:gd name="T38" fmla="*/ 2147483646 w 368"/>
              <a:gd name="T39" fmla="*/ 2147483646 h 181"/>
              <a:gd name="T40" fmla="*/ 2147483646 w 368"/>
              <a:gd name="T41" fmla="*/ 2147483646 h 181"/>
              <a:gd name="T42" fmla="*/ 2147483646 w 368"/>
              <a:gd name="T43" fmla="*/ 2147483646 h 181"/>
              <a:gd name="T44" fmla="*/ 2147483646 w 368"/>
              <a:gd name="T45" fmla="*/ 2147483646 h 181"/>
              <a:gd name="T46" fmla="*/ 2147483646 w 368"/>
              <a:gd name="T47" fmla="*/ 0 h 181"/>
              <a:gd name="T48" fmla="*/ 2147483646 w 368"/>
              <a:gd name="T49" fmla="*/ 2147483646 h 181"/>
              <a:gd name="T50" fmla="*/ 2147483646 w 368"/>
              <a:gd name="T51" fmla="*/ 2147483646 h 181"/>
              <a:gd name="T52" fmla="*/ 2147483646 w 368"/>
              <a:gd name="T53" fmla="*/ 2147483646 h 181"/>
              <a:gd name="T54" fmla="*/ 2147483646 w 368"/>
              <a:gd name="T55" fmla="*/ 2147483646 h 181"/>
              <a:gd name="T56" fmla="*/ 2147483646 w 368"/>
              <a:gd name="T57" fmla="*/ 2147483646 h 181"/>
              <a:gd name="T58" fmla="*/ 2147483646 w 368"/>
              <a:gd name="T59" fmla="*/ 2147483646 h 181"/>
              <a:gd name="T60" fmla="*/ 2147483646 w 368"/>
              <a:gd name="T61" fmla="*/ 2147483646 h 181"/>
              <a:gd name="T62" fmla="*/ 2147483646 w 368"/>
              <a:gd name="T63" fmla="*/ 2147483646 h 181"/>
              <a:gd name="T64" fmla="*/ 2147483646 w 368"/>
              <a:gd name="T65" fmla="*/ 2147483646 h 181"/>
              <a:gd name="T66" fmla="*/ 2147483646 w 368"/>
              <a:gd name="T67" fmla="*/ 2147483646 h 181"/>
              <a:gd name="T68" fmla="*/ 2147483646 w 368"/>
              <a:gd name="T69" fmla="*/ 2147483646 h 181"/>
              <a:gd name="T70" fmla="*/ 2147483646 w 368"/>
              <a:gd name="T71" fmla="*/ 2147483646 h 181"/>
              <a:gd name="T72" fmla="*/ 2147483646 w 368"/>
              <a:gd name="T73" fmla="*/ 2147483646 h 181"/>
              <a:gd name="T74" fmla="*/ 2147483646 w 368"/>
              <a:gd name="T75" fmla="*/ 2147483646 h 181"/>
              <a:gd name="T76" fmla="*/ 2147483646 w 368"/>
              <a:gd name="T77" fmla="*/ 2147483646 h 181"/>
              <a:gd name="T78" fmla="*/ 2147483646 w 368"/>
              <a:gd name="T79" fmla="*/ 2147483646 h 181"/>
              <a:gd name="T80" fmla="*/ 2147483646 w 368"/>
              <a:gd name="T81" fmla="*/ 2147483646 h 181"/>
              <a:gd name="T82" fmla="*/ 2147483646 w 368"/>
              <a:gd name="T83" fmla="*/ 2147483646 h 181"/>
              <a:gd name="T84" fmla="*/ 2147483646 w 368"/>
              <a:gd name="T85" fmla="*/ 2147483646 h 181"/>
              <a:gd name="T86" fmla="*/ 2147483646 w 368"/>
              <a:gd name="T87" fmla="*/ 2147483646 h 181"/>
              <a:gd name="T88" fmla="*/ 2147483646 w 368"/>
              <a:gd name="T89" fmla="*/ 2147483646 h 181"/>
              <a:gd name="T90" fmla="*/ 2147483646 w 368"/>
              <a:gd name="T91" fmla="*/ 2147483646 h 181"/>
              <a:gd name="T92" fmla="*/ 2147483646 w 368"/>
              <a:gd name="T93" fmla="*/ 2147483646 h 181"/>
              <a:gd name="T94" fmla="*/ 2147483646 w 368"/>
              <a:gd name="T95" fmla="*/ 2147483646 h 1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68" h="181">
                <a:moveTo>
                  <a:pt x="246" y="114"/>
                </a:moveTo>
                <a:cubicBezTo>
                  <a:pt x="240" y="122"/>
                  <a:pt x="236" y="133"/>
                  <a:pt x="236" y="144"/>
                </a:cubicBezTo>
                <a:cubicBezTo>
                  <a:pt x="236" y="147"/>
                  <a:pt x="237" y="149"/>
                  <a:pt x="237" y="152"/>
                </a:cubicBezTo>
                <a:cubicBezTo>
                  <a:pt x="122" y="152"/>
                  <a:pt x="122" y="152"/>
                  <a:pt x="122" y="152"/>
                </a:cubicBezTo>
                <a:cubicBezTo>
                  <a:pt x="123" y="149"/>
                  <a:pt x="123" y="147"/>
                  <a:pt x="123" y="144"/>
                </a:cubicBezTo>
                <a:cubicBezTo>
                  <a:pt x="123" y="133"/>
                  <a:pt x="119" y="122"/>
                  <a:pt x="113" y="114"/>
                </a:cubicBezTo>
                <a:lnTo>
                  <a:pt x="246" y="114"/>
                </a:lnTo>
                <a:close/>
                <a:moveTo>
                  <a:pt x="364" y="122"/>
                </a:moveTo>
                <a:cubicBezTo>
                  <a:pt x="363" y="117"/>
                  <a:pt x="361" y="116"/>
                  <a:pt x="357" y="114"/>
                </a:cubicBezTo>
                <a:cubicBezTo>
                  <a:pt x="326" y="114"/>
                  <a:pt x="326" y="114"/>
                  <a:pt x="326" y="114"/>
                </a:cubicBezTo>
                <a:cubicBezTo>
                  <a:pt x="333" y="122"/>
                  <a:pt x="337" y="133"/>
                  <a:pt x="337" y="144"/>
                </a:cubicBezTo>
                <a:cubicBezTo>
                  <a:pt x="337" y="147"/>
                  <a:pt x="336" y="149"/>
                  <a:pt x="336" y="152"/>
                </a:cubicBezTo>
                <a:cubicBezTo>
                  <a:pt x="350" y="152"/>
                  <a:pt x="350" y="152"/>
                  <a:pt x="350" y="152"/>
                </a:cubicBezTo>
                <a:cubicBezTo>
                  <a:pt x="364" y="152"/>
                  <a:pt x="368" y="145"/>
                  <a:pt x="366" y="131"/>
                </a:cubicBezTo>
                <a:lnTo>
                  <a:pt x="364" y="122"/>
                </a:lnTo>
                <a:close/>
                <a:moveTo>
                  <a:pt x="23" y="144"/>
                </a:moveTo>
                <a:cubicBezTo>
                  <a:pt x="23" y="133"/>
                  <a:pt x="26" y="122"/>
                  <a:pt x="33" y="114"/>
                </a:cubicBezTo>
                <a:cubicBezTo>
                  <a:pt x="4" y="114"/>
                  <a:pt x="4" y="114"/>
                  <a:pt x="4" y="114"/>
                </a:cubicBezTo>
                <a:cubicBezTo>
                  <a:pt x="2" y="117"/>
                  <a:pt x="0" y="120"/>
                  <a:pt x="0" y="126"/>
                </a:cubicBezTo>
                <a:cubicBezTo>
                  <a:pt x="0" y="134"/>
                  <a:pt x="0" y="134"/>
                  <a:pt x="0" y="134"/>
                </a:cubicBezTo>
                <a:cubicBezTo>
                  <a:pt x="0" y="145"/>
                  <a:pt x="9" y="147"/>
                  <a:pt x="23" y="151"/>
                </a:cubicBezTo>
                <a:cubicBezTo>
                  <a:pt x="23" y="149"/>
                  <a:pt x="23" y="147"/>
                  <a:pt x="23" y="144"/>
                </a:cubicBezTo>
                <a:close/>
                <a:moveTo>
                  <a:pt x="73" y="108"/>
                </a:moveTo>
                <a:cubicBezTo>
                  <a:pt x="53" y="108"/>
                  <a:pt x="36" y="124"/>
                  <a:pt x="36" y="144"/>
                </a:cubicBezTo>
                <a:cubicBezTo>
                  <a:pt x="36" y="164"/>
                  <a:pt x="53" y="181"/>
                  <a:pt x="73" y="181"/>
                </a:cubicBezTo>
                <a:cubicBezTo>
                  <a:pt x="93" y="181"/>
                  <a:pt x="109" y="164"/>
                  <a:pt x="109" y="144"/>
                </a:cubicBezTo>
                <a:cubicBezTo>
                  <a:pt x="109" y="124"/>
                  <a:pt x="93" y="108"/>
                  <a:pt x="73" y="108"/>
                </a:cubicBezTo>
                <a:close/>
                <a:moveTo>
                  <a:pt x="73" y="165"/>
                </a:moveTo>
                <a:cubicBezTo>
                  <a:pt x="61" y="165"/>
                  <a:pt x="52" y="156"/>
                  <a:pt x="52" y="144"/>
                </a:cubicBezTo>
                <a:cubicBezTo>
                  <a:pt x="52" y="133"/>
                  <a:pt x="61" y="124"/>
                  <a:pt x="73" y="124"/>
                </a:cubicBezTo>
                <a:cubicBezTo>
                  <a:pt x="84" y="124"/>
                  <a:pt x="94" y="133"/>
                  <a:pt x="94" y="144"/>
                </a:cubicBezTo>
                <a:cubicBezTo>
                  <a:pt x="94" y="156"/>
                  <a:pt x="84" y="165"/>
                  <a:pt x="73" y="165"/>
                </a:cubicBezTo>
                <a:close/>
                <a:moveTo>
                  <a:pt x="286" y="108"/>
                </a:moveTo>
                <a:cubicBezTo>
                  <a:pt x="266" y="108"/>
                  <a:pt x="250" y="124"/>
                  <a:pt x="250" y="144"/>
                </a:cubicBezTo>
                <a:cubicBezTo>
                  <a:pt x="250" y="164"/>
                  <a:pt x="266" y="181"/>
                  <a:pt x="286" y="181"/>
                </a:cubicBezTo>
                <a:cubicBezTo>
                  <a:pt x="307" y="181"/>
                  <a:pt x="323" y="164"/>
                  <a:pt x="323" y="144"/>
                </a:cubicBezTo>
                <a:cubicBezTo>
                  <a:pt x="323" y="124"/>
                  <a:pt x="307" y="108"/>
                  <a:pt x="286" y="108"/>
                </a:cubicBezTo>
                <a:close/>
                <a:moveTo>
                  <a:pt x="286" y="165"/>
                </a:moveTo>
                <a:cubicBezTo>
                  <a:pt x="275" y="165"/>
                  <a:pt x="266" y="156"/>
                  <a:pt x="266" y="144"/>
                </a:cubicBezTo>
                <a:cubicBezTo>
                  <a:pt x="266" y="133"/>
                  <a:pt x="275" y="124"/>
                  <a:pt x="286" y="124"/>
                </a:cubicBezTo>
                <a:cubicBezTo>
                  <a:pt x="298" y="124"/>
                  <a:pt x="307" y="133"/>
                  <a:pt x="307" y="144"/>
                </a:cubicBezTo>
                <a:cubicBezTo>
                  <a:pt x="307" y="156"/>
                  <a:pt x="298" y="165"/>
                  <a:pt x="286" y="165"/>
                </a:cubicBezTo>
                <a:close/>
                <a:moveTo>
                  <a:pt x="348" y="79"/>
                </a:moveTo>
                <a:cubicBezTo>
                  <a:pt x="345" y="65"/>
                  <a:pt x="338" y="61"/>
                  <a:pt x="319" y="59"/>
                </a:cubicBezTo>
                <a:cubicBezTo>
                  <a:pt x="293" y="55"/>
                  <a:pt x="249" y="49"/>
                  <a:pt x="249" y="49"/>
                </a:cubicBezTo>
                <a:cubicBezTo>
                  <a:pt x="228" y="33"/>
                  <a:pt x="210" y="17"/>
                  <a:pt x="179" y="14"/>
                </a:cubicBezTo>
                <a:cubicBezTo>
                  <a:pt x="177" y="10"/>
                  <a:pt x="177" y="10"/>
                  <a:pt x="177" y="10"/>
                </a:cubicBezTo>
                <a:cubicBezTo>
                  <a:pt x="176" y="9"/>
                  <a:pt x="173" y="0"/>
                  <a:pt x="162" y="0"/>
                </a:cubicBezTo>
                <a:cubicBezTo>
                  <a:pt x="90" y="0"/>
                  <a:pt x="90" y="0"/>
                  <a:pt x="90" y="0"/>
                </a:cubicBezTo>
                <a:cubicBezTo>
                  <a:pt x="79" y="0"/>
                  <a:pt x="76" y="6"/>
                  <a:pt x="75" y="9"/>
                </a:cubicBezTo>
                <a:cubicBezTo>
                  <a:pt x="74" y="11"/>
                  <a:pt x="73" y="14"/>
                  <a:pt x="73" y="14"/>
                </a:cubicBezTo>
                <a:cubicBezTo>
                  <a:pt x="39" y="17"/>
                  <a:pt x="5" y="50"/>
                  <a:pt x="5" y="65"/>
                </a:cubicBezTo>
                <a:cubicBezTo>
                  <a:pt x="5" y="103"/>
                  <a:pt x="5" y="103"/>
                  <a:pt x="5" y="103"/>
                </a:cubicBezTo>
                <a:cubicBezTo>
                  <a:pt x="45" y="103"/>
                  <a:pt x="45" y="103"/>
                  <a:pt x="45" y="103"/>
                </a:cubicBezTo>
                <a:cubicBezTo>
                  <a:pt x="52" y="98"/>
                  <a:pt x="59" y="95"/>
                  <a:pt x="68" y="94"/>
                </a:cubicBezTo>
                <a:cubicBezTo>
                  <a:pt x="68" y="53"/>
                  <a:pt x="68" y="53"/>
                  <a:pt x="68" y="53"/>
                </a:cubicBezTo>
                <a:cubicBezTo>
                  <a:pt x="27" y="53"/>
                  <a:pt x="27" y="53"/>
                  <a:pt x="27" y="53"/>
                </a:cubicBezTo>
                <a:cubicBezTo>
                  <a:pt x="34" y="43"/>
                  <a:pt x="56" y="24"/>
                  <a:pt x="77" y="24"/>
                </a:cubicBezTo>
                <a:cubicBezTo>
                  <a:pt x="97" y="24"/>
                  <a:pt x="97" y="24"/>
                  <a:pt x="97" y="24"/>
                </a:cubicBezTo>
                <a:cubicBezTo>
                  <a:pt x="79" y="53"/>
                  <a:pt x="79" y="53"/>
                  <a:pt x="79" y="53"/>
                </a:cubicBezTo>
                <a:cubicBezTo>
                  <a:pt x="79" y="94"/>
                  <a:pt x="79" y="94"/>
                  <a:pt x="79" y="94"/>
                </a:cubicBezTo>
                <a:cubicBezTo>
                  <a:pt x="87" y="96"/>
                  <a:pt x="95" y="98"/>
                  <a:pt x="101" y="103"/>
                </a:cubicBezTo>
                <a:cubicBezTo>
                  <a:pt x="144" y="103"/>
                  <a:pt x="144" y="103"/>
                  <a:pt x="144" y="103"/>
                </a:cubicBezTo>
                <a:cubicBezTo>
                  <a:pt x="144" y="53"/>
                  <a:pt x="144" y="53"/>
                  <a:pt x="144" y="53"/>
                </a:cubicBezTo>
                <a:cubicBezTo>
                  <a:pt x="95" y="53"/>
                  <a:pt x="95" y="53"/>
                  <a:pt x="95" y="53"/>
                </a:cubicBezTo>
                <a:cubicBezTo>
                  <a:pt x="113" y="24"/>
                  <a:pt x="113" y="24"/>
                  <a:pt x="113" y="24"/>
                </a:cubicBezTo>
                <a:cubicBezTo>
                  <a:pt x="164" y="24"/>
                  <a:pt x="164" y="24"/>
                  <a:pt x="164" y="24"/>
                </a:cubicBezTo>
                <a:cubicBezTo>
                  <a:pt x="196" y="24"/>
                  <a:pt x="210" y="35"/>
                  <a:pt x="232" y="53"/>
                </a:cubicBezTo>
                <a:cubicBezTo>
                  <a:pt x="155" y="53"/>
                  <a:pt x="155" y="53"/>
                  <a:pt x="155" y="53"/>
                </a:cubicBezTo>
                <a:cubicBezTo>
                  <a:pt x="155" y="103"/>
                  <a:pt x="155" y="103"/>
                  <a:pt x="155" y="103"/>
                </a:cubicBezTo>
                <a:cubicBezTo>
                  <a:pt x="258" y="103"/>
                  <a:pt x="258" y="103"/>
                  <a:pt x="258" y="103"/>
                </a:cubicBezTo>
                <a:cubicBezTo>
                  <a:pt x="266" y="97"/>
                  <a:pt x="276" y="94"/>
                  <a:pt x="286" y="94"/>
                </a:cubicBezTo>
                <a:cubicBezTo>
                  <a:pt x="297" y="94"/>
                  <a:pt x="307" y="97"/>
                  <a:pt x="315" y="103"/>
                </a:cubicBezTo>
                <a:cubicBezTo>
                  <a:pt x="352" y="103"/>
                  <a:pt x="352" y="103"/>
                  <a:pt x="352" y="103"/>
                </a:cubicBezTo>
                <a:lnTo>
                  <a:pt x="348" y="79"/>
                </a:lnTo>
                <a:close/>
                <a:moveTo>
                  <a:pt x="30" y="83"/>
                </a:moveTo>
                <a:cubicBezTo>
                  <a:pt x="29" y="85"/>
                  <a:pt x="21" y="94"/>
                  <a:pt x="21" y="94"/>
                </a:cubicBezTo>
                <a:cubicBezTo>
                  <a:pt x="13" y="94"/>
                  <a:pt x="13" y="94"/>
                  <a:pt x="13" y="94"/>
                </a:cubicBezTo>
                <a:cubicBezTo>
                  <a:pt x="13" y="74"/>
                  <a:pt x="13" y="74"/>
                  <a:pt x="13" y="74"/>
                </a:cubicBezTo>
                <a:cubicBezTo>
                  <a:pt x="27" y="74"/>
                  <a:pt x="27" y="74"/>
                  <a:pt x="27" y="74"/>
                </a:cubicBezTo>
                <a:cubicBezTo>
                  <a:pt x="31" y="74"/>
                  <a:pt x="34" y="78"/>
                  <a:pt x="30" y="83"/>
                </a:cubicBezTo>
                <a:close/>
                <a:moveTo>
                  <a:pt x="82" y="13"/>
                </a:moveTo>
                <a:cubicBezTo>
                  <a:pt x="82" y="12"/>
                  <a:pt x="82" y="12"/>
                  <a:pt x="82" y="12"/>
                </a:cubicBezTo>
                <a:cubicBezTo>
                  <a:pt x="83" y="10"/>
                  <a:pt x="84" y="8"/>
                  <a:pt x="90" y="8"/>
                </a:cubicBezTo>
                <a:cubicBezTo>
                  <a:pt x="162" y="8"/>
                  <a:pt x="162" y="8"/>
                  <a:pt x="162" y="8"/>
                </a:cubicBezTo>
                <a:cubicBezTo>
                  <a:pt x="167" y="8"/>
                  <a:pt x="169" y="11"/>
                  <a:pt x="169" y="13"/>
                </a:cubicBezTo>
                <a:cubicBezTo>
                  <a:pt x="170" y="13"/>
                  <a:pt x="170" y="13"/>
                  <a:pt x="170" y="13"/>
                </a:cubicBezTo>
                <a:cubicBezTo>
                  <a:pt x="170" y="13"/>
                  <a:pt x="170" y="13"/>
                  <a:pt x="170" y="13"/>
                </a:cubicBezTo>
                <a:cubicBezTo>
                  <a:pt x="151" y="13"/>
                  <a:pt x="110" y="13"/>
                  <a:pt x="82" y="13"/>
                </a:cubicBezTo>
                <a:close/>
                <a:moveTo>
                  <a:pt x="333" y="94"/>
                </a:moveTo>
                <a:cubicBezTo>
                  <a:pt x="326" y="94"/>
                  <a:pt x="323" y="93"/>
                  <a:pt x="319" y="87"/>
                </a:cubicBezTo>
                <a:cubicBezTo>
                  <a:pt x="316" y="80"/>
                  <a:pt x="316" y="80"/>
                  <a:pt x="316" y="80"/>
                </a:cubicBezTo>
                <a:cubicBezTo>
                  <a:pt x="314" y="76"/>
                  <a:pt x="317" y="74"/>
                  <a:pt x="319" y="74"/>
                </a:cubicBezTo>
                <a:cubicBezTo>
                  <a:pt x="320" y="74"/>
                  <a:pt x="332" y="74"/>
                  <a:pt x="338" y="74"/>
                </a:cubicBezTo>
                <a:cubicBezTo>
                  <a:pt x="339" y="76"/>
                  <a:pt x="340" y="78"/>
                  <a:pt x="341" y="81"/>
                </a:cubicBezTo>
                <a:cubicBezTo>
                  <a:pt x="343" y="94"/>
                  <a:pt x="343" y="94"/>
                  <a:pt x="343" y="94"/>
                </a:cubicBezTo>
                <a:lnTo>
                  <a:pt x="333" y="94"/>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KSO_Shape"/>
          <p:cNvSpPr/>
          <p:nvPr/>
        </p:nvSpPr>
        <p:spPr bwMode="auto">
          <a:xfrm>
            <a:off x="2668956" y="4950926"/>
            <a:ext cx="491387" cy="429145"/>
          </a:xfrm>
          <a:custGeom>
            <a:avLst/>
            <a:gdLst>
              <a:gd name="T0" fmla="*/ 293283150 w 6361"/>
              <a:gd name="T1" fmla="*/ 212252054 h 5554"/>
              <a:gd name="T2" fmla="*/ 271937028 w 6361"/>
              <a:gd name="T3" fmla="*/ 183646839 h 5554"/>
              <a:gd name="T4" fmla="*/ 259380679 w 6361"/>
              <a:gd name="T5" fmla="*/ 149392412 h 5554"/>
              <a:gd name="T6" fmla="*/ 257228008 w 6361"/>
              <a:gd name="T7" fmla="*/ 114868989 h 5554"/>
              <a:gd name="T8" fmla="*/ 265569159 w 6361"/>
              <a:gd name="T9" fmla="*/ 78731292 h 5554"/>
              <a:gd name="T10" fmla="*/ 283417341 w 6361"/>
              <a:gd name="T11" fmla="*/ 47615549 h 5554"/>
              <a:gd name="T12" fmla="*/ 306825990 w 6361"/>
              <a:gd name="T13" fmla="*/ 24749410 h 5554"/>
              <a:gd name="T14" fmla="*/ 338486246 w 6361"/>
              <a:gd name="T15" fmla="*/ 7532481 h 5554"/>
              <a:gd name="T16" fmla="*/ 374810322 w 6361"/>
              <a:gd name="T17" fmla="*/ 179430 h 5554"/>
              <a:gd name="T18" fmla="*/ 409250961 w 6361"/>
              <a:gd name="T19" fmla="*/ 3228249 h 5554"/>
              <a:gd name="T20" fmla="*/ 443063588 w 6361"/>
              <a:gd name="T21" fmla="*/ 16499507 h 5554"/>
              <a:gd name="T22" fmla="*/ 469163077 w 6361"/>
              <a:gd name="T23" fmla="*/ 36496258 h 5554"/>
              <a:gd name="T24" fmla="*/ 490509199 w 6361"/>
              <a:gd name="T25" fmla="*/ 65101474 h 5554"/>
              <a:gd name="T26" fmla="*/ 502976003 w 6361"/>
              <a:gd name="T27" fmla="*/ 99266035 h 5554"/>
              <a:gd name="T28" fmla="*/ 505128374 w 6361"/>
              <a:gd name="T29" fmla="*/ 133968888 h 5554"/>
              <a:gd name="T30" fmla="*/ 496877068 w 6361"/>
              <a:gd name="T31" fmla="*/ 169927155 h 5554"/>
              <a:gd name="T32" fmla="*/ 478939341 w 6361"/>
              <a:gd name="T33" fmla="*/ 201132763 h 5554"/>
              <a:gd name="T34" fmla="*/ 445395648 w 6361"/>
              <a:gd name="T35" fmla="*/ 230903827 h 5554"/>
              <a:gd name="T36" fmla="*/ 493737906 w 6361"/>
              <a:gd name="T37" fmla="*/ 469160405 h 5554"/>
              <a:gd name="T38" fmla="*/ 488894696 w 6361"/>
              <a:gd name="T39" fmla="*/ 485211485 h 5554"/>
              <a:gd name="T40" fmla="*/ 476069113 w 6361"/>
              <a:gd name="T41" fmla="*/ 495792785 h 5554"/>
              <a:gd name="T42" fmla="*/ 139825083 w 6361"/>
              <a:gd name="T43" fmla="*/ 497945051 h 5554"/>
              <a:gd name="T44" fmla="*/ 124398507 w 6361"/>
              <a:gd name="T45" fmla="*/ 491488553 h 5554"/>
              <a:gd name="T46" fmla="*/ 115070865 w 6361"/>
              <a:gd name="T47" fmla="*/ 477679303 h 5554"/>
              <a:gd name="T48" fmla="*/ 40539574 w 6361"/>
              <a:gd name="T49" fmla="*/ 287755397 h 5554"/>
              <a:gd name="T50" fmla="*/ 116954601 w 6361"/>
              <a:gd name="T51" fmla="*/ 251617700 h 5554"/>
              <a:gd name="T52" fmla="*/ 113187427 w 6361"/>
              <a:gd name="T53" fmla="*/ 235566620 h 5554"/>
              <a:gd name="T54" fmla="*/ 79912968 w 6361"/>
              <a:gd name="T55" fmla="*/ 200774202 h 5554"/>
              <a:gd name="T56" fmla="*/ 68881278 w 6361"/>
              <a:gd name="T57" fmla="*/ 161767117 h 5554"/>
              <a:gd name="T58" fmla="*/ 71661362 w 6361"/>
              <a:gd name="T59" fmla="*/ 134237884 h 5554"/>
              <a:gd name="T60" fmla="*/ 95608479 w 6361"/>
              <a:gd name="T61" fmla="*/ 92361411 h 5554"/>
              <a:gd name="T62" fmla="*/ 141887910 w 6361"/>
              <a:gd name="T63" fmla="*/ 67432870 h 5554"/>
              <a:gd name="T64" fmla="*/ 167449230 w 6361"/>
              <a:gd name="T65" fmla="*/ 65818896 h 5554"/>
              <a:gd name="T66" fmla="*/ 207898960 w 6361"/>
              <a:gd name="T67" fmla="*/ 78731292 h 5554"/>
              <a:gd name="T68" fmla="*/ 240904785 w 6361"/>
              <a:gd name="T69" fmla="*/ 113524010 h 5554"/>
              <a:gd name="T70" fmla="*/ 251846630 w 6361"/>
              <a:gd name="T71" fmla="*/ 152351665 h 5554"/>
              <a:gd name="T72" fmla="*/ 249156091 w 6361"/>
              <a:gd name="T73" fmla="*/ 180060028 h 5554"/>
              <a:gd name="T74" fmla="*/ 225119429 w 6361"/>
              <a:gd name="T75" fmla="*/ 221846936 h 5554"/>
              <a:gd name="T76" fmla="*/ 397950038 w 6361"/>
              <a:gd name="T77" fmla="*/ 210638079 h 5554"/>
              <a:gd name="T78" fmla="*/ 430955563 w 6361"/>
              <a:gd name="T79" fmla="*/ 196828531 h 5554"/>
              <a:gd name="T80" fmla="*/ 296332468 w 6361"/>
              <a:gd name="T81" fmla="*/ 101507867 h 5554"/>
              <a:gd name="T82" fmla="*/ 294717965 w 6361"/>
              <a:gd name="T83" fmla="*/ 140245956 h 5554"/>
              <a:gd name="T84" fmla="*/ 357679697 w 6361"/>
              <a:gd name="T85" fmla="*/ 39724507 h 5554"/>
              <a:gd name="T86" fmla="*/ 323777226 w 6361"/>
              <a:gd name="T87" fmla="*/ 57837988 h 5554"/>
              <a:gd name="T88" fmla="*/ 466831316 w 6361"/>
              <a:gd name="T89" fmla="*/ 144101762 h 5554"/>
              <a:gd name="T90" fmla="*/ 466831316 w 6361"/>
              <a:gd name="T91" fmla="*/ 104556685 h 5554"/>
              <a:gd name="T92" fmla="*/ 326198831 w 6361"/>
              <a:gd name="T93" fmla="*/ 192883159 h 5554"/>
              <a:gd name="T94" fmla="*/ 360908404 w 6361"/>
              <a:gd name="T95" fmla="*/ 209920658 h 5554"/>
              <a:gd name="T96" fmla="*/ 436068007 w 6361"/>
              <a:gd name="T97" fmla="*/ 55775587 h 5554"/>
              <a:gd name="T98" fmla="*/ 401178745 w 6361"/>
              <a:gd name="T99" fmla="*/ 38738089 h 5554"/>
              <a:gd name="T100" fmla="*/ 184400466 w 6361"/>
              <a:gd name="T101" fmla="*/ 217273708 h 5554"/>
              <a:gd name="T102" fmla="*/ 206194912 w 6361"/>
              <a:gd name="T103" fmla="*/ 202836603 h 5554"/>
              <a:gd name="T104" fmla="*/ 95698024 w 6361"/>
              <a:gd name="T105" fmla="*/ 154683062 h 5554"/>
              <a:gd name="T106" fmla="*/ 135340652 w 6361"/>
              <a:gd name="T107" fmla="*/ 159256290 h 5554"/>
              <a:gd name="T108" fmla="*/ 129690340 w 6361"/>
              <a:gd name="T109" fmla="*/ 100073322 h 5554"/>
              <a:gd name="T110" fmla="*/ 110317499 w 6361"/>
              <a:gd name="T111" fmla="*/ 116124403 h 5554"/>
              <a:gd name="T112" fmla="*/ 225119429 w 6361"/>
              <a:gd name="T113" fmla="*/ 157104323 h 5554"/>
              <a:gd name="T114" fmla="*/ 112828649 w 6361"/>
              <a:gd name="T115" fmla="*/ 201043197 h 5554"/>
              <a:gd name="T116" fmla="*/ 131842711 w 6361"/>
              <a:gd name="T117" fmla="*/ 215211307 h 5554"/>
              <a:gd name="T118" fmla="*/ 210320565 w 6361"/>
              <a:gd name="T119" fmla="*/ 115855407 h 5554"/>
              <a:gd name="T120" fmla="*/ 188795353 w 6361"/>
              <a:gd name="T121" fmla="*/ 98907474 h 55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361" h="5554">
                <a:moveTo>
                  <a:pt x="2311" y="2629"/>
                </a:moveTo>
                <a:lnTo>
                  <a:pt x="3634" y="2629"/>
                </a:lnTo>
                <a:lnTo>
                  <a:pt x="3584" y="2603"/>
                </a:lnTo>
                <a:lnTo>
                  <a:pt x="3535" y="2575"/>
                </a:lnTo>
                <a:lnTo>
                  <a:pt x="3487" y="2544"/>
                </a:lnTo>
                <a:lnTo>
                  <a:pt x="3441" y="2512"/>
                </a:lnTo>
                <a:lnTo>
                  <a:pt x="3396" y="2479"/>
                </a:lnTo>
                <a:lnTo>
                  <a:pt x="3352" y="2443"/>
                </a:lnTo>
                <a:lnTo>
                  <a:pt x="3311" y="2406"/>
                </a:lnTo>
                <a:lnTo>
                  <a:pt x="3270" y="2367"/>
                </a:lnTo>
                <a:lnTo>
                  <a:pt x="3247" y="2343"/>
                </a:lnTo>
                <a:lnTo>
                  <a:pt x="3224" y="2318"/>
                </a:lnTo>
                <a:lnTo>
                  <a:pt x="3202" y="2294"/>
                </a:lnTo>
                <a:lnTo>
                  <a:pt x="3181" y="2268"/>
                </a:lnTo>
                <a:lnTo>
                  <a:pt x="3160" y="2243"/>
                </a:lnTo>
                <a:lnTo>
                  <a:pt x="3139" y="2216"/>
                </a:lnTo>
                <a:lnTo>
                  <a:pt x="3120" y="2190"/>
                </a:lnTo>
                <a:lnTo>
                  <a:pt x="3101" y="2162"/>
                </a:lnTo>
                <a:lnTo>
                  <a:pt x="3083" y="2134"/>
                </a:lnTo>
                <a:lnTo>
                  <a:pt x="3065" y="2106"/>
                </a:lnTo>
                <a:lnTo>
                  <a:pt x="3048" y="2077"/>
                </a:lnTo>
                <a:lnTo>
                  <a:pt x="3032" y="2048"/>
                </a:lnTo>
                <a:lnTo>
                  <a:pt x="3016" y="2018"/>
                </a:lnTo>
                <a:lnTo>
                  <a:pt x="3001" y="1987"/>
                </a:lnTo>
                <a:lnTo>
                  <a:pt x="2986" y="1958"/>
                </a:lnTo>
                <a:lnTo>
                  <a:pt x="2973" y="1927"/>
                </a:lnTo>
                <a:lnTo>
                  <a:pt x="2961" y="1895"/>
                </a:lnTo>
                <a:lnTo>
                  <a:pt x="2948" y="1864"/>
                </a:lnTo>
                <a:lnTo>
                  <a:pt x="2937" y="1832"/>
                </a:lnTo>
                <a:lnTo>
                  <a:pt x="2926" y="1799"/>
                </a:lnTo>
                <a:lnTo>
                  <a:pt x="2917" y="1766"/>
                </a:lnTo>
                <a:lnTo>
                  <a:pt x="2907" y="1733"/>
                </a:lnTo>
                <a:lnTo>
                  <a:pt x="2900" y="1700"/>
                </a:lnTo>
                <a:lnTo>
                  <a:pt x="2892" y="1666"/>
                </a:lnTo>
                <a:lnTo>
                  <a:pt x="2886" y="1632"/>
                </a:lnTo>
                <a:lnTo>
                  <a:pt x="2880" y="1598"/>
                </a:lnTo>
                <a:lnTo>
                  <a:pt x="2875" y="1564"/>
                </a:lnTo>
                <a:lnTo>
                  <a:pt x="2871" y="1529"/>
                </a:lnTo>
                <a:lnTo>
                  <a:pt x="2868" y="1494"/>
                </a:lnTo>
                <a:lnTo>
                  <a:pt x="2866" y="1458"/>
                </a:lnTo>
                <a:lnTo>
                  <a:pt x="2865" y="1422"/>
                </a:lnTo>
                <a:lnTo>
                  <a:pt x="2864" y="1387"/>
                </a:lnTo>
                <a:lnTo>
                  <a:pt x="2865" y="1351"/>
                </a:lnTo>
                <a:lnTo>
                  <a:pt x="2866" y="1316"/>
                </a:lnTo>
                <a:lnTo>
                  <a:pt x="2868" y="1281"/>
                </a:lnTo>
                <a:lnTo>
                  <a:pt x="2871" y="1246"/>
                </a:lnTo>
                <a:lnTo>
                  <a:pt x="2875" y="1210"/>
                </a:lnTo>
                <a:lnTo>
                  <a:pt x="2880" y="1175"/>
                </a:lnTo>
                <a:lnTo>
                  <a:pt x="2886" y="1141"/>
                </a:lnTo>
                <a:lnTo>
                  <a:pt x="2892" y="1107"/>
                </a:lnTo>
                <a:lnTo>
                  <a:pt x="2900" y="1074"/>
                </a:lnTo>
                <a:lnTo>
                  <a:pt x="2907" y="1040"/>
                </a:lnTo>
                <a:lnTo>
                  <a:pt x="2917" y="1007"/>
                </a:lnTo>
                <a:lnTo>
                  <a:pt x="2926" y="975"/>
                </a:lnTo>
                <a:lnTo>
                  <a:pt x="2937" y="942"/>
                </a:lnTo>
                <a:lnTo>
                  <a:pt x="2948" y="910"/>
                </a:lnTo>
                <a:lnTo>
                  <a:pt x="2961" y="878"/>
                </a:lnTo>
                <a:lnTo>
                  <a:pt x="2973" y="848"/>
                </a:lnTo>
                <a:lnTo>
                  <a:pt x="2986" y="817"/>
                </a:lnTo>
                <a:lnTo>
                  <a:pt x="3001" y="786"/>
                </a:lnTo>
                <a:lnTo>
                  <a:pt x="3016" y="756"/>
                </a:lnTo>
                <a:lnTo>
                  <a:pt x="3032" y="726"/>
                </a:lnTo>
                <a:lnTo>
                  <a:pt x="3048" y="697"/>
                </a:lnTo>
                <a:lnTo>
                  <a:pt x="3065" y="668"/>
                </a:lnTo>
                <a:lnTo>
                  <a:pt x="3083" y="640"/>
                </a:lnTo>
                <a:lnTo>
                  <a:pt x="3101" y="612"/>
                </a:lnTo>
                <a:lnTo>
                  <a:pt x="3120" y="585"/>
                </a:lnTo>
                <a:lnTo>
                  <a:pt x="3139" y="558"/>
                </a:lnTo>
                <a:lnTo>
                  <a:pt x="3160" y="531"/>
                </a:lnTo>
                <a:lnTo>
                  <a:pt x="3181" y="505"/>
                </a:lnTo>
                <a:lnTo>
                  <a:pt x="3202" y="480"/>
                </a:lnTo>
                <a:lnTo>
                  <a:pt x="3224" y="455"/>
                </a:lnTo>
                <a:lnTo>
                  <a:pt x="3247" y="430"/>
                </a:lnTo>
                <a:lnTo>
                  <a:pt x="3270" y="407"/>
                </a:lnTo>
                <a:lnTo>
                  <a:pt x="3294" y="383"/>
                </a:lnTo>
                <a:lnTo>
                  <a:pt x="3318" y="361"/>
                </a:lnTo>
                <a:lnTo>
                  <a:pt x="3343" y="339"/>
                </a:lnTo>
                <a:lnTo>
                  <a:pt x="3368" y="317"/>
                </a:lnTo>
                <a:lnTo>
                  <a:pt x="3395" y="296"/>
                </a:lnTo>
                <a:lnTo>
                  <a:pt x="3421" y="276"/>
                </a:lnTo>
                <a:lnTo>
                  <a:pt x="3448" y="257"/>
                </a:lnTo>
                <a:lnTo>
                  <a:pt x="3476" y="238"/>
                </a:lnTo>
                <a:lnTo>
                  <a:pt x="3503" y="220"/>
                </a:lnTo>
                <a:lnTo>
                  <a:pt x="3531" y="201"/>
                </a:lnTo>
                <a:lnTo>
                  <a:pt x="3561" y="184"/>
                </a:lnTo>
                <a:lnTo>
                  <a:pt x="3590" y="168"/>
                </a:lnTo>
                <a:lnTo>
                  <a:pt x="3619" y="153"/>
                </a:lnTo>
                <a:lnTo>
                  <a:pt x="3649" y="138"/>
                </a:lnTo>
                <a:lnTo>
                  <a:pt x="3680" y="123"/>
                </a:lnTo>
                <a:lnTo>
                  <a:pt x="3711" y="110"/>
                </a:lnTo>
                <a:lnTo>
                  <a:pt x="3742" y="97"/>
                </a:lnTo>
                <a:lnTo>
                  <a:pt x="3774" y="84"/>
                </a:lnTo>
                <a:lnTo>
                  <a:pt x="3806" y="74"/>
                </a:lnTo>
                <a:lnTo>
                  <a:pt x="3839" y="63"/>
                </a:lnTo>
                <a:lnTo>
                  <a:pt x="3870" y="54"/>
                </a:lnTo>
                <a:lnTo>
                  <a:pt x="3903" y="44"/>
                </a:lnTo>
                <a:lnTo>
                  <a:pt x="3938" y="36"/>
                </a:lnTo>
                <a:lnTo>
                  <a:pt x="3971" y="29"/>
                </a:lnTo>
                <a:lnTo>
                  <a:pt x="4005" y="23"/>
                </a:lnTo>
                <a:lnTo>
                  <a:pt x="4039" y="16"/>
                </a:lnTo>
                <a:lnTo>
                  <a:pt x="4074" y="12"/>
                </a:lnTo>
                <a:lnTo>
                  <a:pt x="4109" y="8"/>
                </a:lnTo>
                <a:lnTo>
                  <a:pt x="4144" y="5"/>
                </a:lnTo>
                <a:lnTo>
                  <a:pt x="4179" y="2"/>
                </a:lnTo>
                <a:lnTo>
                  <a:pt x="4214" y="1"/>
                </a:lnTo>
                <a:lnTo>
                  <a:pt x="4250" y="0"/>
                </a:lnTo>
                <a:lnTo>
                  <a:pt x="4286" y="1"/>
                </a:lnTo>
                <a:lnTo>
                  <a:pt x="4322" y="2"/>
                </a:lnTo>
                <a:lnTo>
                  <a:pt x="4357" y="5"/>
                </a:lnTo>
                <a:lnTo>
                  <a:pt x="4392" y="8"/>
                </a:lnTo>
                <a:lnTo>
                  <a:pt x="4427" y="12"/>
                </a:lnTo>
                <a:lnTo>
                  <a:pt x="4461" y="16"/>
                </a:lnTo>
                <a:lnTo>
                  <a:pt x="4495" y="23"/>
                </a:lnTo>
                <a:lnTo>
                  <a:pt x="4529" y="29"/>
                </a:lnTo>
                <a:lnTo>
                  <a:pt x="4563" y="36"/>
                </a:lnTo>
                <a:lnTo>
                  <a:pt x="4596" y="44"/>
                </a:lnTo>
                <a:lnTo>
                  <a:pt x="4629" y="54"/>
                </a:lnTo>
                <a:lnTo>
                  <a:pt x="4662" y="63"/>
                </a:lnTo>
                <a:lnTo>
                  <a:pt x="4695" y="74"/>
                </a:lnTo>
                <a:lnTo>
                  <a:pt x="4727" y="84"/>
                </a:lnTo>
                <a:lnTo>
                  <a:pt x="4758" y="97"/>
                </a:lnTo>
                <a:lnTo>
                  <a:pt x="4790" y="110"/>
                </a:lnTo>
                <a:lnTo>
                  <a:pt x="4821" y="123"/>
                </a:lnTo>
                <a:lnTo>
                  <a:pt x="4851" y="138"/>
                </a:lnTo>
                <a:lnTo>
                  <a:pt x="4882" y="153"/>
                </a:lnTo>
                <a:lnTo>
                  <a:pt x="4911" y="168"/>
                </a:lnTo>
                <a:lnTo>
                  <a:pt x="4940" y="184"/>
                </a:lnTo>
                <a:lnTo>
                  <a:pt x="4969" y="201"/>
                </a:lnTo>
                <a:lnTo>
                  <a:pt x="4998" y="220"/>
                </a:lnTo>
                <a:lnTo>
                  <a:pt x="5025" y="238"/>
                </a:lnTo>
                <a:lnTo>
                  <a:pt x="5053" y="257"/>
                </a:lnTo>
                <a:lnTo>
                  <a:pt x="5079" y="276"/>
                </a:lnTo>
                <a:lnTo>
                  <a:pt x="5106" y="296"/>
                </a:lnTo>
                <a:lnTo>
                  <a:pt x="5132" y="317"/>
                </a:lnTo>
                <a:lnTo>
                  <a:pt x="5157" y="339"/>
                </a:lnTo>
                <a:lnTo>
                  <a:pt x="5183" y="361"/>
                </a:lnTo>
                <a:lnTo>
                  <a:pt x="5206" y="383"/>
                </a:lnTo>
                <a:lnTo>
                  <a:pt x="5231" y="407"/>
                </a:lnTo>
                <a:lnTo>
                  <a:pt x="5254" y="430"/>
                </a:lnTo>
                <a:lnTo>
                  <a:pt x="5276" y="455"/>
                </a:lnTo>
                <a:lnTo>
                  <a:pt x="5299" y="480"/>
                </a:lnTo>
                <a:lnTo>
                  <a:pt x="5320" y="505"/>
                </a:lnTo>
                <a:lnTo>
                  <a:pt x="5340" y="531"/>
                </a:lnTo>
                <a:lnTo>
                  <a:pt x="5360" y="558"/>
                </a:lnTo>
                <a:lnTo>
                  <a:pt x="5381" y="585"/>
                </a:lnTo>
                <a:lnTo>
                  <a:pt x="5400" y="612"/>
                </a:lnTo>
                <a:lnTo>
                  <a:pt x="5418" y="640"/>
                </a:lnTo>
                <a:lnTo>
                  <a:pt x="5436" y="668"/>
                </a:lnTo>
                <a:lnTo>
                  <a:pt x="5453" y="697"/>
                </a:lnTo>
                <a:lnTo>
                  <a:pt x="5469" y="726"/>
                </a:lnTo>
                <a:lnTo>
                  <a:pt x="5485" y="756"/>
                </a:lnTo>
                <a:lnTo>
                  <a:pt x="5500" y="786"/>
                </a:lnTo>
                <a:lnTo>
                  <a:pt x="5514" y="817"/>
                </a:lnTo>
                <a:lnTo>
                  <a:pt x="5527" y="848"/>
                </a:lnTo>
                <a:lnTo>
                  <a:pt x="5540" y="878"/>
                </a:lnTo>
                <a:lnTo>
                  <a:pt x="5552" y="910"/>
                </a:lnTo>
                <a:lnTo>
                  <a:pt x="5564" y="942"/>
                </a:lnTo>
                <a:lnTo>
                  <a:pt x="5574" y="975"/>
                </a:lnTo>
                <a:lnTo>
                  <a:pt x="5584" y="1007"/>
                </a:lnTo>
                <a:lnTo>
                  <a:pt x="5592" y="1040"/>
                </a:lnTo>
                <a:lnTo>
                  <a:pt x="5601" y="1074"/>
                </a:lnTo>
                <a:lnTo>
                  <a:pt x="5608" y="1107"/>
                </a:lnTo>
                <a:lnTo>
                  <a:pt x="5615" y="1141"/>
                </a:lnTo>
                <a:lnTo>
                  <a:pt x="5620" y="1175"/>
                </a:lnTo>
                <a:lnTo>
                  <a:pt x="5625" y="1210"/>
                </a:lnTo>
                <a:lnTo>
                  <a:pt x="5629" y="1246"/>
                </a:lnTo>
                <a:lnTo>
                  <a:pt x="5632" y="1281"/>
                </a:lnTo>
                <a:lnTo>
                  <a:pt x="5635" y="1316"/>
                </a:lnTo>
                <a:lnTo>
                  <a:pt x="5636" y="1351"/>
                </a:lnTo>
                <a:lnTo>
                  <a:pt x="5636" y="1387"/>
                </a:lnTo>
                <a:lnTo>
                  <a:pt x="5636" y="1422"/>
                </a:lnTo>
                <a:lnTo>
                  <a:pt x="5635" y="1458"/>
                </a:lnTo>
                <a:lnTo>
                  <a:pt x="5632" y="1494"/>
                </a:lnTo>
                <a:lnTo>
                  <a:pt x="5629" y="1529"/>
                </a:lnTo>
                <a:lnTo>
                  <a:pt x="5625" y="1564"/>
                </a:lnTo>
                <a:lnTo>
                  <a:pt x="5620" y="1598"/>
                </a:lnTo>
                <a:lnTo>
                  <a:pt x="5615" y="1632"/>
                </a:lnTo>
                <a:lnTo>
                  <a:pt x="5608" y="1666"/>
                </a:lnTo>
                <a:lnTo>
                  <a:pt x="5601" y="1700"/>
                </a:lnTo>
                <a:lnTo>
                  <a:pt x="5592" y="1733"/>
                </a:lnTo>
                <a:lnTo>
                  <a:pt x="5584" y="1766"/>
                </a:lnTo>
                <a:lnTo>
                  <a:pt x="5574" y="1799"/>
                </a:lnTo>
                <a:lnTo>
                  <a:pt x="5564" y="1832"/>
                </a:lnTo>
                <a:lnTo>
                  <a:pt x="5552" y="1864"/>
                </a:lnTo>
                <a:lnTo>
                  <a:pt x="5540" y="1895"/>
                </a:lnTo>
                <a:lnTo>
                  <a:pt x="5527" y="1927"/>
                </a:lnTo>
                <a:lnTo>
                  <a:pt x="5514" y="1958"/>
                </a:lnTo>
                <a:lnTo>
                  <a:pt x="5500" y="1987"/>
                </a:lnTo>
                <a:lnTo>
                  <a:pt x="5485" y="2018"/>
                </a:lnTo>
                <a:lnTo>
                  <a:pt x="5469" y="2048"/>
                </a:lnTo>
                <a:lnTo>
                  <a:pt x="5453" y="2077"/>
                </a:lnTo>
                <a:lnTo>
                  <a:pt x="5436" y="2106"/>
                </a:lnTo>
                <a:lnTo>
                  <a:pt x="5418" y="2134"/>
                </a:lnTo>
                <a:lnTo>
                  <a:pt x="5400" y="2162"/>
                </a:lnTo>
                <a:lnTo>
                  <a:pt x="5381" y="2190"/>
                </a:lnTo>
                <a:lnTo>
                  <a:pt x="5360" y="2216"/>
                </a:lnTo>
                <a:lnTo>
                  <a:pt x="5340" y="2243"/>
                </a:lnTo>
                <a:lnTo>
                  <a:pt x="5320" y="2268"/>
                </a:lnTo>
                <a:lnTo>
                  <a:pt x="5299" y="2294"/>
                </a:lnTo>
                <a:lnTo>
                  <a:pt x="5276" y="2318"/>
                </a:lnTo>
                <a:lnTo>
                  <a:pt x="5254" y="2343"/>
                </a:lnTo>
                <a:lnTo>
                  <a:pt x="5231" y="2367"/>
                </a:lnTo>
                <a:lnTo>
                  <a:pt x="5190" y="2406"/>
                </a:lnTo>
                <a:lnTo>
                  <a:pt x="5148" y="2443"/>
                </a:lnTo>
                <a:lnTo>
                  <a:pt x="5104" y="2479"/>
                </a:lnTo>
                <a:lnTo>
                  <a:pt x="5059" y="2512"/>
                </a:lnTo>
                <a:lnTo>
                  <a:pt x="5013" y="2544"/>
                </a:lnTo>
                <a:lnTo>
                  <a:pt x="4966" y="2575"/>
                </a:lnTo>
                <a:lnTo>
                  <a:pt x="4917" y="2603"/>
                </a:lnTo>
                <a:lnTo>
                  <a:pt x="4867" y="2629"/>
                </a:lnTo>
                <a:lnTo>
                  <a:pt x="5114" y="2629"/>
                </a:lnTo>
                <a:lnTo>
                  <a:pt x="5697" y="2231"/>
                </a:lnTo>
                <a:lnTo>
                  <a:pt x="5629" y="2131"/>
                </a:lnTo>
                <a:lnTo>
                  <a:pt x="5853" y="1978"/>
                </a:lnTo>
                <a:lnTo>
                  <a:pt x="6361" y="2721"/>
                </a:lnTo>
                <a:lnTo>
                  <a:pt x="6135" y="2875"/>
                </a:lnTo>
                <a:lnTo>
                  <a:pt x="6057" y="2760"/>
                </a:lnTo>
                <a:lnTo>
                  <a:pt x="5505" y="3136"/>
                </a:lnTo>
                <a:lnTo>
                  <a:pt x="5505" y="5232"/>
                </a:lnTo>
                <a:lnTo>
                  <a:pt x="5505" y="5249"/>
                </a:lnTo>
                <a:lnTo>
                  <a:pt x="5504" y="5265"/>
                </a:lnTo>
                <a:lnTo>
                  <a:pt x="5502" y="5281"/>
                </a:lnTo>
                <a:lnTo>
                  <a:pt x="5499" y="5296"/>
                </a:lnTo>
                <a:lnTo>
                  <a:pt x="5496" y="5312"/>
                </a:lnTo>
                <a:lnTo>
                  <a:pt x="5491" y="5327"/>
                </a:lnTo>
                <a:lnTo>
                  <a:pt x="5486" y="5342"/>
                </a:lnTo>
                <a:lnTo>
                  <a:pt x="5481" y="5357"/>
                </a:lnTo>
                <a:lnTo>
                  <a:pt x="5473" y="5371"/>
                </a:lnTo>
                <a:lnTo>
                  <a:pt x="5467" y="5385"/>
                </a:lnTo>
                <a:lnTo>
                  <a:pt x="5458" y="5399"/>
                </a:lnTo>
                <a:lnTo>
                  <a:pt x="5451" y="5411"/>
                </a:lnTo>
                <a:lnTo>
                  <a:pt x="5441" y="5424"/>
                </a:lnTo>
                <a:lnTo>
                  <a:pt x="5432" y="5437"/>
                </a:lnTo>
                <a:lnTo>
                  <a:pt x="5421" y="5449"/>
                </a:lnTo>
                <a:lnTo>
                  <a:pt x="5410" y="5459"/>
                </a:lnTo>
                <a:lnTo>
                  <a:pt x="5400" y="5470"/>
                </a:lnTo>
                <a:lnTo>
                  <a:pt x="5388" y="5481"/>
                </a:lnTo>
                <a:lnTo>
                  <a:pt x="5375" y="5490"/>
                </a:lnTo>
                <a:lnTo>
                  <a:pt x="5364" y="5499"/>
                </a:lnTo>
                <a:lnTo>
                  <a:pt x="5350" y="5507"/>
                </a:lnTo>
                <a:lnTo>
                  <a:pt x="5337" y="5515"/>
                </a:lnTo>
                <a:lnTo>
                  <a:pt x="5322" y="5522"/>
                </a:lnTo>
                <a:lnTo>
                  <a:pt x="5308" y="5529"/>
                </a:lnTo>
                <a:lnTo>
                  <a:pt x="5293" y="5535"/>
                </a:lnTo>
                <a:lnTo>
                  <a:pt x="5278" y="5540"/>
                </a:lnTo>
                <a:lnTo>
                  <a:pt x="5264" y="5544"/>
                </a:lnTo>
                <a:lnTo>
                  <a:pt x="5248" y="5548"/>
                </a:lnTo>
                <a:lnTo>
                  <a:pt x="5232" y="5551"/>
                </a:lnTo>
                <a:lnTo>
                  <a:pt x="5216" y="5553"/>
                </a:lnTo>
                <a:lnTo>
                  <a:pt x="5200" y="5554"/>
                </a:lnTo>
                <a:lnTo>
                  <a:pt x="5183" y="5554"/>
                </a:lnTo>
                <a:lnTo>
                  <a:pt x="1592" y="5554"/>
                </a:lnTo>
                <a:lnTo>
                  <a:pt x="1575" y="5554"/>
                </a:lnTo>
                <a:lnTo>
                  <a:pt x="1559" y="5553"/>
                </a:lnTo>
                <a:lnTo>
                  <a:pt x="1543" y="5551"/>
                </a:lnTo>
                <a:lnTo>
                  <a:pt x="1527" y="5548"/>
                </a:lnTo>
                <a:lnTo>
                  <a:pt x="1511" y="5544"/>
                </a:lnTo>
                <a:lnTo>
                  <a:pt x="1496" y="5540"/>
                </a:lnTo>
                <a:lnTo>
                  <a:pt x="1481" y="5535"/>
                </a:lnTo>
                <a:lnTo>
                  <a:pt x="1466" y="5529"/>
                </a:lnTo>
                <a:lnTo>
                  <a:pt x="1451" y="5522"/>
                </a:lnTo>
                <a:lnTo>
                  <a:pt x="1438" y="5515"/>
                </a:lnTo>
                <a:lnTo>
                  <a:pt x="1425" y="5507"/>
                </a:lnTo>
                <a:lnTo>
                  <a:pt x="1411" y="5499"/>
                </a:lnTo>
                <a:lnTo>
                  <a:pt x="1398" y="5490"/>
                </a:lnTo>
                <a:lnTo>
                  <a:pt x="1387" y="5481"/>
                </a:lnTo>
                <a:lnTo>
                  <a:pt x="1375" y="5470"/>
                </a:lnTo>
                <a:lnTo>
                  <a:pt x="1363" y="5459"/>
                </a:lnTo>
                <a:lnTo>
                  <a:pt x="1352" y="5449"/>
                </a:lnTo>
                <a:lnTo>
                  <a:pt x="1343" y="5437"/>
                </a:lnTo>
                <a:lnTo>
                  <a:pt x="1333" y="5424"/>
                </a:lnTo>
                <a:lnTo>
                  <a:pt x="1324" y="5411"/>
                </a:lnTo>
                <a:lnTo>
                  <a:pt x="1315" y="5399"/>
                </a:lnTo>
                <a:lnTo>
                  <a:pt x="1308" y="5385"/>
                </a:lnTo>
                <a:lnTo>
                  <a:pt x="1300" y="5371"/>
                </a:lnTo>
                <a:lnTo>
                  <a:pt x="1294" y="5357"/>
                </a:lnTo>
                <a:lnTo>
                  <a:pt x="1289" y="5342"/>
                </a:lnTo>
                <a:lnTo>
                  <a:pt x="1283" y="5327"/>
                </a:lnTo>
                <a:lnTo>
                  <a:pt x="1279" y="5312"/>
                </a:lnTo>
                <a:lnTo>
                  <a:pt x="1276" y="5296"/>
                </a:lnTo>
                <a:lnTo>
                  <a:pt x="1273" y="5281"/>
                </a:lnTo>
                <a:lnTo>
                  <a:pt x="1271" y="5265"/>
                </a:lnTo>
                <a:lnTo>
                  <a:pt x="1269" y="5249"/>
                </a:lnTo>
                <a:lnTo>
                  <a:pt x="1268" y="5232"/>
                </a:lnTo>
                <a:lnTo>
                  <a:pt x="1268" y="4543"/>
                </a:lnTo>
                <a:lnTo>
                  <a:pt x="452" y="4543"/>
                </a:lnTo>
                <a:lnTo>
                  <a:pt x="452" y="4694"/>
                </a:lnTo>
                <a:lnTo>
                  <a:pt x="0" y="4694"/>
                </a:lnTo>
                <a:lnTo>
                  <a:pt x="0" y="3209"/>
                </a:lnTo>
                <a:lnTo>
                  <a:pt x="452" y="3209"/>
                </a:lnTo>
                <a:lnTo>
                  <a:pt x="452" y="3371"/>
                </a:lnTo>
                <a:lnTo>
                  <a:pt x="1268" y="3371"/>
                </a:lnTo>
                <a:lnTo>
                  <a:pt x="1268" y="2952"/>
                </a:lnTo>
                <a:lnTo>
                  <a:pt x="1269" y="2933"/>
                </a:lnTo>
                <a:lnTo>
                  <a:pt x="1272" y="2913"/>
                </a:lnTo>
                <a:lnTo>
                  <a:pt x="1274" y="2894"/>
                </a:lnTo>
                <a:lnTo>
                  <a:pt x="1278" y="2876"/>
                </a:lnTo>
                <a:lnTo>
                  <a:pt x="1283" y="2858"/>
                </a:lnTo>
                <a:lnTo>
                  <a:pt x="1289" y="2840"/>
                </a:lnTo>
                <a:lnTo>
                  <a:pt x="1296" y="2823"/>
                </a:lnTo>
                <a:lnTo>
                  <a:pt x="1304" y="2806"/>
                </a:lnTo>
                <a:lnTo>
                  <a:pt x="1312" y="2790"/>
                </a:lnTo>
                <a:lnTo>
                  <a:pt x="1322" y="2775"/>
                </a:lnTo>
                <a:lnTo>
                  <a:pt x="1332" y="2760"/>
                </a:lnTo>
                <a:lnTo>
                  <a:pt x="1344" y="2745"/>
                </a:lnTo>
                <a:lnTo>
                  <a:pt x="1356" y="2731"/>
                </a:lnTo>
                <a:lnTo>
                  <a:pt x="1368" y="2719"/>
                </a:lnTo>
                <a:lnTo>
                  <a:pt x="1382" y="2707"/>
                </a:lnTo>
                <a:lnTo>
                  <a:pt x="1396" y="2695"/>
                </a:lnTo>
                <a:lnTo>
                  <a:pt x="1350" y="2675"/>
                </a:lnTo>
                <a:lnTo>
                  <a:pt x="1306" y="2652"/>
                </a:lnTo>
                <a:lnTo>
                  <a:pt x="1262" y="2627"/>
                </a:lnTo>
                <a:lnTo>
                  <a:pt x="1219" y="2600"/>
                </a:lnTo>
                <a:lnTo>
                  <a:pt x="1179" y="2572"/>
                </a:lnTo>
                <a:lnTo>
                  <a:pt x="1140" y="2541"/>
                </a:lnTo>
                <a:lnTo>
                  <a:pt x="1102" y="2508"/>
                </a:lnTo>
                <a:lnTo>
                  <a:pt x="1066" y="2474"/>
                </a:lnTo>
                <a:lnTo>
                  <a:pt x="1032" y="2439"/>
                </a:lnTo>
                <a:lnTo>
                  <a:pt x="1000" y="2401"/>
                </a:lnTo>
                <a:lnTo>
                  <a:pt x="970" y="2363"/>
                </a:lnTo>
                <a:lnTo>
                  <a:pt x="942" y="2323"/>
                </a:lnTo>
                <a:lnTo>
                  <a:pt x="915" y="2281"/>
                </a:lnTo>
                <a:lnTo>
                  <a:pt x="891" y="2239"/>
                </a:lnTo>
                <a:lnTo>
                  <a:pt x="868" y="2195"/>
                </a:lnTo>
                <a:lnTo>
                  <a:pt x="847" y="2149"/>
                </a:lnTo>
                <a:lnTo>
                  <a:pt x="829" y="2103"/>
                </a:lnTo>
                <a:lnTo>
                  <a:pt x="813" y="2056"/>
                </a:lnTo>
                <a:lnTo>
                  <a:pt x="799" y="2008"/>
                </a:lnTo>
                <a:lnTo>
                  <a:pt x="788" y="1958"/>
                </a:lnTo>
                <a:lnTo>
                  <a:pt x="783" y="1933"/>
                </a:lnTo>
                <a:lnTo>
                  <a:pt x="779" y="1908"/>
                </a:lnTo>
                <a:lnTo>
                  <a:pt x="776" y="1882"/>
                </a:lnTo>
                <a:lnTo>
                  <a:pt x="772" y="1857"/>
                </a:lnTo>
                <a:lnTo>
                  <a:pt x="770" y="1831"/>
                </a:lnTo>
                <a:lnTo>
                  <a:pt x="768" y="1804"/>
                </a:lnTo>
                <a:lnTo>
                  <a:pt x="767" y="1779"/>
                </a:lnTo>
                <a:lnTo>
                  <a:pt x="767" y="1752"/>
                </a:lnTo>
                <a:lnTo>
                  <a:pt x="767" y="1726"/>
                </a:lnTo>
                <a:lnTo>
                  <a:pt x="768" y="1699"/>
                </a:lnTo>
                <a:lnTo>
                  <a:pt x="770" y="1673"/>
                </a:lnTo>
                <a:lnTo>
                  <a:pt x="772" y="1648"/>
                </a:lnTo>
                <a:lnTo>
                  <a:pt x="776" y="1622"/>
                </a:lnTo>
                <a:lnTo>
                  <a:pt x="779" y="1597"/>
                </a:lnTo>
                <a:lnTo>
                  <a:pt x="783" y="1571"/>
                </a:lnTo>
                <a:lnTo>
                  <a:pt x="788" y="1546"/>
                </a:lnTo>
                <a:lnTo>
                  <a:pt x="799" y="1497"/>
                </a:lnTo>
                <a:lnTo>
                  <a:pt x="813" y="1449"/>
                </a:lnTo>
                <a:lnTo>
                  <a:pt x="829" y="1401"/>
                </a:lnTo>
                <a:lnTo>
                  <a:pt x="847" y="1354"/>
                </a:lnTo>
                <a:lnTo>
                  <a:pt x="868" y="1309"/>
                </a:lnTo>
                <a:lnTo>
                  <a:pt x="891" y="1266"/>
                </a:lnTo>
                <a:lnTo>
                  <a:pt x="915" y="1222"/>
                </a:lnTo>
                <a:lnTo>
                  <a:pt x="942" y="1181"/>
                </a:lnTo>
                <a:lnTo>
                  <a:pt x="970" y="1141"/>
                </a:lnTo>
                <a:lnTo>
                  <a:pt x="1000" y="1103"/>
                </a:lnTo>
                <a:lnTo>
                  <a:pt x="1032" y="1066"/>
                </a:lnTo>
                <a:lnTo>
                  <a:pt x="1066" y="1030"/>
                </a:lnTo>
                <a:lnTo>
                  <a:pt x="1101" y="997"/>
                </a:lnTo>
                <a:lnTo>
                  <a:pt x="1139" y="964"/>
                </a:lnTo>
                <a:lnTo>
                  <a:pt x="1177" y="934"/>
                </a:lnTo>
                <a:lnTo>
                  <a:pt x="1217" y="905"/>
                </a:lnTo>
                <a:lnTo>
                  <a:pt x="1259" y="878"/>
                </a:lnTo>
                <a:lnTo>
                  <a:pt x="1301" y="854"/>
                </a:lnTo>
                <a:lnTo>
                  <a:pt x="1346" y="832"/>
                </a:lnTo>
                <a:lnTo>
                  <a:pt x="1391" y="811"/>
                </a:lnTo>
                <a:lnTo>
                  <a:pt x="1438" y="793"/>
                </a:lnTo>
                <a:lnTo>
                  <a:pt x="1484" y="777"/>
                </a:lnTo>
                <a:lnTo>
                  <a:pt x="1533" y="763"/>
                </a:lnTo>
                <a:lnTo>
                  <a:pt x="1582" y="752"/>
                </a:lnTo>
                <a:lnTo>
                  <a:pt x="1608" y="746"/>
                </a:lnTo>
                <a:lnTo>
                  <a:pt x="1632" y="742"/>
                </a:lnTo>
                <a:lnTo>
                  <a:pt x="1658" y="739"/>
                </a:lnTo>
                <a:lnTo>
                  <a:pt x="1683" y="736"/>
                </a:lnTo>
                <a:lnTo>
                  <a:pt x="1710" y="734"/>
                </a:lnTo>
                <a:lnTo>
                  <a:pt x="1736" y="733"/>
                </a:lnTo>
                <a:lnTo>
                  <a:pt x="1762" y="732"/>
                </a:lnTo>
                <a:lnTo>
                  <a:pt x="1788" y="730"/>
                </a:lnTo>
                <a:lnTo>
                  <a:pt x="1814" y="732"/>
                </a:lnTo>
                <a:lnTo>
                  <a:pt x="1841" y="733"/>
                </a:lnTo>
                <a:lnTo>
                  <a:pt x="1867" y="734"/>
                </a:lnTo>
                <a:lnTo>
                  <a:pt x="1893" y="736"/>
                </a:lnTo>
                <a:lnTo>
                  <a:pt x="1919" y="739"/>
                </a:lnTo>
                <a:lnTo>
                  <a:pt x="1944" y="742"/>
                </a:lnTo>
                <a:lnTo>
                  <a:pt x="1969" y="746"/>
                </a:lnTo>
                <a:lnTo>
                  <a:pt x="1994" y="752"/>
                </a:lnTo>
                <a:lnTo>
                  <a:pt x="2043" y="763"/>
                </a:lnTo>
                <a:lnTo>
                  <a:pt x="2092" y="777"/>
                </a:lnTo>
                <a:lnTo>
                  <a:pt x="2139" y="793"/>
                </a:lnTo>
                <a:lnTo>
                  <a:pt x="2186" y="811"/>
                </a:lnTo>
                <a:lnTo>
                  <a:pt x="2230" y="832"/>
                </a:lnTo>
                <a:lnTo>
                  <a:pt x="2275" y="854"/>
                </a:lnTo>
                <a:lnTo>
                  <a:pt x="2318" y="878"/>
                </a:lnTo>
                <a:lnTo>
                  <a:pt x="2359" y="905"/>
                </a:lnTo>
                <a:lnTo>
                  <a:pt x="2399" y="934"/>
                </a:lnTo>
                <a:lnTo>
                  <a:pt x="2438" y="964"/>
                </a:lnTo>
                <a:lnTo>
                  <a:pt x="2475" y="997"/>
                </a:lnTo>
                <a:lnTo>
                  <a:pt x="2510" y="1030"/>
                </a:lnTo>
                <a:lnTo>
                  <a:pt x="2544" y="1066"/>
                </a:lnTo>
                <a:lnTo>
                  <a:pt x="2576" y="1103"/>
                </a:lnTo>
                <a:lnTo>
                  <a:pt x="2606" y="1141"/>
                </a:lnTo>
                <a:lnTo>
                  <a:pt x="2635" y="1181"/>
                </a:lnTo>
                <a:lnTo>
                  <a:pt x="2661" y="1222"/>
                </a:lnTo>
                <a:lnTo>
                  <a:pt x="2686" y="1266"/>
                </a:lnTo>
                <a:lnTo>
                  <a:pt x="2708" y="1309"/>
                </a:lnTo>
                <a:lnTo>
                  <a:pt x="2729" y="1354"/>
                </a:lnTo>
                <a:lnTo>
                  <a:pt x="2748" y="1401"/>
                </a:lnTo>
                <a:lnTo>
                  <a:pt x="2764" y="1449"/>
                </a:lnTo>
                <a:lnTo>
                  <a:pt x="2778" y="1497"/>
                </a:lnTo>
                <a:lnTo>
                  <a:pt x="2788" y="1546"/>
                </a:lnTo>
                <a:lnTo>
                  <a:pt x="2793" y="1571"/>
                </a:lnTo>
                <a:lnTo>
                  <a:pt x="2798" y="1597"/>
                </a:lnTo>
                <a:lnTo>
                  <a:pt x="2801" y="1622"/>
                </a:lnTo>
                <a:lnTo>
                  <a:pt x="2804" y="1648"/>
                </a:lnTo>
                <a:lnTo>
                  <a:pt x="2806" y="1673"/>
                </a:lnTo>
                <a:lnTo>
                  <a:pt x="2808" y="1699"/>
                </a:lnTo>
                <a:lnTo>
                  <a:pt x="2809" y="1726"/>
                </a:lnTo>
                <a:lnTo>
                  <a:pt x="2809" y="1752"/>
                </a:lnTo>
                <a:lnTo>
                  <a:pt x="2809" y="1779"/>
                </a:lnTo>
                <a:lnTo>
                  <a:pt x="2808" y="1804"/>
                </a:lnTo>
                <a:lnTo>
                  <a:pt x="2806" y="1831"/>
                </a:lnTo>
                <a:lnTo>
                  <a:pt x="2804" y="1857"/>
                </a:lnTo>
                <a:lnTo>
                  <a:pt x="2801" y="1882"/>
                </a:lnTo>
                <a:lnTo>
                  <a:pt x="2798" y="1908"/>
                </a:lnTo>
                <a:lnTo>
                  <a:pt x="2793" y="1933"/>
                </a:lnTo>
                <a:lnTo>
                  <a:pt x="2788" y="1958"/>
                </a:lnTo>
                <a:lnTo>
                  <a:pt x="2778" y="2008"/>
                </a:lnTo>
                <a:lnTo>
                  <a:pt x="2764" y="2056"/>
                </a:lnTo>
                <a:lnTo>
                  <a:pt x="2748" y="2103"/>
                </a:lnTo>
                <a:lnTo>
                  <a:pt x="2729" y="2149"/>
                </a:lnTo>
                <a:lnTo>
                  <a:pt x="2708" y="2195"/>
                </a:lnTo>
                <a:lnTo>
                  <a:pt x="2686" y="2239"/>
                </a:lnTo>
                <a:lnTo>
                  <a:pt x="2661" y="2281"/>
                </a:lnTo>
                <a:lnTo>
                  <a:pt x="2635" y="2323"/>
                </a:lnTo>
                <a:lnTo>
                  <a:pt x="2606" y="2363"/>
                </a:lnTo>
                <a:lnTo>
                  <a:pt x="2576" y="2401"/>
                </a:lnTo>
                <a:lnTo>
                  <a:pt x="2544" y="2439"/>
                </a:lnTo>
                <a:lnTo>
                  <a:pt x="2510" y="2474"/>
                </a:lnTo>
                <a:lnTo>
                  <a:pt x="2488" y="2496"/>
                </a:lnTo>
                <a:lnTo>
                  <a:pt x="2465" y="2517"/>
                </a:lnTo>
                <a:lnTo>
                  <a:pt x="2440" y="2538"/>
                </a:lnTo>
                <a:lnTo>
                  <a:pt x="2416" y="2558"/>
                </a:lnTo>
                <a:lnTo>
                  <a:pt x="2390" y="2577"/>
                </a:lnTo>
                <a:lnTo>
                  <a:pt x="2365" y="2595"/>
                </a:lnTo>
                <a:lnTo>
                  <a:pt x="2338" y="2612"/>
                </a:lnTo>
                <a:lnTo>
                  <a:pt x="2311" y="2629"/>
                </a:lnTo>
                <a:close/>
                <a:moveTo>
                  <a:pt x="4969" y="2053"/>
                </a:moveTo>
                <a:lnTo>
                  <a:pt x="4437" y="1746"/>
                </a:lnTo>
                <a:lnTo>
                  <a:pt x="4437" y="2349"/>
                </a:lnTo>
                <a:lnTo>
                  <a:pt x="4473" y="2341"/>
                </a:lnTo>
                <a:lnTo>
                  <a:pt x="4509" y="2332"/>
                </a:lnTo>
                <a:lnTo>
                  <a:pt x="4544" y="2322"/>
                </a:lnTo>
                <a:lnTo>
                  <a:pt x="4579" y="2310"/>
                </a:lnTo>
                <a:lnTo>
                  <a:pt x="4613" y="2297"/>
                </a:lnTo>
                <a:lnTo>
                  <a:pt x="4647" y="2283"/>
                </a:lnTo>
                <a:lnTo>
                  <a:pt x="4680" y="2267"/>
                </a:lnTo>
                <a:lnTo>
                  <a:pt x="4712" y="2251"/>
                </a:lnTo>
                <a:lnTo>
                  <a:pt x="4744" y="2233"/>
                </a:lnTo>
                <a:lnTo>
                  <a:pt x="4775" y="2214"/>
                </a:lnTo>
                <a:lnTo>
                  <a:pt x="4805" y="2195"/>
                </a:lnTo>
                <a:lnTo>
                  <a:pt x="4835" y="2174"/>
                </a:lnTo>
                <a:lnTo>
                  <a:pt x="4862" y="2151"/>
                </a:lnTo>
                <a:lnTo>
                  <a:pt x="4890" y="2129"/>
                </a:lnTo>
                <a:lnTo>
                  <a:pt x="4917" y="2105"/>
                </a:lnTo>
                <a:lnTo>
                  <a:pt x="4943" y="2080"/>
                </a:lnTo>
                <a:lnTo>
                  <a:pt x="4969" y="2053"/>
                </a:lnTo>
                <a:close/>
                <a:moveTo>
                  <a:pt x="3870" y="1419"/>
                </a:moveTo>
                <a:lnTo>
                  <a:pt x="3314" y="1098"/>
                </a:lnTo>
                <a:lnTo>
                  <a:pt x="3304" y="1132"/>
                </a:lnTo>
                <a:lnTo>
                  <a:pt x="3296" y="1167"/>
                </a:lnTo>
                <a:lnTo>
                  <a:pt x="3288" y="1203"/>
                </a:lnTo>
                <a:lnTo>
                  <a:pt x="3282" y="1239"/>
                </a:lnTo>
                <a:lnTo>
                  <a:pt x="3277" y="1275"/>
                </a:lnTo>
                <a:lnTo>
                  <a:pt x="3273" y="1312"/>
                </a:lnTo>
                <a:lnTo>
                  <a:pt x="3271" y="1349"/>
                </a:lnTo>
                <a:lnTo>
                  <a:pt x="3270" y="1387"/>
                </a:lnTo>
                <a:lnTo>
                  <a:pt x="3271" y="1432"/>
                </a:lnTo>
                <a:lnTo>
                  <a:pt x="3275" y="1477"/>
                </a:lnTo>
                <a:lnTo>
                  <a:pt x="3280" y="1520"/>
                </a:lnTo>
                <a:lnTo>
                  <a:pt x="3286" y="1564"/>
                </a:lnTo>
                <a:lnTo>
                  <a:pt x="3295" y="1606"/>
                </a:lnTo>
                <a:lnTo>
                  <a:pt x="3305" y="1648"/>
                </a:lnTo>
                <a:lnTo>
                  <a:pt x="3318" y="1689"/>
                </a:lnTo>
                <a:lnTo>
                  <a:pt x="3332" y="1730"/>
                </a:lnTo>
                <a:lnTo>
                  <a:pt x="3870" y="1419"/>
                </a:lnTo>
                <a:close/>
                <a:moveTo>
                  <a:pt x="3493" y="766"/>
                </a:moveTo>
                <a:lnTo>
                  <a:pt x="4060" y="1092"/>
                </a:lnTo>
                <a:lnTo>
                  <a:pt x="4060" y="426"/>
                </a:lnTo>
                <a:lnTo>
                  <a:pt x="4024" y="433"/>
                </a:lnTo>
                <a:lnTo>
                  <a:pt x="3988" y="443"/>
                </a:lnTo>
                <a:lnTo>
                  <a:pt x="3952" y="454"/>
                </a:lnTo>
                <a:lnTo>
                  <a:pt x="3918" y="465"/>
                </a:lnTo>
                <a:lnTo>
                  <a:pt x="3884" y="478"/>
                </a:lnTo>
                <a:lnTo>
                  <a:pt x="3850" y="492"/>
                </a:lnTo>
                <a:lnTo>
                  <a:pt x="3818" y="507"/>
                </a:lnTo>
                <a:lnTo>
                  <a:pt x="3786" y="524"/>
                </a:lnTo>
                <a:lnTo>
                  <a:pt x="3754" y="542"/>
                </a:lnTo>
                <a:lnTo>
                  <a:pt x="3725" y="560"/>
                </a:lnTo>
                <a:lnTo>
                  <a:pt x="3695" y="580"/>
                </a:lnTo>
                <a:lnTo>
                  <a:pt x="3665" y="601"/>
                </a:lnTo>
                <a:lnTo>
                  <a:pt x="3637" y="623"/>
                </a:lnTo>
                <a:lnTo>
                  <a:pt x="3610" y="645"/>
                </a:lnTo>
                <a:lnTo>
                  <a:pt x="3583" y="670"/>
                </a:lnTo>
                <a:lnTo>
                  <a:pt x="3558" y="694"/>
                </a:lnTo>
                <a:lnTo>
                  <a:pt x="3525" y="729"/>
                </a:lnTo>
                <a:lnTo>
                  <a:pt x="3493" y="766"/>
                </a:lnTo>
                <a:close/>
                <a:moveTo>
                  <a:pt x="4625" y="1419"/>
                </a:moveTo>
                <a:lnTo>
                  <a:pt x="5168" y="1732"/>
                </a:lnTo>
                <a:lnTo>
                  <a:pt x="5182" y="1692"/>
                </a:lnTo>
                <a:lnTo>
                  <a:pt x="5194" y="1650"/>
                </a:lnTo>
                <a:lnTo>
                  <a:pt x="5205" y="1607"/>
                </a:lnTo>
                <a:lnTo>
                  <a:pt x="5214" y="1565"/>
                </a:lnTo>
                <a:lnTo>
                  <a:pt x="5221" y="1521"/>
                </a:lnTo>
                <a:lnTo>
                  <a:pt x="5225" y="1477"/>
                </a:lnTo>
                <a:lnTo>
                  <a:pt x="5228" y="1432"/>
                </a:lnTo>
                <a:lnTo>
                  <a:pt x="5230" y="1387"/>
                </a:lnTo>
                <a:lnTo>
                  <a:pt x="5230" y="1349"/>
                </a:lnTo>
                <a:lnTo>
                  <a:pt x="5227" y="1312"/>
                </a:lnTo>
                <a:lnTo>
                  <a:pt x="5223" y="1274"/>
                </a:lnTo>
                <a:lnTo>
                  <a:pt x="5219" y="1238"/>
                </a:lnTo>
                <a:lnTo>
                  <a:pt x="5212" y="1201"/>
                </a:lnTo>
                <a:lnTo>
                  <a:pt x="5205" y="1166"/>
                </a:lnTo>
                <a:lnTo>
                  <a:pt x="5195" y="1131"/>
                </a:lnTo>
                <a:lnTo>
                  <a:pt x="5186" y="1096"/>
                </a:lnTo>
                <a:lnTo>
                  <a:pt x="4625" y="1419"/>
                </a:lnTo>
                <a:close/>
                <a:moveTo>
                  <a:pt x="4060" y="1746"/>
                </a:moveTo>
                <a:lnTo>
                  <a:pt x="3530" y="2051"/>
                </a:lnTo>
                <a:lnTo>
                  <a:pt x="3558" y="2080"/>
                </a:lnTo>
                <a:lnTo>
                  <a:pt x="3583" y="2105"/>
                </a:lnTo>
                <a:lnTo>
                  <a:pt x="3610" y="2128"/>
                </a:lnTo>
                <a:lnTo>
                  <a:pt x="3637" y="2151"/>
                </a:lnTo>
                <a:lnTo>
                  <a:pt x="3665" y="2173"/>
                </a:lnTo>
                <a:lnTo>
                  <a:pt x="3695" y="2194"/>
                </a:lnTo>
                <a:lnTo>
                  <a:pt x="3725" y="2214"/>
                </a:lnTo>
                <a:lnTo>
                  <a:pt x="3754" y="2232"/>
                </a:lnTo>
                <a:lnTo>
                  <a:pt x="3786" y="2250"/>
                </a:lnTo>
                <a:lnTo>
                  <a:pt x="3818" y="2266"/>
                </a:lnTo>
                <a:lnTo>
                  <a:pt x="3850" y="2282"/>
                </a:lnTo>
                <a:lnTo>
                  <a:pt x="3884" y="2296"/>
                </a:lnTo>
                <a:lnTo>
                  <a:pt x="3918" y="2309"/>
                </a:lnTo>
                <a:lnTo>
                  <a:pt x="3952" y="2321"/>
                </a:lnTo>
                <a:lnTo>
                  <a:pt x="3988" y="2331"/>
                </a:lnTo>
                <a:lnTo>
                  <a:pt x="4024" y="2341"/>
                </a:lnTo>
                <a:lnTo>
                  <a:pt x="4060" y="2348"/>
                </a:lnTo>
                <a:lnTo>
                  <a:pt x="4060" y="1746"/>
                </a:lnTo>
                <a:close/>
                <a:moveTo>
                  <a:pt x="4437" y="1092"/>
                </a:moveTo>
                <a:lnTo>
                  <a:pt x="5006" y="763"/>
                </a:lnTo>
                <a:lnTo>
                  <a:pt x="4975" y="728"/>
                </a:lnTo>
                <a:lnTo>
                  <a:pt x="4943" y="694"/>
                </a:lnTo>
                <a:lnTo>
                  <a:pt x="4917" y="669"/>
                </a:lnTo>
                <a:lnTo>
                  <a:pt x="4890" y="645"/>
                </a:lnTo>
                <a:lnTo>
                  <a:pt x="4862" y="622"/>
                </a:lnTo>
                <a:lnTo>
                  <a:pt x="4835" y="601"/>
                </a:lnTo>
                <a:lnTo>
                  <a:pt x="4805" y="579"/>
                </a:lnTo>
                <a:lnTo>
                  <a:pt x="4775" y="559"/>
                </a:lnTo>
                <a:lnTo>
                  <a:pt x="4744" y="541"/>
                </a:lnTo>
                <a:lnTo>
                  <a:pt x="4712" y="523"/>
                </a:lnTo>
                <a:lnTo>
                  <a:pt x="4680" y="506"/>
                </a:lnTo>
                <a:lnTo>
                  <a:pt x="4647" y="491"/>
                </a:lnTo>
                <a:lnTo>
                  <a:pt x="4613" y="477"/>
                </a:lnTo>
                <a:lnTo>
                  <a:pt x="4579" y="463"/>
                </a:lnTo>
                <a:lnTo>
                  <a:pt x="4544" y="453"/>
                </a:lnTo>
                <a:lnTo>
                  <a:pt x="4509" y="442"/>
                </a:lnTo>
                <a:lnTo>
                  <a:pt x="4473" y="432"/>
                </a:lnTo>
                <a:lnTo>
                  <a:pt x="4437" y="425"/>
                </a:lnTo>
                <a:lnTo>
                  <a:pt x="4437" y="1092"/>
                </a:lnTo>
                <a:close/>
                <a:moveTo>
                  <a:pt x="2318" y="2243"/>
                </a:moveTo>
                <a:lnTo>
                  <a:pt x="1925" y="2016"/>
                </a:lnTo>
                <a:lnTo>
                  <a:pt x="1925" y="2461"/>
                </a:lnTo>
                <a:lnTo>
                  <a:pt x="1953" y="2455"/>
                </a:lnTo>
                <a:lnTo>
                  <a:pt x="1979" y="2448"/>
                </a:lnTo>
                <a:lnTo>
                  <a:pt x="2005" y="2441"/>
                </a:lnTo>
                <a:lnTo>
                  <a:pt x="2030" y="2432"/>
                </a:lnTo>
                <a:lnTo>
                  <a:pt x="2056" y="2423"/>
                </a:lnTo>
                <a:lnTo>
                  <a:pt x="2080" y="2412"/>
                </a:lnTo>
                <a:lnTo>
                  <a:pt x="2105" y="2400"/>
                </a:lnTo>
                <a:lnTo>
                  <a:pt x="2128" y="2389"/>
                </a:lnTo>
                <a:lnTo>
                  <a:pt x="2152" y="2376"/>
                </a:lnTo>
                <a:lnTo>
                  <a:pt x="2175" y="2362"/>
                </a:lnTo>
                <a:lnTo>
                  <a:pt x="2196" y="2347"/>
                </a:lnTo>
                <a:lnTo>
                  <a:pt x="2219" y="2331"/>
                </a:lnTo>
                <a:lnTo>
                  <a:pt x="2239" y="2315"/>
                </a:lnTo>
                <a:lnTo>
                  <a:pt x="2260" y="2298"/>
                </a:lnTo>
                <a:lnTo>
                  <a:pt x="2279" y="2281"/>
                </a:lnTo>
                <a:lnTo>
                  <a:pt x="2299" y="2262"/>
                </a:lnTo>
                <a:lnTo>
                  <a:pt x="2318" y="2243"/>
                </a:lnTo>
                <a:close/>
                <a:moveTo>
                  <a:pt x="1509" y="1776"/>
                </a:moveTo>
                <a:lnTo>
                  <a:pt x="1098" y="1539"/>
                </a:lnTo>
                <a:lnTo>
                  <a:pt x="1092" y="1565"/>
                </a:lnTo>
                <a:lnTo>
                  <a:pt x="1084" y="1590"/>
                </a:lnTo>
                <a:lnTo>
                  <a:pt x="1079" y="1616"/>
                </a:lnTo>
                <a:lnTo>
                  <a:pt x="1075" y="1643"/>
                </a:lnTo>
                <a:lnTo>
                  <a:pt x="1072" y="1670"/>
                </a:lnTo>
                <a:lnTo>
                  <a:pt x="1068" y="1697"/>
                </a:lnTo>
                <a:lnTo>
                  <a:pt x="1067" y="1725"/>
                </a:lnTo>
                <a:lnTo>
                  <a:pt x="1066" y="1752"/>
                </a:lnTo>
                <a:lnTo>
                  <a:pt x="1067" y="1785"/>
                </a:lnTo>
                <a:lnTo>
                  <a:pt x="1069" y="1818"/>
                </a:lnTo>
                <a:lnTo>
                  <a:pt x="1074" y="1850"/>
                </a:lnTo>
                <a:lnTo>
                  <a:pt x="1078" y="1882"/>
                </a:lnTo>
                <a:lnTo>
                  <a:pt x="1084" y="1914"/>
                </a:lnTo>
                <a:lnTo>
                  <a:pt x="1093" y="1945"/>
                </a:lnTo>
                <a:lnTo>
                  <a:pt x="1101" y="1975"/>
                </a:lnTo>
                <a:lnTo>
                  <a:pt x="1112" y="2004"/>
                </a:lnTo>
                <a:lnTo>
                  <a:pt x="1509" y="1776"/>
                </a:lnTo>
                <a:close/>
                <a:moveTo>
                  <a:pt x="1230" y="1295"/>
                </a:moveTo>
                <a:lnTo>
                  <a:pt x="1647" y="1535"/>
                </a:lnTo>
                <a:lnTo>
                  <a:pt x="1647" y="1044"/>
                </a:lnTo>
                <a:lnTo>
                  <a:pt x="1621" y="1050"/>
                </a:lnTo>
                <a:lnTo>
                  <a:pt x="1595" y="1056"/>
                </a:lnTo>
                <a:lnTo>
                  <a:pt x="1569" y="1065"/>
                </a:lnTo>
                <a:lnTo>
                  <a:pt x="1544" y="1073"/>
                </a:lnTo>
                <a:lnTo>
                  <a:pt x="1519" y="1083"/>
                </a:lnTo>
                <a:lnTo>
                  <a:pt x="1494" y="1092"/>
                </a:lnTo>
                <a:lnTo>
                  <a:pt x="1470" y="1104"/>
                </a:lnTo>
                <a:lnTo>
                  <a:pt x="1446" y="1116"/>
                </a:lnTo>
                <a:lnTo>
                  <a:pt x="1424" y="1130"/>
                </a:lnTo>
                <a:lnTo>
                  <a:pt x="1400" y="1143"/>
                </a:lnTo>
                <a:lnTo>
                  <a:pt x="1379" y="1157"/>
                </a:lnTo>
                <a:lnTo>
                  <a:pt x="1358" y="1173"/>
                </a:lnTo>
                <a:lnTo>
                  <a:pt x="1337" y="1189"/>
                </a:lnTo>
                <a:lnTo>
                  <a:pt x="1316" y="1206"/>
                </a:lnTo>
                <a:lnTo>
                  <a:pt x="1297" y="1223"/>
                </a:lnTo>
                <a:lnTo>
                  <a:pt x="1278" y="1241"/>
                </a:lnTo>
                <a:lnTo>
                  <a:pt x="1254" y="1267"/>
                </a:lnTo>
                <a:lnTo>
                  <a:pt x="1230" y="1295"/>
                </a:lnTo>
                <a:close/>
                <a:moveTo>
                  <a:pt x="2064" y="1776"/>
                </a:moveTo>
                <a:lnTo>
                  <a:pt x="2464" y="2007"/>
                </a:lnTo>
                <a:lnTo>
                  <a:pt x="2474" y="1977"/>
                </a:lnTo>
                <a:lnTo>
                  <a:pt x="2484" y="1946"/>
                </a:lnTo>
                <a:lnTo>
                  <a:pt x="2491" y="1915"/>
                </a:lnTo>
                <a:lnTo>
                  <a:pt x="2498" y="1883"/>
                </a:lnTo>
                <a:lnTo>
                  <a:pt x="2503" y="1851"/>
                </a:lnTo>
                <a:lnTo>
                  <a:pt x="2507" y="1818"/>
                </a:lnTo>
                <a:lnTo>
                  <a:pt x="2509" y="1785"/>
                </a:lnTo>
                <a:lnTo>
                  <a:pt x="2510" y="1752"/>
                </a:lnTo>
                <a:lnTo>
                  <a:pt x="2509" y="1725"/>
                </a:lnTo>
                <a:lnTo>
                  <a:pt x="2508" y="1697"/>
                </a:lnTo>
                <a:lnTo>
                  <a:pt x="2505" y="1669"/>
                </a:lnTo>
                <a:lnTo>
                  <a:pt x="2502" y="1642"/>
                </a:lnTo>
                <a:lnTo>
                  <a:pt x="2497" y="1615"/>
                </a:lnTo>
                <a:lnTo>
                  <a:pt x="2491" y="1589"/>
                </a:lnTo>
                <a:lnTo>
                  <a:pt x="2485" y="1563"/>
                </a:lnTo>
                <a:lnTo>
                  <a:pt x="2477" y="1537"/>
                </a:lnTo>
                <a:lnTo>
                  <a:pt x="2064" y="1776"/>
                </a:lnTo>
                <a:close/>
                <a:moveTo>
                  <a:pt x="1647" y="2016"/>
                </a:moveTo>
                <a:lnTo>
                  <a:pt x="1258" y="2242"/>
                </a:lnTo>
                <a:lnTo>
                  <a:pt x="1278" y="2262"/>
                </a:lnTo>
                <a:lnTo>
                  <a:pt x="1297" y="2280"/>
                </a:lnTo>
                <a:lnTo>
                  <a:pt x="1316" y="2298"/>
                </a:lnTo>
                <a:lnTo>
                  <a:pt x="1337" y="2315"/>
                </a:lnTo>
                <a:lnTo>
                  <a:pt x="1358" y="2331"/>
                </a:lnTo>
                <a:lnTo>
                  <a:pt x="1379" y="2346"/>
                </a:lnTo>
                <a:lnTo>
                  <a:pt x="1400" y="2361"/>
                </a:lnTo>
                <a:lnTo>
                  <a:pt x="1424" y="2375"/>
                </a:lnTo>
                <a:lnTo>
                  <a:pt x="1446" y="2388"/>
                </a:lnTo>
                <a:lnTo>
                  <a:pt x="1470" y="2400"/>
                </a:lnTo>
                <a:lnTo>
                  <a:pt x="1494" y="2411"/>
                </a:lnTo>
                <a:lnTo>
                  <a:pt x="1519" y="2422"/>
                </a:lnTo>
                <a:lnTo>
                  <a:pt x="1544" y="2431"/>
                </a:lnTo>
                <a:lnTo>
                  <a:pt x="1569" y="2440"/>
                </a:lnTo>
                <a:lnTo>
                  <a:pt x="1595" y="2447"/>
                </a:lnTo>
                <a:lnTo>
                  <a:pt x="1621" y="2455"/>
                </a:lnTo>
                <a:lnTo>
                  <a:pt x="1647" y="2460"/>
                </a:lnTo>
                <a:lnTo>
                  <a:pt x="1647" y="2016"/>
                </a:lnTo>
                <a:close/>
                <a:moveTo>
                  <a:pt x="1925" y="1535"/>
                </a:moveTo>
                <a:lnTo>
                  <a:pt x="2345" y="1292"/>
                </a:lnTo>
                <a:lnTo>
                  <a:pt x="2322" y="1267"/>
                </a:lnTo>
                <a:lnTo>
                  <a:pt x="2299" y="1241"/>
                </a:lnTo>
                <a:lnTo>
                  <a:pt x="2279" y="1223"/>
                </a:lnTo>
                <a:lnTo>
                  <a:pt x="2260" y="1205"/>
                </a:lnTo>
                <a:lnTo>
                  <a:pt x="2239" y="1189"/>
                </a:lnTo>
                <a:lnTo>
                  <a:pt x="2219" y="1172"/>
                </a:lnTo>
                <a:lnTo>
                  <a:pt x="2196" y="1157"/>
                </a:lnTo>
                <a:lnTo>
                  <a:pt x="2175" y="1142"/>
                </a:lnTo>
                <a:lnTo>
                  <a:pt x="2152" y="1129"/>
                </a:lnTo>
                <a:lnTo>
                  <a:pt x="2128" y="1116"/>
                </a:lnTo>
                <a:lnTo>
                  <a:pt x="2105" y="1103"/>
                </a:lnTo>
                <a:lnTo>
                  <a:pt x="2080" y="1092"/>
                </a:lnTo>
                <a:lnTo>
                  <a:pt x="2056" y="1082"/>
                </a:lnTo>
                <a:lnTo>
                  <a:pt x="2030" y="1072"/>
                </a:lnTo>
                <a:lnTo>
                  <a:pt x="2005" y="1064"/>
                </a:lnTo>
                <a:lnTo>
                  <a:pt x="1979" y="1056"/>
                </a:lnTo>
                <a:lnTo>
                  <a:pt x="1953" y="1049"/>
                </a:lnTo>
                <a:lnTo>
                  <a:pt x="1925" y="1043"/>
                </a:lnTo>
                <a:lnTo>
                  <a:pt x="1925" y="1535"/>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50" name="矩形 4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2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2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2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2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3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3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3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3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3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3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3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3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3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41.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42.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43.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7"/>
</p:tagLst>
</file>

<file path=ppt/tags/tag4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1"/>
</p:tagLst>
</file>

<file path=ppt/tags/tag4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46.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7.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8.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49.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51.xml><?xml version="1.0" encoding="utf-8"?>
<p:tagLst xmlns:a="http://schemas.openxmlformats.org/drawingml/2006/main" xmlns:r="http://schemas.openxmlformats.org/officeDocument/2006/relationships" xmlns:p="http://schemas.openxmlformats.org/presentationml/2006/main">
  <p:tag name="MH" val="20160623114101"/>
  <p:tag name="MH_LIBRARY" val="GRAPHIC"/>
  <p:tag name="MH_TYPE" val="Other"/>
  <p:tag name="MH_ORDER" val="7"/>
</p:tagLst>
</file>

<file path=ppt/tags/tag52.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53.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54.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55.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56.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57.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58.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59.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6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6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6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6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6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6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67.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68.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121">
      <a:dk1>
        <a:srgbClr val="FFFFFF"/>
      </a:dk1>
      <a:lt1>
        <a:srgbClr val="4D4D4D"/>
      </a:lt1>
      <a:dk2>
        <a:srgbClr val="FFFFFF"/>
      </a:dk2>
      <a:lt2>
        <a:srgbClr val="4D4D4D"/>
      </a:lt2>
      <a:accent1>
        <a:srgbClr val="F03703"/>
      </a:accent1>
      <a:accent2>
        <a:srgbClr val="EF5263"/>
      </a:accent2>
      <a:accent3>
        <a:srgbClr val="FFAF0A"/>
      </a:accent3>
      <a:accent4>
        <a:srgbClr val="BD89B9"/>
      </a:accent4>
      <a:accent5>
        <a:srgbClr val="92D050"/>
      </a:accent5>
      <a:accent6>
        <a:srgbClr val="00AEC0"/>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2293</Words>
  <Application>Microsoft Office PowerPoint</Application>
  <PresentationFormat>宽屏</PresentationFormat>
  <Paragraphs>185</Paragraphs>
  <Slides>30</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等线</vt:lpstr>
      <vt:lpstr>等线 Light</vt:lpstr>
      <vt:lpstr>微软雅黑</vt:lpstr>
      <vt:lpstr>幼圆</vt:lpstr>
      <vt:lpstr>Arial</vt:lpstr>
      <vt:lpstr>Bernard MT Condensed</vt:lpstr>
      <vt:lpstr>Calibri</vt:lpstr>
      <vt:lpstr>Tempus Sans ITC</vt:lpstr>
      <vt:lpstr>Wingdings</vt:lpstr>
      <vt:lpstr>Wingdings 2</vt:lpstr>
      <vt:lpstr>A000120141119A01PPBG</vt:lpstr>
      <vt:lpstr>学校开学 可爱卡通教育模板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2017-06-07T14:44:00Z</dcterms:created>
  <dcterms:modified xsi:type="dcterms:W3CDTF">2021-01-05T11:51:04Z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