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4"/>
  </p:notesMasterIdLst>
  <p:sldIdLst>
    <p:sldId id="337" r:id="rId2"/>
    <p:sldId id="339" r:id="rId3"/>
    <p:sldId id="362" r:id="rId4"/>
    <p:sldId id="291" r:id="rId5"/>
    <p:sldId id="343" r:id="rId6"/>
    <p:sldId id="347" r:id="rId7"/>
    <p:sldId id="349" r:id="rId8"/>
    <p:sldId id="289" r:id="rId9"/>
    <p:sldId id="350" r:id="rId10"/>
    <p:sldId id="351" r:id="rId11"/>
    <p:sldId id="335" r:id="rId12"/>
    <p:sldId id="363" r:id="rId13"/>
    <p:sldId id="358" r:id="rId14"/>
    <p:sldId id="338" r:id="rId15"/>
    <p:sldId id="352" r:id="rId16"/>
    <p:sldId id="276" r:id="rId17"/>
    <p:sldId id="320" r:id="rId18"/>
    <p:sldId id="355" r:id="rId19"/>
    <p:sldId id="290" r:id="rId20"/>
    <p:sldId id="361" r:id="rId21"/>
    <p:sldId id="340" r:id="rId22"/>
    <p:sldId id="364" r:id="rId23"/>
    <p:sldId id="353" r:id="rId24"/>
    <p:sldId id="342" r:id="rId25"/>
    <p:sldId id="357" r:id="rId26"/>
    <p:sldId id="356" r:id="rId27"/>
    <p:sldId id="346" r:id="rId28"/>
    <p:sldId id="299" r:id="rId29"/>
    <p:sldId id="341" r:id="rId30"/>
    <p:sldId id="319" r:id="rId31"/>
    <p:sldId id="354" r:id="rId32"/>
    <p:sldId id="365" r:id="rId33"/>
    <p:sldId id="332" r:id="rId34"/>
    <p:sldId id="284" r:id="rId35"/>
    <p:sldId id="321" r:id="rId36"/>
    <p:sldId id="359" r:id="rId37"/>
    <p:sldId id="360" r:id="rId38"/>
    <p:sldId id="277" r:id="rId39"/>
    <p:sldId id="334" r:id="rId40"/>
    <p:sldId id="295" r:id="rId41"/>
    <p:sldId id="293" r:id="rId42"/>
    <p:sldId id="331" r:id="rId43"/>
  </p:sldIdLst>
  <p:sldSz cx="9144000" cy="5143500" type="screen16x9"/>
  <p:notesSz cx="6858000" cy="9144000"/>
  <p:custDataLst>
    <p:tags r:id="rId45"/>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19D"/>
    <a:srgbClr val="133FCB"/>
    <a:srgbClr val="067C0C"/>
    <a:srgbClr val="08A810"/>
    <a:srgbClr val="FF9900"/>
    <a:srgbClr val="045408"/>
    <a:srgbClr val="FF0000"/>
    <a:srgbClr val="DE0000"/>
    <a:srgbClr val="A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varScale="1">
        <p:scale>
          <a:sx n="142" d="100"/>
          <a:sy n="142" d="100"/>
        </p:scale>
        <p:origin x="774" y="120"/>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6856-44DD-BBFE-DAC0750450B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856-44DD-BBFE-DAC0750450B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6856-44DD-BBFE-DAC0750450B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84E4-4000-8B2E-4D5EC24981C3}"/>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4E4-4000-8B2E-4D5EC24981C3}"/>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84E4-4000-8B2E-4D5EC24981C3}"/>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D999-4985-8F85-E47180FD61AE}"/>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999-4985-8F85-E47180FD61AE}"/>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D999-4985-8F85-E47180FD61A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0</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userDrawn="1"/>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512" y="1572745"/>
            <a:ext cx="7741936" cy="2295149"/>
          </a:xfrm>
          <a:prstGeom prst="rect">
            <a:avLst/>
          </a:prstGeom>
        </p:spPr>
      </p:pic>
      <p:sp>
        <p:nvSpPr>
          <p:cNvPr id="47" name="Rectangle 13"/>
          <p:cNvSpPr txBox="1">
            <a:spLocks noChangeArrowheads="1"/>
          </p:cNvSpPr>
          <p:nvPr/>
        </p:nvSpPr>
        <p:spPr bwMode="auto">
          <a:xfrm>
            <a:off x="1521699" y="373643"/>
            <a:ext cx="6002629" cy="57606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600" b="0" i="0" dirty="0">
                <a:latin typeface="方正正粗黑简体" panose="02000000000000000000" pitchFamily="2" charset="-122"/>
                <a:ea typeface="方正正粗黑简体" panose="02000000000000000000" pitchFamily="2" charset="-122"/>
              </a:rPr>
              <a:t>人力资源工作通用</a:t>
            </a:r>
            <a:r>
              <a:rPr lang="en-US" altLang="zh-CN" sz="3600" b="0" i="0" dirty="0">
                <a:latin typeface="方正正粗黑简体" panose="02000000000000000000" pitchFamily="2" charset="-122"/>
                <a:ea typeface="方正正粗黑简体" panose="02000000000000000000" pitchFamily="2" charset="-122"/>
              </a:rPr>
              <a:t>PPT</a:t>
            </a:r>
            <a:r>
              <a:rPr lang="zh-CN" altLang="en-US" sz="3600" b="0" i="0" dirty="0">
                <a:latin typeface="方正正粗黑简体" panose="02000000000000000000" pitchFamily="2" charset="-122"/>
                <a:ea typeface="方正正粗黑简体" panose="02000000000000000000" pitchFamily="2" charset="-122"/>
              </a:rPr>
              <a:t>模板</a:t>
            </a:r>
          </a:p>
        </p:txBody>
      </p:sp>
      <p:sp>
        <p:nvSpPr>
          <p:cNvPr id="49" name="TextBox 48"/>
          <p:cNvSpPr txBox="1"/>
          <p:nvPr/>
        </p:nvSpPr>
        <p:spPr>
          <a:xfrm>
            <a:off x="2421161" y="906274"/>
            <a:ext cx="429155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b="0" dirty="0">
                <a:solidFill>
                  <a:schemeClr val="tx1"/>
                </a:solidFill>
                <a:latin typeface="微软雅黑" panose="020B0503020204020204" pitchFamily="34" charset="-122"/>
                <a:ea typeface="微软雅黑" panose="020B0503020204020204" pitchFamily="34" charset="-122"/>
              </a:rPr>
              <a:t> 团队合作  工作汇报  新年计划 述职报告</a:t>
            </a:r>
          </a:p>
        </p:txBody>
      </p:sp>
      <p:pic>
        <p:nvPicPr>
          <p:cNvPr id="45" name="背景音乐 - 轻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65695" y="0"/>
            <a:ext cx="360040" cy="36004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8000">
        <p14:vortex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6" fill="hold" grpId="4" nodeType="afterEffect">
                                  <p:stCondLst>
                                    <p:cond delay="0"/>
                                  </p:stCondLst>
                                  <p:iterate type="lt">
                                    <p:tmPct val="10000"/>
                                  </p:iterate>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strVal val="(6*min(max(#ppt_w*#ppt_h,.3),1)-7.4)/-.7*#ppt_w"/>
                                          </p:val>
                                        </p:tav>
                                        <p:tav tm="100000">
                                          <p:val>
                                            <p:strVal val="#ppt_w"/>
                                          </p:val>
                                        </p:tav>
                                      </p:tavLst>
                                    </p:anim>
                                    <p:anim calcmode="lin" valueType="num">
                                      <p:cBhvr>
                                        <p:cTn id="21" dur="500" fill="hold"/>
                                        <p:tgtEl>
                                          <p:spTgt spid="47"/>
                                        </p:tgtEl>
                                        <p:attrNameLst>
                                          <p:attrName>ppt_h</p:attrName>
                                        </p:attrNameLst>
                                      </p:cBhvr>
                                      <p:tavLst>
                                        <p:tav tm="0">
                                          <p:val>
                                            <p:strVal val="(6*min(max(#ppt_w*#ppt_h,.3),1)-7.4)/-.7*#ppt_h"/>
                                          </p:val>
                                        </p:tav>
                                        <p:tav tm="100000">
                                          <p:val>
                                            <p:strVal val="#ppt_h"/>
                                          </p:val>
                                        </p:tav>
                                      </p:tavLst>
                                    </p:anim>
                                    <p:anim calcmode="lin" valueType="num">
                                      <p:cBhvr>
                                        <p:cTn id="22" dur="500" fill="hold"/>
                                        <p:tgtEl>
                                          <p:spTgt spid="47"/>
                                        </p:tgtEl>
                                        <p:attrNameLst>
                                          <p:attrName>ppt_x</p:attrName>
                                        </p:attrNameLst>
                                      </p:cBhvr>
                                      <p:tavLst>
                                        <p:tav tm="0">
                                          <p:val>
                                            <p:fltVal val="0.5"/>
                                          </p:val>
                                        </p:tav>
                                        <p:tav tm="100000">
                                          <p:val>
                                            <p:strVal val="#ppt_x"/>
                                          </p:val>
                                        </p:tav>
                                      </p:tavLst>
                                    </p:anim>
                                    <p:anim calcmode="lin" valueType="num">
                                      <p:cBhvr>
                                        <p:cTn id="23" dur="500" fill="hold"/>
                                        <p:tgtEl>
                                          <p:spTgt spid="47"/>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2600"/>
                            </p:stCondLst>
                            <p:childTnLst>
                              <p:par>
                                <p:cTn id="25" presetID="27" presetClass="emph" presetSubtype="0" fill="remove" grpId="5" nodeType="afterEffect">
                                  <p:stCondLst>
                                    <p:cond delay="0"/>
                                  </p:stCondLst>
                                  <p:iterate type="lt">
                                    <p:tmPct val="10000"/>
                                  </p:iterate>
                                  <p:childTnLst>
                                    <p:animClr clrSpc="rgb" dir="cw">
                                      <p:cBhvr override="childStyle">
                                        <p:cTn id="26" dur="250" autoRev="1" fill="remove"/>
                                        <p:tgtEl>
                                          <p:spTgt spid="47"/>
                                        </p:tgtEl>
                                        <p:attrNameLst>
                                          <p:attrName>style.color</p:attrName>
                                        </p:attrNameLst>
                                      </p:cBhvr>
                                      <p:to>
                                        <a:srgbClr val="CC0099"/>
                                      </p:to>
                                    </p:animClr>
                                    <p:animClr clrSpc="rgb" dir="cw">
                                      <p:cBhvr>
                                        <p:cTn id="27" dur="250" autoRev="1" fill="remove"/>
                                        <p:tgtEl>
                                          <p:spTgt spid="47"/>
                                        </p:tgtEl>
                                        <p:attrNameLst>
                                          <p:attrName>fillcolor</p:attrName>
                                        </p:attrNameLst>
                                      </p:cBhvr>
                                      <p:to>
                                        <a:srgbClr val="CC0099"/>
                                      </p:to>
                                    </p:animClr>
                                    <p:set>
                                      <p:cBhvr>
                                        <p:cTn id="28" dur="250" autoRev="1" fill="remove"/>
                                        <p:tgtEl>
                                          <p:spTgt spid="47"/>
                                        </p:tgtEl>
                                        <p:attrNameLst>
                                          <p:attrName>fill.type</p:attrName>
                                        </p:attrNameLst>
                                      </p:cBhvr>
                                      <p:to>
                                        <p:strVal val="solid"/>
                                      </p:to>
                                    </p:set>
                                    <p:set>
                                      <p:cBhvr>
                                        <p:cTn id="29" dur="250" autoRev="1" fill="remove"/>
                                        <p:tgtEl>
                                          <p:spTgt spid="47"/>
                                        </p:tgtEl>
                                        <p:attrNameLst>
                                          <p:attrName>fill.on</p:attrName>
                                        </p:attrNameLst>
                                      </p:cBhvr>
                                      <p:to>
                                        <p:strVal val="true"/>
                                      </p:to>
                                    </p:set>
                                  </p:childTnLst>
                                </p:cTn>
                              </p:par>
                            </p:childTnLst>
                          </p:cTn>
                        </p:par>
                        <p:par>
                          <p:cTn id="30" fill="hold">
                            <p:stCondLst>
                              <p:cond delay="3700"/>
                            </p:stCondLst>
                            <p:childTnLst>
                              <p:par>
                                <p:cTn id="31" presetID="47" presetClass="entr" presetSubtype="0" fill="hold" grpId="0" nodeType="afterEffect">
                                  <p:stCondLst>
                                    <p:cond delay="0"/>
                                  </p:stCondLst>
                                  <p:iterate type="lt">
                                    <p:tmPct val="10000"/>
                                  </p:iterate>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45"/>
                </p:tgtEl>
              </p:cMediaNode>
            </p:audio>
          </p:childTnLst>
        </p:cTn>
      </p:par>
    </p:tnLst>
    <p:bldLst>
      <p:bldP spid="47" grpId="0" bldLvl="0" autoUpdateAnimBg="0"/>
      <p:bldP spid="47" grpId="1" bldLvl="0" autoUpdateAnimBg="0"/>
      <p:bldP spid="47" grpId="2" bldLvl="0" autoUpdateAnimBg="0"/>
      <p:bldP spid="47" grpId="3" bldLvl="0" autoUpdateAnimBg="0"/>
      <p:bldP spid="47" grpId="4"/>
      <p:bldP spid="47" grpId="5"/>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8"/>
          <p:cNvSpPr>
            <a:spLocks noChangeShapeType="1"/>
          </p:cNvSpPr>
          <p:nvPr/>
        </p:nvSpPr>
        <p:spPr bwMode="auto">
          <a:xfrm>
            <a:off x="1447874" y="3391693"/>
            <a:ext cx="0" cy="681038"/>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9"/>
          <p:cNvSpPr>
            <a:spLocks noChangeShapeType="1"/>
          </p:cNvSpPr>
          <p:nvPr/>
        </p:nvSpPr>
        <p:spPr bwMode="auto">
          <a:xfrm>
            <a:off x="1439937" y="4041775"/>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11"/>
          <p:cNvSpPr>
            <a:spLocks noChangeShapeType="1"/>
          </p:cNvSpPr>
          <p:nvPr/>
        </p:nvSpPr>
        <p:spPr bwMode="auto">
          <a:xfrm flipV="1">
            <a:off x="1447874" y="1747996"/>
            <a:ext cx="0" cy="660083"/>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2"/>
          <p:cNvSpPr>
            <a:spLocks noChangeShapeType="1"/>
          </p:cNvSpPr>
          <p:nvPr/>
        </p:nvSpPr>
        <p:spPr bwMode="auto">
          <a:xfrm flipV="1">
            <a:off x="1439937" y="1778000"/>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AutoShape 13"/>
          <p:cNvSpPr>
            <a:spLocks noChangeArrowheads="1"/>
          </p:cNvSpPr>
          <p:nvPr/>
        </p:nvSpPr>
        <p:spPr bwMode="auto">
          <a:xfrm>
            <a:off x="2568649" y="1446292"/>
            <a:ext cx="4171950" cy="661829"/>
          </a:xfrm>
          <a:prstGeom prst="roundRect">
            <a:avLst>
              <a:gd name="adj" fmla="val 8111"/>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8" name="AutoShape 14"/>
          <p:cNvSpPr>
            <a:spLocks noChangeArrowheads="1"/>
          </p:cNvSpPr>
          <p:nvPr/>
        </p:nvSpPr>
        <p:spPr bwMode="auto">
          <a:xfrm>
            <a:off x="2568649" y="3713242"/>
            <a:ext cx="4171950" cy="661829"/>
          </a:xfrm>
          <a:prstGeom prst="roundRect">
            <a:avLst>
              <a:gd name="adj" fmla="val 7037"/>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9" name="Line 21"/>
          <p:cNvSpPr>
            <a:spLocks noChangeShapeType="1"/>
          </p:cNvSpPr>
          <p:nvPr/>
        </p:nvSpPr>
        <p:spPr bwMode="auto">
          <a:xfrm flipH="1">
            <a:off x="7859787" y="3391693"/>
            <a:ext cx="0" cy="681038"/>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22"/>
          <p:cNvSpPr>
            <a:spLocks noChangeShapeType="1"/>
          </p:cNvSpPr>
          <p:nvPr/>
        </p:nvSpPr>
        <p:spPr bwMode="auto">
          <a:xfrm flipH="1">
            <a:off x="6786637" y="4041775"/>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Line 24"/>
          <p:cNvSpPr>
            <a:spLocks noChangeShapeType="1"/>
          </p:cNvSpPr>
          <p:nvPr/>
        </p:nvSpPr>
        <p:spPr bwMode="auto">
          <a:xfrm flipH="1" flipV="1">
            <a:off x="7859787" y="1747996"/>
            <a:ext cx="0" cy="660083"/>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25"/>
          <p:cNvSpPr>
            <a:spLocks noChangeShapeType="1"/>
          </p:cNvSpPr>
          <p:nvPr/>
        </p:nvSpPr>
        <p:spPr bwMode="auto">
          <a:xfrm flipH="1" flipV="1">
            <a:off x="6786637" y="1778000"/>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 name="Group 266"/>
          <p:cNvGrpSpPr/>
          <p:nvPr/>
        </p:nvGrpSpPr>
        <p:grpSpPr bwMode="auto">
          <a:xfrm>
            <a:off x="768424" y="2343071"/>
            <a:ext cx="1350963" cy="1119347"/>
            <a:chOff x="384" y="1508"/>
            <a:chExt cx="851" cy="641"/>
          </a:xfrm>
        </p:grpSpPr>
        <p:sp>
          <p:nvSpPr>
            <p:cNvPr id="34" name="Oval 3"/>
            <p:cNvSpPr>
              <a:spLocks noChangeArrowheads="1"/>
            </p:cNvSpPr>
            <p:nvPr/>
          </p:nvSpPr>
          <p:spPr bwMode="auto">
            <a:xfrm>
              <a:off x="432" y="1508"/>
              <a:ext cx="720" cy="641"/>
            </a:xfrm>
            <a:prstGeom prst="ellipse">
              <a:avLst/>
            </a:pr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pPr>
              <a:endParaRPr lang="zh-CN" altLang="en-US" sz="2000" b="1">
                <a:solidFill>
                  <a:schemeClr val="bg1"/>
                </a:solidFill>
                <a:cs typeface="Arial" panose="020B0604020202020204" pitchFamily="34" charset="0"/>
              </a:endParaRPr>
            </a:p>
          </p:txBody>
        </p:sp>
        <p:grpSp>
          <p:nvGrpSpPr>
            <p:cNvPr id="35" name="Group 4"/>
            <p:cNvGrpSpPr/>
            <p:nvPr/>
          </p:nvGrpSpPr>
          <p:grpSpPr bwMode="auto">
            <a:xfrm>
              <a:off x="485" y="1514"/>
              <a:ext cx="615" cy="180"/>
              <a:chOff x="1431" y="1843"/>
              <a:chExt cx="907" cy="295"/>
            </a:xfrm>
          </p:grpSpPr>
          <p:sp>
            <p:nvSpPr>
              <p:cNvPr id="37" name="Freeform 5"/>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cs typeface="Arial" panose="020B0604020202020204" pitchFamily="34" charset="0"/>
                </a:endParaRPr>
              </a:p>
            </p:txBody>
          </p:sp>
        </p:grpSp>
        <p:sp>
          <p:nvSpPr>
            <p:cNvPr id="36" name="Rectangle 28"/>
            <p:cNvSpPr>
              <a:spLocks noChangeArrowheads="1"/>
            </p:cNvSpPr>
            <p:nvPr/>
          </p:nvSpPr>
          <p:spPr bwMode="auto">
            <a:xfrm>
              <a:off x="384" y="1639"/>
              <a:ext cx="851" cy="36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cs typeface="Arial" panose="020B0604020202020204" pitchFamily="34" charset="0"/>
                </a:rPr>
                <a:t>单击此处</a:t>
              </a:r>
            </a:p>
            <a:p>
              <a:pPr algn="ctr" eaLnBrk="1" hangingPunct="1">
                <a:buClrTx/>
                <a:buSzTx/>
              </a:pPr>
              <a:r>
                <a:rPr lang="zh-CN" altLang="en-US" sz="1600">
                  <a:solidFill>
                    <a:srgbClr val="FFFFFF"/>
                  </a:solidFill>
                  <a:cs typeface="Arial" panose="020B0604020202020204" pitchFamily="34" charset="0"/>
                </a:rPr>
                <a:t>添加文字</a:t>
              </a:r>
            </a:p>
          </p:txBody>
        </p:sp>
      </p:grpSp>
      <p:sp>
        <p:nvSpPr>
          <p:cNvPr id="39" name="矩形 38"/>
          <p:cNvSpPr/>
          <p:nvPr/>
        </p:nvSpPr>
        <p:spPr>
          <a:xfrm>
            <a:off x="2938537" y="2498328"/>
            <a:ext cx="3435350" cy="637382"/>
          </a:xfrm>
          <a:prstGeom prst="rect">
            <a:avLst/>
          </a:prstGeom>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3200" b="1">
                <a:solidFill>
                  <a:srgbClr val="000000"/>
                </a:solidFill>
                <a:latin typeface="微软雅黑" panose="020B0503020204020204" pitchFamily="34" charset="-122"/>
              </a:rPr>
              <a:t>此处添加文字内容</a:t>
            </a:r>
          </a:p>
        </p:txBody>
      </p:sp>
      <p:grpSp>
        <p:nvGrpSpPr>
          <p:cNvPr id="40" name="Group 261"/>
          <p:cNvGrpSpPr/>
          <p:nvPr/>
        </p:nvGrpSpPr>
        <p:grpSpPr bwMode="auto">
          <a:xfrm>
            <a:off x="7332737" y="2368550"/>
            <a:ext cx="1066800" cy="1047750"/>
            <a:chOff x="0" y="0"/>
            <a:chExt cx="1089" cy="1089"/>
          </a:xfrm>
        </p:grpSpPr>
        <p:sp>
          <p:nvSpPr>
            <p:cNvPr id="41" name="Oval 21"/>
            <p:cNvSpPr>
              <a:spLocks noChangeArrowheads="1"/>
            </p:cNvSpPr>
            <p:nvPr/>
          </p:nvSpPr>
          <p:spPr bwMode="auto">
            <a:xfrm>
              <a:off x="0" y="0"/>
              <a:ext cx="1089" cy="1089"/>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rPr>
                <a:t>单击此处</a:t>
              </a:r>
            </a:p>
            <a:p>
              <a:pPr algn="ctr" eaLnBrk="1" hangingPunct="1">
                <a:buClrTx/>
                <a:buSzTx/>
              </a:pPr>
              <a:r>
                <a:rPr lang="zh-CN" altLang="en-US" sz="1600">
                  <a:solidFill>
                    <a:srgbClr val="FFFFFF"/>
                  </a:solidFill>
                </a:rPr>
                <a:t>添加文字</a:t>
              </a:r>
            </a:p>
          </p:txBody>
        </p:sp>
        <p:sp>
          <p:nvSpPr>
            <p:cNvPr id="42" name="Freeform 22"/>
            <p:cNvSpPr/>
            <p:nvPr/>
          </p:nvSpPr>
          <p:spPr bwMode="auto">
            <a:xfrm>
              <a:off x="91" y="25"/>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3" name="Oval 23"/>
            <p:cNvSpPr>
              <a:spLocks noChangeArrowheads="1"/>
            </p:cNvSpPr>
            <p:nvPr/>
          </p:nvSpPr>
          <p:spPr bwMode="auto">
            <a:xfrm>
              <a:off x="227" y="91"/>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p>
          </p:txBody>
        </p:sp>
      </p:grpSp>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360"/>
                                          </p:val>
                                        </p:tav>
                                        <p:tav tm="100000">
                                          <p:val>
                                            <p:fltVal val="0"/>
                                          </p:val>
                                        </p:tav>
                                      </p:tavLst>
                                    </p:anim>
                                    <p:animEffect transition="in" filter="fade">
                                      <p:cBhvr>
                                        <p:cTn id="56" dur="500"/>
                                        <p:tgtEl>
                                          <p:spTgt spid="40"/>
                                        </p:tgtEl>
                                      </p:cBhvr>
                                    </p:animEffect>
                                  </p:childTnLst>
                                </p:cTn>
                              </p:par>
                            </p:childTnLst>
                          </p:cTn>
                        </p:par>
                        <p:par>
                          <p:cTn id="57" fill="hold">
                            <p:stCondLst>
                              <p:cond delay="4500"/>
                            </p:stCondLst>
                            <p:childTnLst>
                              <p:par>
                                <p:cTn id="58" presetID="16" presetClass="entr" presetSubtype="2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9"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0070C0"/>
                </a:solidFill>
                <a:latin typeface="+mn-ea"/>
                <a:ea typeface="+mn-ea"/>
              </a:rPr>
              <a:t>单击此处添加标题文字</a:t>
            </a: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3" name="矩形 22"/>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7000">
        <p14:switch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8" name="矩形 37"/>
          <p:cNvSpPr/>
          <p:nvPr/>
        </p:nvSpPr>
        <p:spPr>
          <a:xfrm>
            <a:off x="834492" y="915566"/>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0" name="矩形 39"/>
          <p:cNvSpPr/>
          <p:nvPr/>
        </p:nvSpPr>
        <p:spPr>
          <a:xfrm>
            <a:off x="2778338"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1" name="矩形 40"/>
          <p:cNvSpPr/>
          <p:nvPr/>
        </p:nvSpPr>
        <p:spPr>
          <a:xfrm>
            <a:off x="4668455" y="915566"/>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2" name="矩形 41"/>
          <p:cNvSpPr/>
          <p:nvPr/>
        </p:nvSpPr>
        <p:spPr>
          <a:xfrm>
            <a:off x="6558572"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4" name="组合 23"/>
          <p:cNvGrpSpPr/>
          <p:nvPr/>
        </p:nvGrpSpPr>
        <p:grpSpPr bwMode="auto">
          <a:xfrm>
            <a:off x="3228777" y="1534170"/>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6" y="227310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89" y="1492498"/>
            <a:ext cx="2684859" cy="536853"/>
            <a:chOff x="0" y="0"/>
            <a:chExt cx="2689320" cy="536869"/>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0" name="TextBox 77"/>
            <p:cNvSpPr>
              <a:spLocks noChangeArrowheads="1"/>
            </p:cNvSpPr>
            <p:nvPr/>
          </p:nvSpPr>
          <p:spPr bwMode="auto">
            <a:xfrm>
              <a:off x="10694" y="217604"/>
              <a:ext cx="2678626" cy="31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100" b="0" dirty="0">
                <a:solidFill>
                  <a:srgbClr val="000000"/>
                </a:solidFill>
              </a:endParaRPr>
            </a:p>
          </p:txBody>
        </p:sp>
      </p:grpSp>
      <p:grpSp>
        <p:nvGrpSpPr>
          <p:cNvPr id="61" name="Group 24"/>
          <p:cNvGrpSpPr/>
          <p:nvPr/>
        </p:nvGrpSpPr>
        <p:grpSpPr bwMode="auto">
          <a:xfrm>
            <a:off x="5929114" y="2864098"/>
            <a:ext cx="2675334" cy="536344"/>
            <a:chOff x="0" y="0"/>
            <a:chExt cx="2678626" cy="537616"/>
          </a:xfrm>
        </p:grpSpPr>
        <p:sp>
          <p:nvSpPr>
            <p:cNvPr id="62" name="TextBox 79"/>
            <p:cNvSpPr>
              <a:spLocks noChangeArrowheads="1"/>
            </p:cNvSpPr>
            <p:nvPr/>
          </p:nvSpPr>
          <p:spPr bwMode="auto">
            <a:xfrm>
              <a:off x="0" y="0"/>
              <a:ext cx="2202554" cy="2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3" name="TextBox 80"/>
            <p:cNvSpPr>
              <a:spLocks noChangeArrowheads="1"/>
            </p:cNvSpPr>
            <p:nvPr/>
          </p:nvSpPr>
          <p:spPr bwMode="auto">
            <a:xfrm>
              <a:off x="10694" y="217604"/>
              <a:ext cx="2667932" cy="32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100" b="0" dirty="0">
                <a:solidFill>
                  <a:srgbClr val="000000"/>
                </a:solidFill>
              </a:endParaRPr>
            </a:p>
          </p:txBody>
        </p:sp>
      </p:grpSp>
      <p:grpSp>
        <p:nvGrpSpPr>
          <p:cNvPr id="64" name="Group 27"/>
          <p:cNvGrpSpPr/>
          <p:nvPr/>
        </p:nvGrpSpPr>
        <p:grpSpPr bwMode="auto">
          <a:xfrm>
            <a:off x="434380" y="1542504"/>
            <a:ext cx="2751535" cy="527545"/>
            <a:chOff x="32169" y="49844"/>
            <a:chExt cx="2757193" cy="527705"/>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b="0">
                <a:solidFill>
                  <a:srgbClr val="000000"/>
                </a:solidFill>
              </a:endParaRPr>
            </a:p>
          </p:txBody>
        </p:sp>
        <p:sp>
          <p:nvSpPr>
            <p:cNvPr id="66" name="TextBox 83"/>
            <p:cNvSpPr>
              <a:spLocks noChangeArrowheads="1"/>
            </p:cNvSpPr>
            <p:nvPr/>
          </p:nvSpPr>
          <p:spPr bwMode="auto">
            <a:xfrm>
              <a:off x="32169" y="258197"/>
              <a:ext cx="2721096" cy="31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100" b="0" dirty="0">
                <a:solidFill>
                  <a:srgbClr val="000000"/>
                </a:solidFill>
              </a:endParaRPr>
            </a:p>
          </p:txBody>
        </p:sp>
      </p:grpSp>
      <p:grpSp>
        <p:nvGrpSpPr>
          <p:cNvPr id="67" name="Group 30"/>
          <p:cNvGrpSpPr/>
          <p:nvPr/>
        </p:nvGrpSpPr>
        <p:grpSpPr bwMode="auto">
          <a:xfrm>
            <a:off x="498673" y="2960539"/>
            <a:ext cx="2690813" cy="434701"/>
            <a:chOff x="0" y="102119"/>
            <a:chExt cx="2696011" cy="434847"/>
          </a:xfrm>
        </p:grpSpPr>
        <p:sp>
          <p:nvSpPr>
            <p:cNvPr id="68" name="TextBox 89"/>
            <p:cNvSpPr>
              <a:spLocks noChangeArrowheads="1"/>
            </p:cNvSpPr>
            <p:nvPr/>
          </p:nvSpPr>
          <p:spPr bwMode="auto">
            <a:xfrm>
              <a:off x="1123164" y="102119"/>
              <a:ext cx="1572847"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dirty="0">
                <a:solidFill>
                  <a:srgbClr val="000000"/>
                </a:solidFill>
              </a:endParaRPr>
            </a:p>
          </p:txBody>
        </p:sp>
        <p:sp>
          <p:nvSpPr>
            <p:cNvPr id="69" name="TextBox 90"/>
            <p:cNvSpPr>
              <a:spLocks noChangeArrowheads="1"/>
            </p:cNvSpPr>
            <p:nvPr/>
          </p:nvSpPr>
          <p:spPr bwMode="auto">
            <a:xfrm>
              <a:off x="0" y="217604"/>
              <a:ext cx="2623790" cy="3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100" b="0" dirty="0">
                <a:solidFill>
                  <a:srgbClr val="000000"/>
                </a:solidFill>
              </a:endParaRPr>
            </a:p>
          </p:txBody>
        </p:sp>
      </p:grpSp>
      <p:grpSp>
        <p:nvGrpSpPr>
          <p:cNvPr id="70" name="组合 69"/>
          <p:cNvGrpSpPr/>
          <p:nvPr/>
        </p:nvGrpSpPr>
        <p:grpSpPr bwMode="auto">
          <a:xfrm>
            <a:off x="4061024" y="2433092"/>
            <a:ext cx="964406" cy="825103"/>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1"/>
              <a:ext cx="1286460" cy="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zh-CN"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428" y="1203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3" name="TextBox 2"/>
          <p:cNvSpPr txBox="1"/>
          <p:nvPr/>
        </p:nvSpPr>
        <p:spPr>
          <a:xfrm>
            <a:off x="1625178" y="33369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4" name="TextBox 3"/>
          <p:cNvSpPr txBox="1"/>
          <p:nvPr/>
        </p:nvSpPr>
        <p:spPr>
          <a:xfrm>
            <a:off x="5193878" y="3870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5" name="TextBox 4"/>
          <p:cNvSpPr txBox="1"/>
          <p:nvPr/>
        </p:nvSpPr>
        <p:spPr>
          <a:xfrm>
            <a:off x="5406603" y="1584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grpSp>
        <p:nvGrpSpPr>
          <p:cNvPr id="6" name="组合 6"/>
          <p:cNvGrpSpPr/>
          <p:nvPr/>
        </p:nvGrpSpPr>
        <p:grpSpPr bwMode="auto">
          <a:xfrm>
            <a:off x="3936578" y="2149475"/>
            <a:ext cx="1393825" cy="1393825"/>
            <a:chOff x="4175125" y="3227388"/>
            <a:chExt cx="1079500" cy="1079500"/>
          </a:xfrm>
        </p:grpSpPr>
        <p:sp>
          <p:nvSpPr>
            <p:cNvPr id="7" name="Oval 19"/>
            <p:cNvSpPr>
              <a:spLocks noChangeArrowheads="1"/>
            </p:cNvSpPr>
            <p:nvPr/>
          </p:nvSpPr>
          <p:spPr bwMode="auto">
            <a:xfrm>
              <a:off x="4175125" y="3227388"/>
              <a:ext cx="1079500" cy="1079500"/>
            </a:xfrm>
            <a:prstGeom prst="ellipse">
              <a:avLst/>
            </a:prstGeom>
            <a:solidFill>
              <a:srgbClr val="0070C0"/>
            </a:solidFill>
            <a:ln w="9525">
              <a:solidFill>
                <a:srgbClr val="F9F9F9"/>
              </a:solidFill>
              <a:round/>
            </a:ln>
          </p:spPr>
          <p:txBody>
            <a:bodyPr anchor="ctr"/>
            <a:lstStyle/>
            <a:p>
              <a:pPr eaLnBrk="1" fontAlgn="auto" hangingPunct="1">
                <a:lnSpc>
                  <a:spcPct val="120000"/>
                </a:lnSpc>
                <a:spcBef>
                  <a:spcPts val="0"/>
                </a:spcBef>
                <a:spcAft>
                  <a:spcPts val="0"/>
                </a:spcAft>
                <a:buClrTx/>
                <a:buSzTx/>
                <a:defRPr/>
              </a:pPr>
              <a:r>
                <a:rPr lang="zh-CN" altLang="en-US" sz="2400" kern="0" dirty="0">
                  <a:solidFill>
                    <a:sysClr val="window" lastClr="FFFFFF"/>
                  </a:solidFill>
                  <a:latin typeface="Arial" panose="020B0604020202020204" pitchFamily="34" charset="0"/>
                </a:rPr>
                <a:t>添加文本</a:t>
              </a:r>
            </a:p>
          </p:txBody>
        </p:sp>
        <p:sp>
          <p:nvSpPr>
            <p:cNvPr id="8" name="未知"/>
            <p:cNvSpPr/>
            <p:nvPr/>
          </p:nvSpPr>
          <p:spPr bwMode="auto">
            <a:xfrm>
              <a:off x="4237830" y="3259355"/>
              <a:ext cx="949173" cy="51761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9" name="组合 9"/>
          <p:cNvGrpSpPr/>
          <p:nvPr/>
        </p:nvGrpSpPr>
        <p:grpSpPr bwMode="auto">
          <a:xfrm>
            <a:off x="4168353" y="881063"/>
            <a:ext cx="893763" cy="1206500"/>
            <a:chOff x="4222750" y="1612900"/>
            <a:chExt cx="965933" cy="1303072"/>
          </a:xfrm>
        </p:grpSpPr>
        <p:grpSp>
          <p:nvGrpSpPr>
            <p:cNvPr id="10" name="组合 10"/>
            <p:cNvGrpSpPr/>
            <p:nvPr/>
          </p:nvGrpSpPr>
          <p:grpSpPr bwMode="auto">
            <a:xfrm>
              <a:off x="4222750" y="1612900"/>
              <a:ext cx="965933" cy="1303072"/>
              <a:chOff x="4222750" y="1612900"/>
              <a:chExt cx="965933" cy="1303072"/>
            </a:xfrm>
          </p:grpSpPr>
          <p:sp>
            <p:nvSpPr>
              <p:cNvPr id="12" name="矩形 1"/>
              <p:cNvSpPr/>
              <p:nvPr/>
            </p:nvSpPr>
            <p:spPr>
              <a:xfrm>
                <a:off x="4332554" y="1612900"/>
                <a:ext cx="763482" cy="1303072"/>
              </a:xfrm>
              <a:custGeom>
                <a:avLst/>
                <a:gdLst/>
                <a:ahLst/>
                <a:cxnLst/>
                <a:rect l="l" t="t"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3" name="未知"/>
              <p:cNvSpPr/>
              <p:nvPr/>
            </p:nvSpPr>
            <p:spPr bwMode="auto">
              <a:xfrm>
                <a:off x="4222750" y="1638618"/>
                <a:ext cx="965933" cy="51780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11" name="TextBox 11"/>
            <p:cNvSpPr txBox="1">
              <a:spLocks noChangeArrowheads="1"/>
            </p:cNvSpPr>
            <p:nvPr/>
          </p:nvSpPr>
          <p:spPr bwMode="auto">
            <a:xfrm>
              <a:off x="4260495" y="1950670"/>
              <a:ext cx="911031" cy="39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grpSp>
        <p:nvGrpSpPr>
          <p:cNvPr id="14" name="组合 14"/>
          <p:cNvGrpSpPr/>
          <p:nvPr/>
        </p:nvGrpSpPr>
        <p:grpSpPr bwMode="auto">
          <a:xfrm>
            <a:off x="5376441" y="2354263"/>
            <a:ext cx="1166812" cy="854075"/>
            <a:chOff x="5527613" y="3203575"/>
            <a:chExt cx="1259579" cy="922766"/>
          </a:xfrm>
        </p:grpSpPr>
        <p:grpSp>
          <p:nvGrpSpPr>
            <p:cNvPr id="15" name="组合 15"/>
            <p:cNvGrpSpPr/>
            <p:nvPr/>
          </p:nvGrpSpPr>
          <p:grpSpPr bwMode="auto">
            <a:xfrm>
              <a:off x="5527613" y="3203575"/>
              <a:ext cx="1259579" cy="922766"/>
              <a:chOff x="5527613" y="3203575"/>
              <a:chExt cx="1259579" cy="922766"/>
            </a:xfrm>
          </p:grpSpPr>
          <p:sp>
            <p:nvSpPr>
              <p:cNvPr id="17" name="矩形 19"/>
              <p:cNvSpPr/>
              <p:nvPr/>
            </p:nvSpPr>
            <p:spPr>
              <a:xfrm>
                <a:off x="5527613" y="3203575"/>
                <a:ext cx="1146474" cy="922766"/>
              </a:xfrm>
              <a:custGeom>
                <a:avLst/>
                <a:gdLst/>
                <a:ahLst/>
                <a:cxnLst/>
                <a:rect l="l" t="t" r="r" b="b"/>
                <a:pathLst>
                  <a:path w="1146667" h="922766">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8" name="未知"/>
              <p:cNvSpPr/>
              <p:nvPr/>
            </p:nvSpPr>
            <p:spPr bwMode="auto">
              <a:xfrm>
                <a:off x="5820657" y="3224157"/>
                <a:ext cx="966535" cy="51798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16" name="TextBox 16"/>
            <p:cNvSpPr txBox="1">
              <a:spLocks noChangeArrowheads="1"/>
            </p:cNvSpPr>
            <p:nvPr/>
          </p:nvSpPr>
          <p:spPr bwMode="auto">
            <a:xfrm>
              <a:off x="5849791" y="3543180"/>
              <a:ext cx="909982" cy="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grpSp>
        <p:nvGrpSpPr>
          <p:cNvPr id="19" name="组合 19"/>
          <p:cNvGrpSpPr/>
          <p:nvPr/>
        </p:nvGrpSpPr>
        <p:grpSpPr bwMode="auto">
          <a:xfrm>
            <a:off x="4203278" y="3614738"/>
            <a:ext cx="842963" cy="1058862"/>
            <a:chOff x="4260850" y="4564328"/>
            <a:chExt cx="910332" cy="1144983"/>
          </a:xfrm>
        </p:grpSpPr>
        <p:grpSp>
          <p:nvGrpSpPr>
            <p:cNvPr id="20" name="组合 20"/>
            <p:cNvGrpSpPr/>
            <p:nvPr/>
          </p:nvGrpSpPr>
          <p:grpSpPr bwMode="auto">
            <a:xfrm>
              <a:off x="4333214" y="4564328"/>
              <a:ext cx="763322" cy="1144983"/>
              <a:chOff x="4333214" y="4564328"/>
              <a:chExt cx="763322" cy="1144983"/>
            </a:xfrm>
          </p:grpSpPr>
          <p:sp>
            <p:nvSpPr>
              <p:cNvPr id="22" name="矩形 21"/>
              <p:cNvSpPr/>
              <p:nvPr/>
            </p:nvSpPr>
            <p:spPr>
              <a:xfrm>
                <a:off x="4332853" y="4564328"/>
                <a:ext cx="762897" cy="1144983"/>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3" name="矩形 21"/>
              <p:cNvSpPr/>
              <p:nvPr/>
            </p:nvSpPr>
            <p:spPr>
              <a:xfrm>
                <a:off x="4407198" y="4618153"/>
                <a:ext cx="640754" cy="961132"/>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flip="none" rotWithShape="1">
                <a:gsLst>
                  <a:gs pos="0">
                    <a:srgbClr val="FFFFFF"/>
                  </a:gs>
                  <a:gs pos="37000">
                    <a:srgbClr val="FFFFFF">
                      <a:alpha val="0"/>
                    </a:srgbClr>
                  </a:gs>
                </a:gsLst>
                <a:lin ang="5400000" scaled="0"/>
                <a:tileRect/>
              </a:gradFill>
              <a:ln w="9525">
                <a:no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ysClr val="window" lastClr="FFFFFF"/>
                  </a:solidFill>
                  <a:latin typeface="Arial" panose="020B0604020202020204" pitchFamily="34" charset="0"/>
                </a:endParaRPr>
              </a:p>
            </p:txBody>
          </p:sp>
        </p:grpSp>
        <p:sp>
          <p:nvSpPr>
            <p:cNvPr id="21" name="TextBox 20"/>
            <p:cNvSpPr txBox="1"/>
            <p:nvPr/>
          </p:nvSpPr>
          <p:spPr>
            <a:xfrm>
              <a:off x="4260850" y="5178877"/>
              <a:ext cx="910332" cy="396538"/>
            </a:xfrm>
            <a:prstGeom prst="rect">
              <a:avLst/>
            </a:prstGeom>
            <a:noFill/>
          </p:spPr>
          <p:txBody>
            <a:bodyPr anchor="ctr">
              <a:spAutoFit/>
            </a:bodyPr>
            <a:lstStyle/>
            <a:p>
              <a:pPr eaLnBrk="1" fontAlgn="auto" hangingPunct="1">
                <a:spcBef>
                  <a:spcPts val="0"/>
                </a:spcBef>
                <a:spcAft>
                  <a:spcPts val="0"/>
                </a:spcAft>
                <a:buClrTx/>
                <a:buSzTx/>
                <a:defRPr/>
              </a:pPr>
              <a:r>
                <a:rPr lang="zh-CN" altLang="en-US" sz="1800" kern="0" dirty="0">
                  <a:solidFill>
                    <a:srgbClr val="4D4D4D"/>
                  </a:solidFill>
                </a:rPr>
                <a:t>文本</a:t>
              </a:r>
            </a:p>
          </p:txBody>
        </p:sp>
      </p:grpSp>
      <p:grpSp>
        <p:nvGrpSpPr>
          <p:cNvPr id="24" name="组合 24"/>
          <p:cNvGrpSpPr/>
          <p:nvPr/>
        </p:nvGrpSpPr>
        <p:grpSpPr bwMode="auto">
          <a:xfrm>
            <a:off x="2655466" y="2354263"/>
            <a:ext cx="1208087" cy="1001712"/>
            <a:chOff x="2588815" y="3203971"/>
            <a:chExt cx="1304031" cy="1080295"/>
          </a:xfrm>
        </p:grpSpPr>
        <p:grpSp>
          <p:nvGrpSpPr>
            <p:cNvPr id="25" name="组合 25"/>
            <p:cNvGrpSpPr/>
            <p:nvPr/>
          </p:nvGrpSpPr>
          <p:grpSpPr bwMode="auto">
            <a:xfrm>
              <a:off x="2588815" y="3203971"/>
              <a:ext cx="1304031" cy="1080295"/>
              <a:chOff x="2588815" y="3203971"/>
              <a:chExt cx="1304031" cy="1080295"/>
            </a:xfrm>
          </p:grpSpPr>
          <p:sp>
            <p:nvSpPr>
              <p:cNvPr id="27" name="矩形 15"/>
              <p:cNvSpPr/>
              <p:nvPr/>
            </p:nvSpPr>
            <p:spPr>
              <a:xfrm>
                <a:off x="2588815" y="3203971"/>
                <a:ext cx="1304031" cy="1080295"/>
              </a:xfrm>
              <a:custGeom>
                <a:avLst/>
                <a:gdLst/>
                <a:ahLst/>
                <a:cxnLst/>
                <a:rect l="l" t="t"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8" name="未知"/>
              <p:cNvSpPr/>
              <p:nvPr/>
            </p:nvSpPr>
            <p:spPr bwMode="auto">
              <a:xfrm>
                <a:off x="2659071" y="3236499"/>
                <a:ext cx="964744" cy="51874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26" name="TextBox 26"/>
            <p:cNvSpPr txBox="1">
              <a:spLocks noChangeArrowheads="1"/>
            </p:cNvSpPr>
            <p:nvPr/>
          </p:nvSpPr>
          <p:spPr bwMode="auto">
            <a:xfrm>
              <a:off x="2669353" y="3569214"/>
              <a:ext cx="909909" cy="39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23" presetClass="entr" presetSubtype="52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 calcmode="lin" valueType="num">
                                      <p:cBhvr>
                                        <p:cTn id="30" dur="500" fill="hold"/>
                                        <p:tgtEl>
                                          <p:spTgt spid="19"/>
                                        </p:tgtEl>
                                        <p:attrNameLst>
                                          <p:attrName>ppt_x</p:attrName>
                                        </p:attrNameLst>
                                      </p:cBhvr>
                                      <p:tavLst>
                                        <p:tav tm="0">
                                          <p:val>
                                            <p:fltVal val="0.5"/>
                                          </p:val>
                                        </p:tav>
                                        <p:tav tm="100000">
                                          <p:val>
                                            <p:strVal val="#ppt_x"/>
                                          </p:val>
                                        </p:tav>
                                      </p:tavLst>
                                    </p:anim>
                                    <p:anim calcmode="lin" valueType="num">
                                      <p:cBhvr>
                                        <p:cTn id="31" dur="500" fill="hold"/>
                                        <p:tgtEl>
                                          <p:spTgt spid="19"/>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
                                        </p:tgtEl>
                                        <p:attrNameLst>
                                          <p:attrName>style.visibility</p:attrName>
                                        </p:attrNameLst>
                                      </p:cBhvr>
                                      <p:to>
                                        <p:strVal val="visible"/>
                                      </p:to>
                                    </p:set>
                                    <p:anim calcmode="discrete" valueType="clr">
                                      <p:cBhvr override="childStyle">
                                        <p:cTn id="4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
                                        </p:tgtEl>
                                        <p:attrNameLst>
                                          <p:attrName>fillcolor</p:attrName>
                                        </p:attrNameLst>
                                      </p:cBhvr>
                                      <p:tavLst>
                                        <p:tav tm="0">
                                          <p:val>
                                            <p:clrVal>
                                              <a:schemeClr val="accent2"/>
                                            </p:clrVal>
                                          </p:val>
                                        </p:tav>
                                        <p:tav tm="50000">
                                          <p:val>
                                            <p:clrVal>
                                              <a:schemeClr val="hlink"/>
                                            </p:clrVal>
                                          </p:val>
                                        </p:tav>
                                      </p:tavLst>
                                    </p:anim>
                                    <p:set>
                                      <p:cBhvr>
                                        <p:cTn id="43" dur="80"/>
                                        <p:tgtEl>
                                          <p:spTgt spid="2"/>
                                        </p:tgtEl>
                                        <p:attrNameLst>
                                          <p:attrName>fill.type</p:attrName>
                                        </p:attrNameLst>
                                      </p:cBhvr>
                                      <p:to>
                                        <p:strVal val="solid"/>
                                      </p:to>
                                    </p:set>
                                  </p:childTnLst>
                                </p:cTn>
                              </p:par>
                              <p:par>
                                <p:cTn id="44" presetID="27" presetClass="entr" presetSubtype="0" fill="hold" grpId="0" nodeType="withEffect">
                                  <p:stCondLst>
                                    <p:cond delay="400"/>
                                  </p:stCondLst>
                                  <p:iterate type="lt">
                                    <p:tmPct val="50000"/>
                                  </p:iterate>
                                  <p:childTnLst>
                                    <p:set>
                                      <p:cBhvr>
                                        <p:cTn id="45" dur="1" fill="hold">
                                          <p:stCondLst>
                                            <p:cond delay="0"/>
                                          </p:stCondLst>
                                        </p:cTn>
                                        <p:tgtEl>
                                          <p:spTgt spid="5"/>
                                        </p:tgtEl>
                                        <p:attrNameLst>
                                          <p:attrName>style.visibility</p:attrName>
                                        </p:attrNameLst>
                                      </p:cBhvr>
                                      <p:to>
                                        <p:strVal val="visible"/>
                                      </p:to>
                                    </p:set>
                                    <p:anim calcmode="discrete" valueType="clr">
                                      <p:cBhvr override="childStyle">
                                        <p:cTn id="4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gtEl>
                                        <p:attrNameLst>
                                          <p:attrName>fillcolor</p:attrName>
                                        </p:attrNameLst>
                                      </p:cBhvr>
                                      <p:tavLst>
                                        <p:tav tm="0">
                                          <p:val>
                                            <p:clrVal>
                                              <a:schemeClr val="accent2"/>
                                            </p:clrVal>
                                          </p:val>
                                        </p:tav>
                                        <p:tav tm="50000">
                                          <p:val>
                                            <p:clrVal>
                                              <a:schemeClr val="hlink"/>
                                            </p:clrVal>
                                          </p:val>
                                        </p:tav>
                                      </p:tavLst>
                                    </p:anim>
                                    <p:set>
                                      <p:cBhvr>
                                        <p:cTn id="48" dur="80"/>
                                        <p:tgtEl>
                                          <p:spTgt spid="5"/>
                                        </p:tgtEl>
                                        <p:attrNameLst>
                                          <p:attrName>fill.type</p:attrName>
                                        </p:attrNameLst>
                                      </p:cBhvr>
                                      <p:to>
                                        <p:strVal val="solid"/>
                                      </p:to>
                                    </p:set>
                                  </p:childTnLst>
                                </p:cTn>
                              </p:par>
                              <p:par>
                                <p:cTn id="49" presetID="27" presetClass="entr" presetSubtype="0" fill="hold" grpId="0" nodeType="withEffect">
                                  <p:stCondLst>
                                    <p:cond delay="800"/>
                                  </p:stCondLst>
                                  <p:iterate type="lt">
                                    <p:tmPct val="50000"/>
                                  </p:iterate>
                                  <p:childTnLst>
                                    <p:set>
                                      <p:cBhvr>
                                        <p:cTn id="50" dur="1" fill="hold">
                                          <p:stCondLst>
                                            <p:cond delay="0"/>
                                          </p:stCondLst>
                                        </p:cTn>
                                        <p:tgtEl>
                                          <p:spTgt spid="3"/>
                                        </p:tgtEl>
                                        <p:attrNameLst>
                                          <p:attrName>style.visibility</p:attrName>
                                        </p:attrNameLst>
                                      </p:cBhvr>
                                      <p:to>
                                        <p:strVal val="visible"/>
                                      </p:to>
                                    </p:set>
                                    <p:anim calcmode="discrete" valueType="clr">
                                      <p:cBhvr override="childStyle">
                                        <p:cTn id="5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gtEl>
                                        <p:attrNameLst>
                                          <p:attrName>fillcolor</p:attrName>
                                        </p:attrNameLst>
                                      </p:cBhvr>
                                      <p:tavLst>
                                        <p:tav tm="0">
                                          <p:val>
                                            <p:clrVal>
                                              <a:schemeClr val="accent2"/>
                                            </p:clrVal>
                                          </p:val>
                                        </p:tav>
                                        <p:tav tm="50000">
                                          <p:val>
                                            <p:clrVal>
                                              <a:schemeClr val="hlink"/>
                                            </p:clrVal>
                                          </p:val>
                                        </p:tav>
                                      </p:tavLst>
                                    </p:anim>
                                    <p:set>
                                      <p:cBhvr>
                                        <p:cTn id="53" dur="80"/>
                                        <p:tgtEl>
                                          <p:spTgt spid="3"/>
                                        </p:tgtEl>
                                        <p:attrNameLst>
                                          <p:attrName>fill.type</p:attrName>
                                        </p:attrNameLst>
                                      </p:cBhvr>
                                      <p:to>
                                        <p:strVal val="solid"/>
                                      </p:to>
                                    </p:set>
                                  </p:childTnLst>
                                </p:cTn>
                              </p:par>
                              <p:par>
                                <p:cTn id="54" presetID="27" presetClass="entr" presetSubtype="0" fill="hold" grpId="0" nodeType="withEffect">
                                  <p:stCondLst>
                                    <p:cond delay="1200"/>
                                  </p:stCondLst>
                                  <p:iterate type="lt">
                                    <p:tmPct val="50000"/>
                                  </p:iterate>
                                  <p:childTnLst>
                                    <p:set>
                                      <p:cBhvr>
                                        <p:cTn id="55" dur="1" fill="hold">
                                          <p:stCondLst>
                                            <p:cond delay="0"/>
                                          </p:stCondLst>
                                        </p:cTn>
                                        <p:tgtEl>
                                          <p:spTgt spid="4"/>
                                        </p:tgtEl>
                                        <p:attrNameLst>
                                          <p:attrName>style.visibility</p:attrName>
                                        </p:attrNameLst>
                                      </p:cBhvr>
                                      <p:to>
                                        <p:strVal val="visible"/>
                                      </p:to>
                                    </p:set>
                                    <p:anim calcmode="discrete" valueType="clr">
                                      <p:cBhvr override="childStyle">
                                        <p:cTn id="5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gtEl>
                                        <p:attrNameLst>
                                          <p:attrName>fillcolor</p:attrName>
                                        </p:attrNameLst>
                                      </p:cBhvr>
                                      <p:tavLst>
                                        <p:tav tm="0">
                                          <p:val>
                                            <p:clrVal>
                                              <a:schemeClr val="accent2"/>
                                            </p:clrVal>
                                          </p:val>
                                        </p:tav>
                                        <p:tav tm="50000">
                                          <p:val>
                                            <p:clrVal>
                                              <a:schemeClr val="hlink"/>
                                            </p:clrVal>
                                          </p:val>
                                        </p:tav>
                                      </p:tavLst>
                                    </p:anim>
                                    <p:set>
                                      <p:cBhvr>
                                        <p:cTn id="5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1" name="组合 13"/>
          <p:cNvGrpSpPr/>
          <p:nvPr/>
        </p:nvGrpSpPr>
        <p:grpSpPr bwMode="auto">
          <a:xfrm>
            <a:off x="1791208" y="1438246"/>
            <a:ext cx="6416412" cy="2612883"/>
            <a:chOff x="2711624" y="1505820"/>
            <a:chExt cx="7776865" cy="3168354"/>
          </a:xfrm>
        </p:grpSpPr>
        <p:sp>
          <p:nvSpPr>
            <p:cNvPr id="12" name="矩形 11"/>
            <p:cNvSpPr/>
            <p:nvPr/>
          </p:nvSpPr>
          <p:spPr>
            <a:xfrm>
              <a:off x="2711931" y="3090650"/>
              <a:ext cx="2592186" cy="15833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13" name="矩形 12"/>
            <p:cNvSpPr/>
            <p:nvPr/>
          </p:nvSpPr>
          <p:spPr>
            <a:xfrm>
              <a:off x="5304117" y="1505713"/>
              <a:ext cx="2592187" cy="1584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14" name="矩形 13"/>
            <p:cNvSpPr/>
            <p:nvPr/>
          </p:nvSpPr>
          <p:spPr>
            <a:xfrm>
              <a:off x="7896303" y="3090650"/>
              <a:ext cx="2592186" cy="15833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pic>
          <p:nvPicPr>
            <p:cNvPr id="15"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1" y="1505823"/>
              <a:ext cx="25922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912" y="3089998"/>
              <a:ext cx="259228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624" y="1505820"/>
              <a:ext cx="2609799" cy="15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p:nvPr/>
        </p:nvSpPr>
        <p:spPr bwMode="auto">
          <a:xfrm>
            <a:off x="1187624" y="1434595"/>
            <a:ext cx="683658" cy="2640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dirty="0">
              <a:solidFill>
                <a:prstClr val="white"/>
              </a:solidFill>
            </a:endParaRPr>
          </a:p>
        </p:txBody>
      </p:sp>
      <p:sp>
        <p:nvSpPr>
          <p:cNvPr id="19" name="矩形 18"/>
          <p:cNvSpPr/>
          <p:nvPr/>
        </p:nvSpPr>
        <p:spPr bwMode="auto">
          <a:xfrm>
            <a:off x="1856220" y="1434595"/>
            <a:ext cx="223957" cy="261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20" name="文本框 16"/>
          <p:cNvSpPr txBox="1">
            <a:spLocks noChangeArrowheads="1"/>
          </p:cNvSpPr>
          <p:nvPr/>
        </p:nvSpPr>
        <p:spPr bwMode="auto">
          <a:xfrm>
            <a:off x="1303829" y="1958730"/>
            <a:ext cx="430887" cy="2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dirty="0">
                <a:solidFill>
                  <a:srgbClr val="FFFFFF"/>
                </a:solidFill>
                <a:latin typeface="微软雅黑" panose="020B0503020204020204" pitchFamily="34" charset="-122"/>
                <a:ea typeface="微软雅黑" panose="020B0503020204020204" pitchFamily="34" charset="-122"/>
              </a:rPr>
              <a:t>在此处输入文本</a:t>
            </a:r>
          </a:p>
        </p:txBody>
      </p:sp>
      <p:sp>
        <p:nvSpPr>
          <p:cNvPr id="21" name="TextBox 10"/>
          <p:cNvSpPr txBox="1">
            <a:spLocks noChangeArrowheads="1"/>
          </p:cNvSpPr>
          <p:nvPr/>
        </p:nvSpPr>
        <p:spPr bwMode="auto">
          <a:xfrm>
            <a:off x="2123336" y="2795599"/>
            <a:ext cx="1864995" cy="2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000" b="0" dirty="0">
              <a:solidFill>
                <a:srgbClr val="000000"/>
              </a:solidFill>
            </a:endParaRPr>
          </a:p>
        </p:txBody>
      </p:sp>
      <p:sp>
        <p:nvSpPr>
          <p:cNvPr id="22" name="TextBox 10"/>
          <p:cNvSpPr txBox="1">
            <a:spLocks noChangeArrowheads="1"/>
          </p:cNvSpPr>
          <p:nvPr/>
        </p:nvSpPr>
        <p:spPr bwMode="auto">
          <a:xfrm>
            <a:off x="6086927" y="2795599"/>
            <a:ext cx="1864995" cy="2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000" b="0" dirty="0">
              <a:solidFill>
                <a:srgbClr val="000000"/>
              </a:solidFill>
            </a:endParaRPr>
          </a:p>
        </p:txBody>
      </p:sp>
      <p:sp>
        <p:nvSpPr>
          <p:cNvPr id="23" name="TextBox 10"/>
          <p:cNvSpPr txBox="1">
            <a:spLocks noChangeArrowheads="1"/>
          </p:cNvSpPr>
          <p:nvPr/>
        </p:nvSpPr>
        <p:spPr bwMode="auto">
          <a:xfrm>
            <a:off x="4149780" y="1615748"/>
            <a:ext cx="1864995" cy="2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00" b="0" dirty="0">
                <a:solidFill>
                  <a:srgbClr val="000000"/>
                </a:solidFill>
                <a:latin typeface="微软雅黑" panose="020B0503020204020204" pitchFamily="34" charset="-122"/>
                <a:ea typeface="微软雅黑" panose="020B0503020204020204" pitchFamily="34" charset="-122"/>
              </a:rPr>
              <a:t>点击输入内容，点击输入内容。</a:t>
            </a:r>
            <a:endParaRPr lang="zh-CN" altLang="en-US" sz="1000" b="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7000">
        <p14:flip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4)">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8" grpId="0" animBg="1"/>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58" name="组合 41"/>
          <p:cNvGrpSpPr/>
          <p:nvPr/>
        </p:nvGrpSpPr>
        <p:grpSpPr bwMode="auto">
          <a:xfrm>
            <a:off x="2589800" y="2035175"/>
            <a:ext cx="1701613" cy="1524290"/>
            <a:chOff x="1214414" y="2786058"/>
            <a:chExt cx="1935848" cy="1751017"/>
          </a:xfrm>
        </p:grpSpPr>
        <p:grpSp>
          <p:nvGrpSpPr>
            <p:cNvPr id="59" name="Group 6"/>
            <p:cNvGrpSpPr/>
            <p:nvPr/>
          </p:nvGrpSpPr>
          <p:grpSpPr bwMode="auto">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3" name="组合 46"/>
          <p:cNvGrpSpPr/>
          <p:nvPr/>
        </p:nvGrpSpPr>
        <p:grpSpPr bwMode="auto">
          <a:xfrm>
            <a:off x="4291413" y="2035175"/>
            <a:ext cx="1701612" cy="1524290"/>
            <a:chOff x="1214414" y="2786058"/>
            <a:chExt cx="1935848" cy="1751017"/>
          </a:xfrm>
        </p:grpSpPr>
        <p:grpSp>
          <p:nvGrpSpPr>
            <p:cNvPr id="64" name="Group 6"/>
            <p:cNvGrpSpPr/>
            <p:nvPr/>
          </p:nvGrpSpPr>
          <p:grpSpPr bwMode="auto">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8" name="组合 51"/>
          <p:cNvGrpSpPr/>
          <p:nvPr/>
        </p:nvGrpSpPr>
        <p:grpSpPr bwMode="auto">
          <a:xfrm>
            <a:off x="6009777" y="2035175"/>
            <a:ext cx="1701613" cy="1524290"/>
            <a:chOff x="1214414" y="2786058"/>
            <a:chExt cx="1935848" cy="1751017"/>
          </a:xfrm>
        </p:grpSpPr>
        <p:grpSp>
          <p:nvGrpSpPr>
            <p:cNvPr id="69" name="Group 6"/>
            <p:cNvGrpSpPr/>
            <p:nvPr/>
          </p:nvGrpSpPr>
          <p:grpSpPr bwMode="auto">
            <a:xfrm>
              <a:off x="1295400" y="2786058"/>
              <a:ext cx="1753450" cy="1751017"/>
              <a:chOff x="1823" y="2371"/>
              <a:chExt cx="1801" cy="1801"/>
            </a:xfrm>
          </p:grpSpPr>
          <p:sp>
            <p:nvSpPr>
              <p:cNvPr id="7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73" name="组合 40"/>
          <p:cNvGrpSpPr/>
          <p:nvPr/>
        </p:nvGrpSpPr>
        <p:grpSpPr bwMode="auto">
          <a:xfrm>
            <a:off x="925965" y="2035175"/>
            <a:ext cx="1701613" cy="1524290"/>
            <a:chOff x="1214414" y="2786058"/>
            <a:chExt cx="1935848" cy="1751017"/>
          </a:xfrm>
        </p:grpSpPr>
        <p:grpSp>
          <p:nvGrpSpPr>
            <p:cNvPr id="74" name="Group 6"/>
            <p:cNvGrpSpPr/>
            <p:nvPr/>
          </p:nvGrpSpPr>
          <p:grpSpPr bwMode="auto">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FFFF00"/>
                  </a:solidFill>
                  <a:latin typeface="微软雅黑" panose="020B0503020204020204" pitchFamily="34" charset="-122"/>
                  <a:ea typeface="微软雅黑" panose="020B0503020204020204" pitchFamily="34" charset="-122"/>
                </a:rPr>
                <a:t>写入文本</a:t>
              </a:r>
            </a:p>
          </p:txBody>
        </p:sp>
      </p:grpSp>
      <p:sp>
        <p:nvSpPr>
          <p:cNvPr id="78" name="矩形标注 77"/>
          <p:cNvSpPr/>
          <p:nvPr/>
        </p:nvSpPr>
        <p:spPr>
          <a:xfrm>
            <a:off x="2921467"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2901119"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1" name="Rectangle 28"/>
          <p:cNvSpPr>
            <a:spLocks noChangeArrowheads="1"/>
          </p:cNvSpPr>
          <p:nvPr/>
        </p:nvSpPr>
        <p:spPr bwMode="auto">
          <a:xfrm>
            <a:off x="1297382"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2" name="矩形标注 81"/>
          <p:cNvSpPr/>
          <p:nvPr/>
        </p:nvSpPr>
        <p:spPr>
          <a:xfrm>
            <a:off x="4542677"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4609750"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4" name="矩形标注 83"/>
          <p:cNvSpPr/>
          <p:nvPr/>
        </p:nvSpPr>
        <p:spPr>
          <a:xfrm>
            <a:off x="6377851"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5" name="Rectangle 28"/>
          <p:cNvSpPr>
            <a:spLocks noChangeArrowheads="1"/>
          </p:cNvSpPr>
          <p:nvPr/>
        </p:nvSpPr>
        <p:spPr bwMode="auto">
          <a:xfrm>
            <a:off x="6357503"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ppt_w</p:attrName>
                                        </p:attrNameLst>
                                      </p:cBhvr>
                                      <p:tavLst>
                                        <p:tav tm="0">
                                          <p:val>
                                            <p:fltVal val="0"/>
                                          </p:val>
                                        </p:tav>
                                        <p:tav tm="100000">
                                          <p:val>
                                            <p:strVal val="#ppt_w"/>
                                          </p:val>
                                        </p:tav>
                                      </p:tavLst>
                                    </p:anim>
                                    <p:anim calcmode="lin" valueType="num">
                                      <p:cBhvr>
                                        <p:cTn id="33" dur="1000" fill="hold"/>
                                        <p:tgtEl>
                                          <p:spTgt spid="68"/>
                                        </p:tgtEl>
                                        <p:attrNameLst>
                                          <p:attrName>ppt_h</p:attrName>
                                        </p:attrNameLst>
                                      </p:cBhvr>
                                      <p:tavLst>
                                        <p:tav tm="0">
                                          <p:val>
                                            <p:fltVal val="0"/>
                                          </p:val>
                                        </p:tav>
                                        <p:tav tm="100000">
                                          <p:val>
                                            <p:strVal val="#ppt_h"/>
                                          </p:val>
                                        </p:tav>
                                      </p:tavLst>
                                    </p:anim>
                                    <p:anim calcmode="lin" valueType="num">
                                      <p:cBhvr>
                                        <p:cTn id="3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2" presetClass="emph" presetSubtype="0" fill="hold" grpId="1" nodeType="afterEffect">
                                  <p:stCondLst>
                                    <p:cond delay="0"/>
                                  </p:stCondLst>
                                  <p:childTnLst>
                                    <p:animRot by="120000">
                                      <p:cBhvr>
                                        <p:cTn id="43" dur="50" fill="hold">
                                          <p:stCondLst>
                                            <p:cond delay="0"/>
                                          </p:stCondLst>
                                        </p:cTn>
                                        <p:tgtEl>
                                          <p:spTgt spid="79"/>
                                        </p:tgtEl>
                                        <p:attrNameLst>
                                          <p:attrName>r</p:attrName>
                                        </p:attrNameLst>
                                      </p:cBhvr>
                                    </p:animRot>
                                    <p:animRot by="-240000">
                                      <p:cBhvr>
                                        <p:cTn id="44" dur="100" fill="hold">
                                          <p:stCondLst>
                                            <p:cond delay="100"/>
                                          </p:stCondLst>
                                        </p:cTn>
                                        <p:tgtEl>
                                          <p:spTgt spid="79"/>
                                        </p:tgtEl>
                                        <p:attrNameLst>
                                          <p:attrName>r</p:attrName>
                                        </p:attrNameLst>
                                      </p:cBhvr>
                                    </p:animRot>
                                    <p:animRot by="240000">
                                      <p:cBhvr>
                                        <p:cTn id="45" dur="100" fill="hold">
                                          <p:stCondLst>
                                            <p:cond delay="200"/>
                                          </p:stCondLst>
                                        </p:cTn>
                                        <p:tgtEl>
                                          <p:spTgt spid="79"/>
                                        </p:tgtEl>
                                        <p:attrNameLst>
                                          <p:attrName>r</p:attrName>
                                        </p:attrNameLst>
                                      </p:cBhvr>
                                    </p:animRot>
                                    <p:animRot by="-240000">
                                      <p:cBhvr>
                                        <p:cTn id="46" dur="100" fill="hold">
                                          <p:stCondLst>
                                            <p:cond delay="300"/>
                                          </p:stCondLst>
                                        </p:cTn>
                                        <p:tgtEl>
                                          <p:spTgt spid="79"/>
                                        </p:tgtEl>
                                        <p:attrNameLst>
                                          <p:attrName>r</p:attrName>
                                        </p:attrNameLst>
                                      </p:cBhvr>
                                    </p:animRot>
                                    <p:animRot by="120000">
                                      <p:cBhvr>
                                        <p:cTn id="47" dur="100" fill="hold">
                                          <p:stCondLst>
                                            <p:cond delay="400"/>
                                          </p:stCondLst>
                                        </p:cTn>
                                        <p:tgtEl>
                                          <p:spTgt spid="79"/>
                                        </p:tgtEl>
                                        <p:attrNameLst>
                                          <p:attrName>r</p:attrName>
                                        </p:attrNameLst>
                                      </p:cBhvr>
                                    </p:animRo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strips(upLeft)">
                                      <p:cBhvr>
                                        <p:cTn id="51" dur="500"/>
                                        <p:tgtEl>
                                          <p:spTgt spid="81"/>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32" presetClass="emph" presetSubtype="0" fill="hold" grpId="1" nodeType="afterEffect">
                                  <p:stCondLst>
                                    <p:cond delay="0"/>
                                  </p:stCondLst>
                                  <p:childTnLst>
                                    <p:animRot by="120000">
                                      <p:cBhvr>
                                        <p:cTn id="59" dur="50" fill="hold">
                                          <p:stCondLst>
                                            <p:cond delay="0"/>
                                          </p:stCondLst>
                                        </p:cTn>
                                        <p:tgtEl>
                                          <p:spTgt spid="78"/>
                                        </p:tgtEl>
                                        <p:attrNameLst>
                                          <p:attrName>r</p:attrName>
                                        </p:attrNameLst>
                                      </p:cBhvr>
                                    </p:animRot>
                                    <p:animRot by="-240000">
                                      <p:cBhvr>
                                        <p:cTn id="60" dur="100" fill="hold">
                                          <p:stCondLst>
                                            <p:cond delay="100"/>
                                          </p:stCondLst>
                                        </p:cTn>
                                        <p:tgtEl>
                                          <p:spTgt spid="78"/>
                                        </p:tgtEl>
                                        <p:attrNameLst>
                                          <p:attrName>r</p:attrName>
                                        </p:attrNameLst>
                                      </p:cBhvr>
                                    </p:animRot>
                                    <p:animRot by="240000">
                                      <p:cBhvr>
                                        <p:cTn id="61" dur="100" fill="hold">
                                          <p:stCondLst>
                                            <p:cond delay="200"/>
                                          </p:stCondLst>
                                        </p:cTn>
                                        <p:tgtEl>
                                          <p:spTgt spid="78"/>
                                        </p:tgtEl>
                                        <p:attrNameLst>
                                          <p:attrName>r</p:attrName>
                                        </p:attrNameLst>
                                      </p:cBhvr>
                                    </p:animRot>
                                    <p:animRot by="-240000">
                                      <p:cBhvr>
                                        <p:cTn id="62" dur="100" fill="hold">
                                          <p:stCondLst>
                                            <p:cond delay="300"/>
                                          </p:stCondLst>
                                        </p:cTn>
                                        <p:tgtEl>
                                          <p:spTgt spid="78"/>
                                        </p:tgtEl>
                                        <p:attrNameLst>
                                          <p:attrName>r</p:attrName>
                                        </p:attrNameLst>
                                      </p:cBhvr>
                                    </p:animRot>
                                    <p:animRot by="120000">
                                      <p:cBhvr>
                                        <p:cTn id="63" dur="100" fill="hold">
                                          <p:stCondLst>
                                            <p:cond delay="400"/>
                                          </p:stCondLst>
                                        </p:cTn>
                                        <p:tgtEl>
                                          <p:spTgt spid="78"/>
                                        </p:tgtEl>
                                        <p:attrNameLst>
                                          <p:attrName>r</p:attrName>
                                        </p:attrNameLst>
                                      </p:cBhvr>
                                    </p:animRot>
                                  </p:childTnLst>
                                </p:cTn>
                              </p:par>
                            </p:childTnLst>
                          </p:cTn>
                        </p:par>
                        <p:par>
                          <p:cTn id="64" fill="hold">
                            <p:stCondLst>
                              <p:cond delay="4500"/>
                            </p:stCondLst>
                            <p:childTnLst>
                              <p:par>
                                <p:cTn id="65" presetID="18" presetClass="entr" presetSubtype="9"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strips(upLeft)">
                                      <p:cBhvr>
                                        <p:cTn id="67" dur="500"/>
                                        <p:tgtEl>
                                          <p:spTgt spid="80"/>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0-#ppt_h/2"/>
                                          </p:val>
                                        </p:tav>
                                        <p:tav tm="100000">
                                          <p:val>
                                            <p:strVal val="#ppt_y"/>
                                          </p:val>
                                        </p:tav>
                                      </p:tavLst>
                                    </p:anim>
                                  </p:childTnLst>
                                </p:cTn>
                              </p:par>
                            </p:childTnLst>
                          </p:cTn>
                        </p:par>
                        <p:par>
                          <p:cTn id="73" fill="hold">
                            <p:stCondLst>
                              <p:cond delay="5500"/>
                            </p:stCondLst>
                            <p:childTnLst>
                              <p:par>
                                <p:cTn id="74" presetID="32" presetClass="emph" presetSubtype="0" fill="hold" grpId="1" nodeType="afterEffect">
                                  <p:stCondLst>
                                    <p:cond delay="0"/>
                                  </p:stCondLst>
                                  <p:childTnLst>
                                    <p:animRot by="120000">
                                      <p:cBhvr>
                                        <p:cTn id="75" dur="50" fill="hold">
                                          <p:stCondLst>
                                            <p:cond delay="0"/>
                                          </p:stCondLst>
                                        </p:cTn>
                                        <p:tgtEl>
                                          <p:spTgt spid="82"/>
                                        </p:tgtEl>
                                        <p:attrNameLst>
                                          <p:attrName>r</p:attrName>
                                        </p:attrNameLst>
                                      </p:cBhvr>
                                    </p:animRot>
                                    <p:animRot by="-240000">
                                      <p:cBhvr>
                                        <p:cTn id="76" dur="100" fill="hold">
                                          <p:stCondLst>
                                            <p:cond delay="100"/>
                                          </p:stCondLst>
                                        </p:cTn>
                                        <p:tgtEl>
                                          <p:spTgt spid="82"/>
                                        </p:tgtEl>
                                        <p:attrNameLst>
                                          <p:attrName>r</p:attrName>
                                        </p:attrNameLst>
                                      </p:cBhvr>
                                    </p:animRot>
                                    <p:animRot by="240000">
                                      <p:cBhvr>
                                        <p:cTn id="77" dur="100" fill="hold">
                                          <p:stCondLst>
                                            <p:cond delay="200"/>
                                          </p:stCondLst>
                                        </p:cTn>
                                        <p:tgtEl>
                                          <p:spTgt spid="82"/>
                                        </p:tgtEl>
                                        <p:attrNameLst>
                                          <p:attrName>r</p:attrName>
                                        </p:attrNameLst>
                                      </p:cBhvr>
                                    </p:animRot>
                                    <p:animRot by="-240000">
                                      <p:cBhvr>
                                        <p:cTn id="78" dur="100" fill="hold">
                                          <p:stCondLst>
                                            <p:cond delay="300"/>
                                          </p:stCondLst>
                                        </p:cTn>
                                        <p:tgtEl>
                                          <p:spTgt spid="82"/>
                                        </p:tgtEl>
                                        <p:attrNameLst>
                                          <p:attrName>r</p:attrName>
                                        </p:attrNameLst>
                                      </p:cBhvr>
                                    </p:animRot>
                                    <p:animRot by="120000">
                                      <p:cBhvr>
                                        <p:cTn id="79" dur="100" fill="hold">
                                          <p:stCondLst>
                                            <p:cond delay="400"/>
                                          </p:stCondLst>
                                        </p:cTn>
                                        <p:tgtEl>
                                          <p:spTgt spid="82"/>
                                        </p:tgtEl>
                                        <p:attrNameLst>
                                          <p:attrName>r</p:attrName>
                                        </p:attrNameLst>
                                      </p:cBhvr>
                                    </p:animRot>
                                  </p:childTnLst>
                                </p:cTn>
                              </p:par>
                            </p:childTnLst>
                          </p:cTn>
                        </p:par>
                        <p:par>
                          <p:cTn id="80" fill="hold">
                            <p:stCondLst>
                              <p:cond delay="6000"/>
                            </p:stCondLst>
                            <p:childTnLst>
                              <p:par>
                                <p:cTn id="81" presetID="18" presetClass="entr" presetSubtype="9" fill="hold" grpId="0"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strips(upLeft)">
                                      <p:cBhvr>
                                        <p:cTn id="83" dur="500"/>
                                        <p:tgtEl>
                                          <p:spTgt spid="83"/>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32" presetClass="emph" presetSubtype="0" fill="hold" grpId="1" nodeType="afterEffect">
                                  <p:stCondLst>
                                    <p:cond delay="0"/>
                                  </p:stCondLst>
                                  <p:childTnLst>
                                    <p:animRot by="120000">
                                      <p:cBhvr>
                                        <p:cTn id="91" dur="50" fill="hold">
                                          <p:stCondLst>
                                            <p:cond delay="0"/>
                                          </p:stCondLst>
                                        </p:cTn>
                                        <p:tgtEl>
                                          <p:spTgt spid="84"/>
                                        </p:tgtEl>
                                        <p:attrNameLst>
                                          <p:attrName>r</p:attrName>
                                        </p:attrNameLst>
                                      </p:cBhvr>
                                    </p:animRot>
                                    <p:animRot by="-240000">
                                      <p:cBhvr>
                                        <p:cTn id="92" dur="100" fill="hold">
                                          <p:stCondLst>
                                            <p:cond delay="100"/>
                                          </p:stCondLst>
                                        </p:cTn>
                                        <p:tgtEl>
                                          <p:spTgt spid="84"/>
                                        </p:tgtEl>
                                        <p:attrNameLst>
                                          <p:attrName>r</p:attrName>
                                        </p:attrNameLst>
                                      </p:cBhvr>
                                    </p:animRot>
                                    <p:animRot by="240000">
                                      <p:cBhvr>
                                        <p:cTn id="93" dur="100" fill="hold">
                                          <p:stCondLst>
                                            <p:cond delay="200"/>
                                          </p:stCondLst>
                                        </p:cTn>
                                        <p:tgtEl>
                                          <p:spTgt spid="84"/>
                                        </p:tgtEl>
                                        <p:attrNameLst>
                                          <p:attrName>r</p:attrName>
                                        </p:attrNameLst>
                                      </p:cBhvr>
                                    </p:animRot>
                                    <p:animRot by="-240000">
                                      <p:cBhvr>
                                        <p:cTn id="94" dur="100" fill="hold">
                                          <p:stCondLst>
                                            <p:cond delay="300"/>
                                          </p:stCondLst>
                                        </p:cTn>
                                        <p:tgtEl>
                                          <p:spTgt spid="84"/>
                                        </p:tgtEl>
                                        <p:attrNameLst>
                                          <p:attrName>r</p:attrName>
                                        </p:attrNameLst>
                                      </p:cBhvr>
                                    </p:animRot>
                                    <p:animRot by="120000">
                                      <p:cBhvr>
                                        <p:cTn id="95" dur="100" fill="hold">
                                          <p:stCondLst>
                                            <p:cond delay="400"/>
                                          </p:stCondLst>
                                        </p:cTn>
                                        <p:tgtEl>
                                          <p:spTgt spid="84"/>
                                        </p:tgtEl>
                                        <p:attrNameLst>
                                          <p:attrName>r</p:attrName>
                                        </p:attrNameLst>
                                      </p:cBhvr>
                                    </p:animRot>
                                  </p:childTnLst>
                                </p:cTn>
                              </p:par>
                            </p:childTnLst>
                          </p:cTn>
                        </p:par>
                        <p:par>
                          <p:cTn id="96" fill="hold">
                            <p:stCondLst>
                              <p:cond delay="7500"/>
                            </p:stCondLst>
                            <p:childTnLst>
                              <p:par>
                                <p:cTn id="97" presetID="18" presetClass="entr" presetSubtype="9"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strips(upLeft)">
                                      <p:cBhvr>
                                        <p:cTn id="99" dur="500"/>
                                        <p:tgtEl>
                                          <p:spTgt spid="85"/>
                                        </p:tgtEl>
                                      </p:cBhvr>
                                    </p:animEffect>
                                  </p:childTnLst>
                                </p:cTn>
                              </p:par>
                            </p:childTnLst>
                          </p:cTn>
                        </p:par>
                        <p:par>
                          <p:cTn id="100" fill="hold">
                            <p:stCondLst>
                              <p:cond delay="8000"/>
                            </p:stCondLst>
                            <p:childTnLst>
                              <p:par>
                                <p:cTn id="101" presetID="2" presetClass="exit" presetSubtype="2" fill="hold" grpId="1" nodeType="afterEffect">
                                  <p:stCondLst>
                                    <p:cond delay="0"/>
                                  </p:stCondLst>
                                  <p:childTnLst>
                                    <p:anim calcmode="lin" valueType="num">
                                      <p:cBhvr additive="base">
                                        <p:cTn id="102" dur="500"/>
                                        <p:tgtEl>
                                          <p:spTgt spid="57"/>
                                        </p:tgtEl>
                                        <p:attrNameLst>
                                          <p:attrName>ppt_x</p:attrName>
                                        </p:attrNameLst>
                                      </p:cBhvr>
                                      <p:tavLst>
                                        <p:tav tm="0">
                                          <p:val>
                                            <p:strVal val="ppt_x"/>
                                          </p:val>
                                        </p:tav>
                                        <p:tav tm="100000">
                                          <p:val>
                                            <p:strVal val="1+ppt_w/2"/>
                                          </p:val>
                                        </p:tav>
                                      </p:tavLst>
                                    </p:anim>
                                    <p:anim calcmode="lin" valueType="num">
                                      <p:cBhvr additive="base">
                                        <p:cTn id="103" dur="500"/>
                                        <p:tgtEl>
                                          <p:spTgt spid="57"/>
                                        </p:tgtEl>
                                        <p:attrNameLst>
                                          <p:attrName>ppt_y</p:attrName>
                                        </p:attrNameLst>
                                      </p:cBhvr>
                                      <p:tavLst>
                                        <p:tav tm="0">
                                          <p:val>
                                            <p:strVal val="ppt_y"/>
                                          </p:val>
                                        </p:tav>
                                        <p:tav tm="100000">
                                          <p:val>
                                            <p:strVal val="ppt_y"/>
                                          </p:val>
                                        </p:tav>
                                      </p:tavLst>
                                    </p:anim>
                                    <p:set>
                                      <p:cBhvr>
                                        <p:cTn id="104" dur="1" fill="hold">
                                          <p:stCondLst>
                                            <p:cond delay="499"/>
                                          </p:stCondLst>
                                        </p:cTn>
                                        <p:tgtEl>
                                          <p:spTgt spid="57"/>
                                        </p:tgtEl>
                                        <p:attrNameLst>
                                          <p:attrName>style.visibility</p:attrName>
                                        </p:attrNameLst>
                                      </p:cBhvr>
                                      <p:to>
                                        <p:strVal val="hidden"/>
                                      </p:to>
                                    </p:set>
                                  </p:childTnLst>
                                </p:cTn>
                              </p:par>
                            </p:childTnLst>
                          </p:cTn>
                        </p:par>
                        <p:par>
                          <p:cTn id="105" fill="hold">
                            <p:stCondLst>
                              <p:cond delay="8500"/>
                            </p:stCondLst>
                            <p:childTnLst>
                              <p:par>
                                <p:cTn id="106" presetID="52" presetClass="exit" presetSubtype="0" fill="hold" nodeType="afterEffect">
                                  <p:stCondLst>
                                    <p:cond delay="0"/>
                                  </p:stCondLst>
                                  <p:childTnLst>
                                    <p:animScale>
                                      <p:cBhvr>
                                        <p:cTn id="107" dur="1000" accel="50000">
                                          <p:stCondLst>
                                            <p:cond delay="0"/>
                                          </p:stCondLst>
                                        </p:cTn>
                                        <p:tgtEl>
                                          <p:spTgt spid="7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73"/>
                                        </p:tgtEl>
                                        <p:attrNameLst>
                                          <p:attrName>ppt_x</p:attrName>
                                          <p:attrName>ppt_y</p:attrName>
                                        </p:attrNameLst>
                                      </p:cBhvr>
                                    </p:animMotion>
                                    <p:animEffect transition="out" filter="fade">
                                      <p:cBhvr>
                                        <p:cTn id="109" dur="1000"/>
                                        <p:tgtEl>
                                          <p:spTgt spid="73"/>
                                        </p:tgtEl>
                                      </p:cBhvr>
                                    </p:animEffect>
                                    <p:set>
                                      <p:cBhvr>
                                        <p:cTn id="110" dur="1" fill="hold">
                                          <p:stCondLst>
                                            <p:cond delay="999"/>
                                          </p:stCondLst>
                                        </p:cTn>
                                        <p:tgtEl>
                                          <p:spTgt spid="73"/>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58"/>
                                        </p:tgtEl>
                                        <p:attrNameLst>
                                          <p:attrName>ppt_x</p:attrName>
                                          <p:attrName>ppt_y</p:attrName>
                                        </p:attrNameLst>
                                      </p:cBhvr>
                                    </p:animMotion>
                                    <p:animEffect transition="out" filter="fade">
                                      <p:cBhvr>
                                        <p:cTn id="114" dur="1000"/>
                                        <p:tgtEl>
                                          <p:spTgt spid="58"/>
                                        </p:tgtEl>
                                      </p:cBhvr>
                                    </p:animEffect>
                                    <p:set>
                                      <p:cBhvr>
                                        <p:cTn id="115" dur="1" fill="hold">
                                          <p:stCondLst>
                                            <p:cond delay="999"/>
                                          </p:stCondLst>
                                        </p:cTn>
                                        <p:tgtEl>
                                          <p:spTgt spid="58"/>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6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63"/>
                                        </p:tgtEl>
                                        <p:attrNameLst>
                                          <p:attrName>ppt_x</p:attrName>
                                          <p:attrName>ppt_y</p:attrName>
                                        </p:attrNameLst>
                                      </p:cBhvr>
                                    </p:animMotion>
                                    <p:animEffect transition="out" filter="fade">
                                      <p:cBhvr>
                                        <p:cTn id="119" dur="1000"/>
                                        <p:tgtEl>
                                          <p:spTgt spid="63"/>
                                        </p:tgtEl>
                                      </p:cBhvr>
                                    </p:animEffect>
                                    <p:set>
                                      <p:cBhvr>
                                        <p:cTn id="120" dur="1" fill="hold">
                                          <p:stCondLst>
                                            <p:cond delay="999"/>
                                          </p:stCondLst>
                                        </p:cTn>
                                        <p:tgtEl>
                                          <p:spTgt spid="63"/>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6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68"/>
                                        </p:tgtEl>
                                        <p:attrNameLst>
                                          <p:attrName>ppt_x</p:attrName>
                                          <p:attrName>ppt_y</p:attrName>
                                        </p:attrNameLst>
                                      </p:cBhvr>
                                    </p:animMotion>
                                    <p:animEffect transition="out" filter="fade">
                                      <p:cBhvr>
                                        <p:cTn id="124" dur="1000"/>
                                        <p:tgtEl>
                                          <p:spTgt spid="68"/>
                                        </p:tgtEl>
                                      </p:cBhvr>
                                    </p:animEffect>
                                    <p:set>
                                      <p:cBhvr>
                                        <p:cTn id="125" dur="1" fill="hold">
                                          <p:stCondLst>
                                            <p:cond delay="999"/>
                                          </p:stCondLst>
                                        </p:cTn>
                                        <p:tgtEl>
                                          <p:spTgt spid="68"/>
                                        </p:tgtEl>
                                        <p:attrNameLst>
                                          <p:attrName>style.visibility</p:attrName>
                                        </p:attrNameLst>
                                      </p:cBhvr>
                                      <p:to>
                                        <p:strVal val="hidden"/>
                                      </p:to>
                                    </p:set>
                                  </p:childTnLst>
                                </p:cTn>
                              </p:par>
                            </p:childTnLst>
                          </p:cTn>
                        </p:par>
                        <p:par>
                          <p:cTn id="126" fill="hold">
                            <p:stCondLst>
                              <p:cond delay="9500"/>
                            </p:stCondLst>
                            <p:childTnLst>
                              <p:par>
                                <p:cTn id="127" presetID="2" presetClass="exit" presetSubtype="4" fill="hold" grpId="2" nodeType="afterEffect">
                                  <p:stCondLst>
                                    <p:cond delay="0"/>
                                  </p:stCondLst>
                                  <p:childTnLst>
                                    <p:anim calcmode="lin" valueType="num">
                                      <p:cBhvr additive="base">
                                        <p:cTn id="128" dur="500"/>
                                        <p:tgtEl>
                                          <p:spTgt spid="79"/>
                                        </p:tgtEl>
                                        <p:attrNameLst>
                                          <p:attrName>ppt_x</p:attrName>
                                        </p:attrNameLst>
                                      </p:cBhvr>
                                      <p:tavLst>
                                        <p:tav tm="0">
                                          <p:val>
                                            <p:strVal val="ppt_x"/>
                                          </p:val>
                                        </p:tav>
                                        <p:tav tm="100000">
                                          <p:val>
                                            <p:strVal val="ppt_x"/>
                                          </p:val>
                                        </p:tav>
                                      </p:tavLst>
                                    </p:anim>
                                    <p:anim calcmode="lin" valueType="num">
                                      <p:cBhvr additive="base">
                                        <p:cTn id="129" dur="500"/>
                                        <p:tgtEl>
                                          <p:spTgt spid="79"/>
                                        </p:tgtEl>
                                        <p:attrNameLst>
                                          <p:attrName>ppt_y</p:attrName>
                                        </p:attrNameLst>
                                      </p:cBhvr>
                                      <p:tavLst>
                                        <p:tav tm="0">
                                          <p:val>
                                            <p:strVal val="ppt_y"/>
                                          </p:val>
                                        </p:tav>
                                        <p:tav tm="100000">
                                          <p:val>
                                            <p:strVal val="1+ppt_h/2"/>
                                          </p:val>
                                        </p:tav>
                                      </p:tavLst>
                                    </p:anim>
                                    <p:set>
                                      <p:cBhvr>
                                        <p:cTn id="130" dur="1" fill="hold">
                                          <p:stCondLst>
                                            <p:cond delay="499"/>
                                          </p:stCondLst>
                                        </p:cTn>
                                        <p:tgtEl>
                                          <p:spTgt spid="7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1"/>
                                        </p:tgtEl>
                                        <p:attrNameLst>
                                          <p:attrName>ppt_x</p:attrName>
                                        </p:attrNameLst>
                                      </p:cBhvr>
                                      <p:tavLst>
                                        <p:tav tm="0">
                                          <p:val>
                                            <p:strVal val="ppt_x"/>
                                          </p:val>
                                        </p:tav>
                                        <p:tav tm="100000">
                                          <p:val>
                                            <p:strVal val="ppt_x"/>
                                          </p:val>
                                        </p:tav>
                                      </p:tavLst>
                                    </p:anim>
                                    <p:anim calcmode="lin" valueType="num">
                                      <p:cBhvr additive="base">
                                        <p:cTn id="133" dur="500"/>
                                        <p:tgtEl>
                                          <p:spTgt spid="81"/>
                                        </p:tgtEl>
                                        <p:attrNameLst>
                                          <p:attrName>ppt_y</p:attrName>
                                        </p:attrNameLst>
                                      </p:cBhvr>
                                      <p:tavLst>
                                        <p:tav tm="0">
                                          <p:val>
                                            <p:strVal val="ppt_y"/>
                                          </p:val>
                                        </p:tav>
                                        <p:tav tm="100000">
                                          <p:val>
                                            <p:strVal val="1+ppt_h/2"/>
                                          </p:val>
                                        </p:tav>
                                      </p:tavLst>
                                    </p:anim>
                                    <p:set>
                                      <p:cBhvr>
                                        <p:cTn id="134" dur="1" fill="hold">
                                          <p:stCondLst>
                                            <p:cond delay="499"/>
                                          </p:stCondLst>
                                        </p:cTn>
                                        <p:tgtEl>
                                          <p:spTgt spid="81"/>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82"/>
                                        </p:tgtEl>
                                        <p:attrNameLst>
                                          <p:attrName>ppt_x</p:attrName>
                                        </p:attrNameLst>
                                      </p:cBhvr>
                                      <p:tavLst>
                                        <p:tav tm="0">
                                          <p:val>
                                            <p:strVal val="ppt_x"/>
                                          </p:val>
                                        </p:tav>
                                        <p:tav tm="100000">
                                          <p:val>
                                            <p:strVal val="ppt_x"/>
                                          </p:val>
                                        </p:tav>
                                      </p:tavLst>
                                    </p:anim>
                                    <p:anim calcmode="lin" valueType="num">
                                      <p:cBhvr additive="base">
                                        <p:cTn id="137" dur="500"/>
                                        <p:tgtEl>
                                          <p:spTgt spid="82"/>
                                        </p:tgtEl>
                                        <p:attrNameLst>
                                          <p:attrName>ppt_y</p:attrName>
                                        </p:attrNameLst>
                                      </p:cBhvr>
                                      <p:tavLst>
                                        <p:tav tm="0">
                                          <p:val>
                                            <p:strVal val="ppt_y"/>
                                          </p:val>
                                        </p:tav>
                                        <p:tav tm="100000">
                                          <p:val>
                                            <p:strVal val="1+ppt_h/2"/>
                                          </p:val>
                                        </p:tav>
                                      </p:tavLst>
                                    </p:anim>
                                    <p:set>
                                      <p:cBhvr>
                                        <p:cTn id="138" dur="1" fill="hold">
                                          <p:stCondLst>
                                            <p:cond delay="499"/>
                                          </p:stCondLst>
                                        </p:cTn>
                                        <p:tgtEl>
                                          <p:spTgt spid="82"/>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78"/>
                                        </p:tgtEl>
                                        <p:attrNameLst>
                                          <p:attrName>ppt_x</p:attrName>
                                        </p:attrNameLst>
                                      </p:cBhvr>
                                      <p:tavLst>
                                        <p:tav tm="0">
                                          <p:val>
                                            <p:strVal val="ppt_x"/>
                                          </p:val>
                                        </p:tav>
                                        <p:tav tm="100000">
                                          <p:val>
                                            <p:strVal val="ppt_x"/>
                                          </p:val>
                                        </p:tav>
                                      </p:tavLst>
                                    </p:anim>
                                    <p:anim calcmode="lin" valueType="num">
                                      <p:cBhvr additive="base">
                                        <p:cTn id="145" dur="500"/>
                                        <p:tgtEl>
                                          <p:spTgt spid="78"/>
                                        </p:tgtEl>
                                        <p:attrNameLst>
                                          <p:attrName>ppt_y</p:attrName>
                                        </p:attrNameLst>
                                      </p:cBhvr>
                                      <p:tavLst>
                                        <p:tav tm="0">
                                          <p:val>
                                            <p:strVal val="ppt_y"/>
                                          </p:val>
                                        </p:tav>
                                        <p:tav tm="100000">
                                          <p:val>
                                            <p:strVal val="0-ppt_h/2"/>
                                          </p:val>
                                        </p:tav>
                                      </p:tavLst>
                                    </p:anim>
                                    <p:set>
                                      <p:cBhvr>
                                        <p:cTn id="146" dur="1" fill="hold">
                                          <p:stCondLst>
                                            <p:cond delay="499"/>
                                          </p:stCondLst>
                                        </p:cTn>
                                        <p:tgtEl>
                                          <p:spTgt spid="78"/>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80"/>
                                        </p:tgtEl>
                                        <p:attrNameLst>
                                          <p:attrName>ppt_x</p:attrName>
                                        </p:attrNameLst>
                                      </p:cBhvr>
                                      <p:tavLst>
                                        <p:tav tm="0">
                                          <p:val>
                                            <p:strVal val="ppt_x"/>
                                          </p:val>
                                        </p:tav>
                                        <p:tav tm="100000">
                                          <p:val>
                                            <p:strVal val="ppt_x"/>
                                          </p:val>
                                        </p:tav>
                                      </p:tavLst>
                                    </p:anim>
                                    <p:anim calcmode="lin" valueType="num">
                                      <p:cBhvr additive="base">
                                        <p:cTn id="149" dur="500"/>
                                        <p:tgtEl>
                                          <p:spTgt spid="80"/>
                                        </p:tgtEl>
                                        <p:attrNameLst>
                                          <p:attrName>ppt_y</p:attrName>
                                        </p:attrNameLst>
                                      </p:cBhvr>
                                      <p:tavLst>
                                        <p:tav tm="0">
                                          <p:val>
                                            <p:strVal val="ppt_y"/>
                                          </p:val>
                                        </p:tav>
                                        <p:tav tm="100000">
                                          <p:val>
                                            <p:strVal val="0-ppt_h/2"/>
                                          </p:val>
                                        </p:tav>
                                      </p:tavLst>
                                    </p:anim>
                                    <p:set>
                                      <p:cBhvr>
                                        <p:cTn id="150" dur="1" fill="hold">
                                          <p:stCondLst>
                                            <p:cond delay="499"/>
                                          </p:stCondLst>
                                        </p:cTn>
                                        <p:tgtEl>
                                          <p:spTgt spid="80"/>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4"/>
                                        </p:tgtEl>
                                        <p:attrNameLst>
                                          <p:attrName>ppt_x</p:attrName>
                                        </p:attrNameLst>
                                      </p:cBhvr>
                                      <p:tavLst>
                                        <p:tav tm="0">
                                          <p:val>
                                            <p:strVal val="ppt_x"/>
                                          </p:val>
                                        </p:tav>
                                        <p:tav tm="100000">
                                          <p:val>
                                            <p:strVal val="ppt_x"/>
                                          </p:val>
                                        </p:tav>
                                      </p:tavLst>
                                    </p:anim>
                                    <p:anim calcmode="lin" valueType="num">
                                      <p:cBhvr additive="base">
                                        <p:cTn id="153" dur="500"/>
                                        <p:tgtEl>
                                          <p:spTgt spid="84"/>
                                        </p:tgtEl>
                                        <p:attrNameLst>
                                          <p:attrName>ppt_y</p:attrName>
                                        </p:attrNameLst>
                                      </p:cBhvr>
                                      <p:tavLst>
                                        <p:tav tm="0">
                                          <p:val>
                                            <p:strVal val="ppt_y"/>
                                          </p:val>
                                        </p:tav>
                                        <p:tav tm="100000">
                                          <p:val>
                                            <p:strVal val="0-ppt_h/2"/>
                                          </p:val>
                                        </p:tav>
                                      </p:tavLst>
                                    </p:anim>
                                    <p:set>
                                      <p:cBhvr>
                                        <p:cTn id="154" dur="1" fill="hold">
                                          <p:stCondLst>
                                            <p:cond delay="499"/>
                                          </p:stCondLst>
                                        </p:cTn>
                                        <p:tgtEl>
                                          <p:spTgt spid="84"/>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5"/>
                                        </p:tgtEl>
                                        <p:attrNameLst>
                                          <p:attrName>ppt_x</p:attrName>
                                        </p:attrNameLst>
                                      </p:cBhvr>
                                      <p:tavLst>
                                        <p:tav tm="0">
                                          <p:val>
                                            <p:strVal val="ppt_x"/>
                                          </p:val>
                                        </p:tav>
                                        <p:tav tm="100000">
                                          <p:val>
                                            <p:strVal val="ppt_x"/>
                                          </p:val>
                                        </p:tav>
                                      </p:tavLst>
                                    </p:anim>
                                    <p:anim calcmode="lin" valueType="num">
                                      <p:cBhvr additive="base">
                                        <p:cTn id="157" dur="500"/>
                                        <p:tgtEl>
                                          <p:spTgt spid="85"/>
                                        </p:tgtEl>
                                        <p:attrNameLst>
                                          <p:attrName>ppt_y</p:attrName>
                                        </p:attrNameLst>
                                      </p:cBhvr>
                                      <p:tavLst>
                                        <p:tav tm="0">
                                          <p:val>
                                            <p:strVal val="ppt_y"/>
                                          </p:val>
                                        </p:tav>
                                        <p:tav tm="100000">
                                          <p:val>
                                            <p:strVal val="0-ppt_h/2"/>
                                          </p:val>
                                        </p:tav>
                                      </p:tavLst>
                                    </p:anim>
                                    <p:set>
                                      <p:cBhvr>
                                        <p:cTn id="15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7" grpId="0" animBg="1"/>
      <p:bldP spid="57" grpId="1" animBg="1"/>
      <p:bldP spid="78" grpId="0" animBg="1"/>
      <p:bldP spid="78" grpId="1" animBg="1"/>
      <p:bldP spid="78" grpId="2" animBg="1"/>
      <p:bldP spid="79" grpId="0" animBg="1"/>
      <p:bldP spid="79" grpId="1" animBg="1"/>
      <p:bldP spid="79" grpId="2" animBg="1"/>
      <p:bldP spid="80" grpId="0"/>
      <p:bldP spid="80" grpId="1"/>
      <p:bldP spid="81" grpId="0"/>
      <p:bldP spid="81" grpId="1"/>
      <p:bldP spid="82" grpId="0" animBg="1"/>
      <p:bldP spid="82" grpId="1" animBg="1"/>
      <p:bldP spid="82" grpId="2" animBg="1"/>
      <p:bldP spid="83" grpId="0"/>
      <p:bldP spid="83" grpId="1"/>
      <p:bldP spid="84" grpId="0" animBg="1"/>
      <p:bldP spid="84" grpId="1" animBg="1"/>
      <p:bldP spid="84" grpId="2" animBg="1"/>
      <p:bldP spid="85" grpId="0"/>
      <p:bldP spid="8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Freeform 5"/>
          <p:cNvSpPr/>
          <p:nvPr/>
        </p:nvSpPr>
        <p:spPr bwMode="auto">
          <a:xfrm rot="5400000">
            <a:off x="4159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0070C0"/>
                </a:solidFill>
                <a:latin typeface="Arial" panose="020B0604020202020204"/>
                <a:cs typeface="Arial" panose="020B0604020202020204"/>
              </a:rPr>
              <a:t>1</a:t>
            </a:r>
            <a:endParaRPr lang="zh-CN" altLang="en-US" sz="3600" b="1" kern="10" dirty="0">
              <a:solidFill>
                <a:srgbClr val="0070C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blinds dir="vert"/>
      </p:transition>
    </mc:Choice>
    <mc:Fallback xmlns="">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AutoShape 3"/>
          <p:cNvSpPr>
            <a:spLocks noChangeArrowheads="1"/>
          </p:cNvSpPr>
          <p:nvPr/>
        </p:nvSpPr>
        <p:spPr bwMode="auto">
          <a:xfrm>
            <a:off x="3557332" y="1311289"/>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537992" y="1300168"/>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0" name="AutoShape 5"/>
          <p:cNvSpPr>
            <a:spLocks noChangeArrowheads="1"/>
          </p:cNvSpPr>
          <p:nvPr/>
        </p:nvSpPr>
        <p:spPr bwMode="auto">
          <a:xfrm>
            <a:off x="3475097" y="1663168"/>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pic>
        <p:nvPicPr>
          <p:cNvPr id="41" name="Picture 6" desc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062"/>
          <a:stretch>
            <a:fillRect/>
          </a:stretch>
        </p:blipFill>
        <p:spPr bwMode="auto">
          <a:xfrm>
            <a:off x="5447291" y="1119118"/>
            <a:ext cx="555445" cy="1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097"/>
          <a:stretch>
            <a:fillRect/>
          </a:stretch>
        </p:blipFill>
        <p:spPr bwMode="auto">
          <a:xfrm>
            <a:off x="2557528" y="2916167"/>
            <a:ext cx="496294"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5422"/>
          <a:stretch>
            <a:fillRect/>
          </a:stretch>
        </p:blipFill>
        <p:spPr bwMode="auto">
          <a:xfrm>
            <a:off x="7726782" y="2916167"/>
            <a:ext cx="487638"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9"/>
          <p:cNvSpPr>
            <a:spLocks noChangeArrowheads="1"/>
          </p:cNvSpPr>
          <p:nvPr/>
        </p:nvSpPr>
        <p:spPr bwMode="auto">
          <a:xfrm>
            <a:off x="837810" y="2759055"/>
            <a:ext cx="1607186"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5" name="Text Box 10"/>
          <p:cNvSpPr txBox="1">
            <a:spLocks noChangeArrowheads="1"/>
          </p:cNvSpPr>
          <p:nvPr/>
        </p:nvSpPr>
        <p:spPr bwMode="auto">
          <a:xfrm>
            <a:off x="837811" y="2750485"/>
            <a:ext cx="1611515"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6" name="AutoShape 11"/>
          <p:cNvSpPr>
            <a:spLocks noChangeArrowheads="1"/>
          </p:cNvSpPr>
          <p:nvPr/>
        </p:nvSpPr>
        <p:spPr bwMode="auto">
          <a:xfrm>
            <a:off x="755577"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sp>
        <p:nvSpPr>
          <p:cNvPr id="47" name="AutoShape 12"/>
          <p:cNvSpPr>
            <a:spLocks noChangeArrowheads="1"/>
          </p:cNvSpPr>
          <p:nvPr/>
        </p:nvSpPr>
        <p:spPr bwMode="auto">
          <a:xfrm>
            <a:off x="5985423" y="2759055"/>
            <a:ext cx="1605744"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8" name="Text Box 13"/>
          <p:cNvSpPr txBox="1">
            <a:spLocks noChangeArrowheads="1"/>
          </p:cNvSpPr>
          <p:nvPr/>
        </p:nvSpPr>
        <p:spPr bwMode="auto">
          <a:xfrm>
            <a:off x="5980628" y="2745356"/>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9" name="AutoShape 14"/>
          <p:cNvSpPr>
            <a:spLocks noChangeArrowheads="1"/>
          </p:cNvSpPr>
          <p:nvPr/>
        </p:nvSpPr>
        <p:spPr bwMode="auto">
          <a:xfrm>
            <a:off x="5903189"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sp>
        <p:nvSpPr>
          <p:cNvPr id="50" name="AutoShape 15"/>
          <p:cNvSpPr>
            <a:spLocks noChangeArrowheads="1"/>
          </p:cNvSpPr>
          <p:nvPr/>
        </p:nvSpPr>
        <p:spPr bwMode="auto">
          <a:xfrm>
            <a:off x="3557332" y="2759055"/>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51" name="Text Box 16"/>
          <p:cNvSpPr txBox="1">
            <a:spLocks noChangeArrowheads="1"/>
          </p:cNvSpPr>
          <p:nvPr/>
        </p:nvSpPr>
        <p:spPr bwMode="auto">
          <a:xfrm>
            <a:off x="3563020" y="2758356"/>
            <a:ext cx="1610072" cy="307777"/>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52" name="AutoShape 17"/>
          <p:cNvSpPr>
            <a:spLocks noChangeArrowheads="1"/>
          </p:cNvSpPr>
          <p:nvPr/>
        </p:nvSpPr>
        <p:spPr bwMode="auto">
          <a:xfrm>
            <a:off x="3475097" y="3110933"/>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cxnSp>
        <p:nvCxnSpPr>
          <p:cNvPr id="53" name="AutoShape 18"/>
          <p:cNvCxnSpPr>
            <a:cxnSpLocks noChangeShapeType="1"/>
            <a:stCxn id="40" idx="2"/>
            <a:endCxn id="51" idx="0"/>
          </p:cNvCxnSpPr>
          <p:nvPr/>
        </p:nvCxnSpPr>
        <p:spPr bwMode="auto">
          <a:xfrm>
            <a:off x="4362368" y="2340956"/>
            <a:ext cx="5688" cy="417400"/>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54" name="AutoShape 19"/>
          <p:cNvCxnSpPr>
            <a:cxnSpLocks noChangeShapeType="1"/>
          </p:cNvCxnSpPr>
          <p:nvPr/>
        </p:nvCxnSpPr>
        <p:spPr bwMode="auto">
          <a:xfrm rot="5400000">
            <a:off x="2818207" y="1189421"/>
            <a:ext cx="369525"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pic>
        <p:nvPicPr>
          <p:cNvPr id="55" name="Picture 21" descr="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0371"/>
          <a:stretch>
            <a:fillRect/>
          </a:stretch>
        </p:blipFill>
        <p:spPr bwMode="auto">
          <a:xfrm>
            <a:off x="5295805" y="2961614"/>
            <a:ext cx="481867" cy="161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AutoShape 19"/>
          <p:cNvCxnSpPr>
            <a:cxnSpLocks noChangeShapeType="1"/>
          </p:cNvCxnSpPr>
          <p:nvPr/>
        </p:nvCxnSpPr>
        <p:spPr bwMode="auto">
          <a:xfrm rot="16200000" flipH="1">
            <a:off x="5515528" y="1191918"/>
            <a:ext cx="418971"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400" advClick="0" advTm="8000">
        <p14:doors dir="ver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anim calcmode="lin" valueType="num">
                                      <p:cBhvr>
                                        <p:cTn id="11" dur="500" fill="hold"/>
                                        <p:tgtEl>
                                          <p:spTgt spid="37"/>
                                        </p:tgtEl>
                                        <p:attrNameLst>
                                          <p:attrName>ppt_x</p:attrName>
                                        </p:attrNameLst>
                                      </p:cBhvr>
                                      <p:tavLst>
                                        <p:tav tm="0">
                                          <p:val>
                                            <p:strVal val="#ppt_x"/>
                                          </p:val>
                                        </p:tav>
                                        <p:tav tm="100000">
                                          <p:val>
                                            <p:strVal val="#ppt_x"/>
                                          </p:val>
                                        </p:tav>
                                      </p:tavLst>
                                    </p:anim>
                                    <p:anim calcmode="lin" valueType="num">
                                      <p:cBhvr>
                                        <p:cTn id="12" dur="500" fill="hold"/>
                                        <p:tgtEl>
                                          <p:spTgt spid="3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anim calcmode="lin" valueType="num">
                                      <p:cBhvr>
                                        <p:cTn id="16" dur="500" fill="hold"/>
                                        <p:tgtEl>
                                          <p:spTgt spid="40"/>
                                        </p:tgtEl>
                                        <p:attrNameLst>
                                          <p:attrName>ppt_x</p:attrName>
                                        </p:attrNameLst>
                                      </p:cBhvr>
                                      <p:tavLst>
                                        <p:tav tm="0">
                                          <p:val>
                                            <p:strVal val="#ppt_x"/>
                                          </p:val>
                                        </p:tav>
                                        <p:tav tm="100000">
                                          <p:val>
                                            <p:strVal val="#ppt_x"/>
                                          </p:val>
                                        </p:tav>
                                      </p:tavLst>
                                    </p:anim>
                                    <p:anim calcmode="lin" valueType="num">
                                      <p:cBhvr>
                                        <p:cTn id="17" dur="500" fill="hold"/>
                                        <p:tgtEl>
                                          <p:spTgt spid="4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strVal val="#ppt_x"/>
                                          </p:val>
                                        </p:tav>
                                        <p:tav tm="100000">
                                          <p:val>
                                            <p:strVal val="#ppt_x"/>
                                          </p:val>
                                        </p:tav>
                                      </p:tavLst>
                                    </p:anim>
                                    <p:anim calcmode="lin" valueType="num">
                                      <p:cBhvr>
                                        <p:cTn id="23" dur="500" fill="hold"/>
                                        <p:tgtEl>
                                          <p:spTgt spid="3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par>
                                <p:cTn id="28" presetID="22" presetClass="entr" presetSubtype="1"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par>
                                <p:cTn id="31" presetID="22" presetClass="entr" presetSubtype="1"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500"/>
                                        <p:tgtEl>
                                          <p:spTgt spid="53"/>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anim calcmode="lin" valueType="num">
                                      <p:cBhvr>
                                        <p:cTn id="43" dur="500" fill="hold"/>
                                        <p:tgtEl>
                                          <p:spTgt spid="46"/>
                                        </p:tgtEl>
                                        <p:attrNameLst>
                                          <p:attrName>ppt_x</p:attrName>
                                        </p:attrNameLst>
                                      </p:cBhvr>
                                      <p:tavLst>
                                        <p:tav tm="0">
                                          <p:val>
                                            <p:strVal val="#ppt_x"/>
                                          </p:val>
                                        </p:tav>
                                        <p:tav tm="100000">
                                          <p:val>
                                            <p:strVal val="#ppt_x"/>
                                          </p:val>
                                        </p:tav>
                                      </p:tavLst>
                                    </p:anim>
                                    <p:anim calcmode="lin" valueType="num">
                                      <p:cBhvr>
                                        <p:cTn id="44" dur="500" fill="hold"/>
                                        <p:tgtEl>
                                          <p:spTgt spid="46"/>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anim calcmode="lin" valueType="num">
                                      <p:cBhvr>
                                        <p:cTn id="49" dur="500" fill="hold"/>
                                        <p:tgtEl>
                                          <p:spTgt spid="50"/>
                                        </p:tgtEl>
                                        <p:attrNameLst>
                                          <p:attrName>ppt_x</p:attrName>
                                        </p:attrNameLst>
                                      </p:cBhvr>
                                      <p:tavLst>
                                        <p:tav tm="0">
                                          <p:val>
                                            <p:strVal val="#ppt_x"/>
                                          </p:val>
                                        </p:tav>
                                        <p:tav tm="100000">
                                          <p:val>
                                            <p:strVal val="#ppt_x"/>
                                          </p:val>
                                        </p:tav>
                                      </p:tavLst>
                                    </p:anim>
                                    <p:anim calcmode="lin" valueType="num">
                                      <p:cBhvr>
                                        <p:cTn id="50" dur="500" fill="hold"/>
                                        <p:tgtEl>
                                          <p:spTgt spid="5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anim calcmode="lin" valueType="num">
                                      <p:cBhvr>
                                        <p:cTn id="54" dur="500" fill="hold"/>
                                        <p:tgtEl>
                                          <p:spTgt spid="52"/>
                                        </p:tgtEl>
                                        <p:attrNameLst>
                                          <p:attrName>ppt_x</p:attrName>
                                        </p:attrNameLst>
                                      </p:cBhvr>
                                      <p:tavLst>
                                        <p:tav tm="0">
                                          <p:val>
                                            <p:strVal val="#ppt_x"/>
                                          </p:val>
                                        </p:tav>
                                        <p:tav tm="100000">
                                          <p:val>
                                            <p:strVal val="#ppt_x"/>
                                          </p:val>
                                        </p:tav>
                                      </p:tavLst>
                                    </p:anim>
                                    <p:anim calcmode="lin" valueType="num">
                                      <p:cBhvr>
                                        <p:cTn id="55" dur="500" fill="hold"/>
                                        <p:tgtEl>
                                          <p:spTgt spid="52"/>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ppt_x</p:attrName>
                                        </p:attrNameLst>
                                      </p:cBhvr>
                                      <p:tavLst>
                                        <p:tav tm="0">
                                          <p:val>
                                            <p:strVal val="#ppt_x"/>
                                          </p:val>
                                        </p:tav>
                                        <p:tav tm="100000">
                                          <p:val>
                                            <p:strVal val="#ppt_x"/>
                                          </p:val>
                                        </p:tav>
                                      </p:tavLst>
                                    </p:anim>
                                    <p:anim calcmode="lin" valueType="num">
                                      <p:cBhvr>
                                        <p:cTn id="66" dur="5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52"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Scale>
                                      <p:cBhvr>
                                        <p:cTn id="70"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500" decel="50000" fill="hold">
                                          <p:stCondLst>
                                            <p:cond delay="0"/>
                                          </p:stCondLst>
                                        </p:cTn>
                                        <p:tgtEl>
                                          <p:spTgt spid="45"/>
                                        </p:tgtEl>
                                        <p:attrNameLst>
                                          <p:attrName>ppt_x</p:attrName>
                                          <p:attrName>ppt_y</p:attrName>
                                        </p:attrNameLst>
                                      </p:cBhvr>
                                    </p:animMotion>
                                    <p:animEffect transition="in" filter="fade">
                                      <p:cBhvr>
                                        <p:cTn id="72" dur="500"/>
                                        <p:tgtEl>
                                          <p:spTgt spid="45"/>
                                        </p:tgtEl>
                                      </p:cBhvr>
                                    </p:animEffect>
                                  </p:childTnLst>
                                </p:cTn>
                              </p:par>
                              <p:par>
                                <p:cTn id="73" presetID="52" presetClass="entr" presetSubtype="0" fill="hold" grpId="0" nodeType="withEffect">
                                  <p:stCondLst>
                                    <p:cond delay="250"/>
                                  </p:stCondLst>
                                  <p:childTnLst>
                                    <p:set>
                                      <p:cBhvr>
                                        <p:cTn id="74" dur="1" fill="hold">
                                          <p:stCondLst>
                                            <p:cond delay="0"/>
                                          </p:stCondLst>
                                        </p:cTn>
                                        <p:tgtEl>
                                          <p:spTgt spid="51"/>
                                        </p:tgtEl>
                                        <p:attrNameLst>
                                          <p:attrName>style.visibility</p:attrName>
                                        </p:attrNameLst>
                                      </p:cBhvr>
                                      <p:to>
                                        <p:strVal val="visible"/>
                                      </p:to>
                                    </p:set>
                                    <p:animScale>
                                      <p:cBhvr>
                                        <p:cTn id="75"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500" decel="50000" fill="hold">
                                          <p:stCondLst>
                                            <p:cond delay="0"/>
                                          </p:stCondLst>
                                        </p:cTn>
                                        <p:tgtEl>
                                          <p:spTgt spid="51"/>
                                        </p:tgtEl>
                                        <p:attrNameLst>
                                          <p:attrName>ppt_x</p:attrName>
                                          <p:attrName>ppt_y</p:attrName>
                                        </p:attrNameLst>
                                      </p:cBhvr>
                                    </p:animMotion>
                                    <p:animEffect transition="in" filter="fade">
                                      <p:cBhvr>
                                        <p:cTn id="77" dur="500"/>
                                        <p:tgtEl>
                                          <p:spTgt spid="51"/>
                                        </p:tgtEl>
                                      </p:cBhvr>
                                    </p:animEffect>
                                  </p:childTnLst>
                                </p:cTn>
                              </p:par>
                              <p:par>
                                <p:cTn id="78" presetID="52" presetClass="entr" presetSubtype="0" fill="hold" grpId="0" nodeType="withEffect">
                                  <p:stCondLst>
                                    <p:cond delay="500"/>
                                  </p:stCondLst>
                                  <p:childTnLst>
                                    <p:set>
                                      <p:cBhvr>
                                        <p:cTn id="79" dur="1" fill="hold">
                                          <p:stCondLst>
                                            <p:cond delay="0"/>
                                          </p:stCondLst>
                                        </p:cTn>
                                        <p:tgtEl>
                                          <p:spTgt spid="48"/>
                                        </p:tgtEl>
                                        <p:attrNameLst>
                                          <p:attrName>style.visibility</p:attrName>
                                        </p:attrNameLst>
                                      </p:cBhvr>
                                      <p:to>
                                        <p:strVal val="visible"/>
                                      </p:to>
                                    </p:set>
                                    <p:animScale>
                                      <p:cBhvr>
                                        <p:cTn id="8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500" decel="50000" fill="hold">
                                          <p:stCondLst>
                                            <p:cond delay="0"/>
                                          </p:stCondLst>
                                        </p:cTn>
                                        <p:tgtEl>
                                          <p:spTgt spid="48"/>
                                        </p:tgtEl>
                                        <p:attrNameLst>
                                          <p:attrName>ppt_x</p:attrName>
                                          <p:attrName>ppt_y</p:attrName>
                                        </p:attrNameLst>
                                      </p:cBhvr>
                                    </p:animMotion>
                                    <p:animEffect transition="in" filter="fade">
                                      <p:cBhvr>
                                        <p:cTn id="82" dur="500"/>
                                        <p:tgtEl>
                                          <p:spTgt spid="48"/>
                                        </p:tgtEl>
                                      </p:cBhvr>
                                    </p:animEffect>
                                  </p:childTnLst>
                                </p:cTn>
                              </p:par>
                            </p:childTnLst>
                          </p:cTn>
                        </p:par>
                        <p:par>
                          <p:cTn id="83" fill="hold">
                            <p:stCondLst>
                              <p:cond delay="4000"/>
                            </p:stCondLst>
                            <p:childTnLst>
                              <p:par>
                                <p:cTn id="84" presetID="49" presetClass="entr" presetSubtype="0" decel="10000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250" fill="hold"/>
                                        <p:tgtEl>
                                          <p:spTgt spid="41"/>
                                        </p:tgtEl>
                                        <p:attrNameLst>
                                          <p:attrName>ppt_w</p:attrName>
                                        </p:attrNameLst>
                                      </p:cBhvr>
                                      <p:tavLst>
                                        <p:tav tm="0">
                                          <p:val>
                                            <p:fltVal val="0"/>
                                          </p:val>
                                        </p:tav>
                                        <p:tav tm="100000">
                                          <p:val>
                                            <p:strVal val="#ppt_w"/>
                                          </p:val>
                                        </p:tav>
                                      </p:tavLst>
                                    </p:anim>
                                    <p:anim calcmode="lin" valueType="num">
                                      <p:cBhvr>
                                        <p:cTn id="87" dur="250" fill="hold"/>
                                        <p:tgtEl>
                                          <p:spTgt spid="41"/>
                                        </p:tgtEl>
                                        <p:attrNameLst>
                                          <p:attrName>ppt_h</p:attrName>
                                        </p:attrNameLst>
                                      </p:cBhvr>
                                      <p:tavLst>
                                        <p:tav tm="0">
                                          <p:val>
                                            <p:fltVal val="0"/>
                                          </p:val>
                                        </p:tav>
                                        <p:tav tm="100000">
                                          <p:val>
                                            <p:strVal val="#ppt_h"/>
                                          </p:val>
                                        </p:tav>
                                      </p:tavLst>
                                    </p:anim>
                                    <p:anim calcmode="lin" valueType="num">
                                      <p:cBhvr>
                                        <p:cTn id="88" dur="250" fill="hold"/>
                                        <p:tgtEl>
                                          <p:spTgt spid="41"/>
                                        </p:tgtEl>
                                        <p:attrNameLst>
                                          <p:attrName>style.rotation</p:attrName>
                                        </p:attrNameLst>
                                      </p:cBhvr>
                                      <p:tavLst>
                                        <p:tav tm="0">
                                          <p:val>
                                            <p:fltVal val="360"/>
                                          </p:val>
                                        </p:tav>
                                        <p:tav tm="100000">
                                          <p:val>
                                            <p:fltVal val="0"/>
                                          </p:val>
                                        </p:tav>
                                      </p:tavLst>
                                    </p:anim>
                                    <p:animEffect transition="in" filter="fade">
                                      <p:cBhvr>
                                        <p:cTn id="89" dur="250"/>
                                        <p:tgtEl>
                                          <p:spTgt spid="41"/>
                                        </p:tgtEl>
                                      </p:cBhvr>
                                    </p:animEffect>
                                  </p:childTnLst>
                                </p:cTn>
                              </p:par>
                              <p:par>
                                <p:cTn id="90" presetID="49" presetClass="entr" presetSubtype="0" decel="100000" fill="hold" nodeType="withEffect">
                                  <p:stCondLst>
                                    <p:cond delay="2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250" fill="hold"/>
                                        <p:tgtEl>
                                          <p:spTgt spid="42"/>
                                        </p:tgtEl>
                                        <p:attrNameLst>
                                          <p:attrName>ppt_w</p:attrName>
                                        </p:attrNameLst>
                                      </p:cBhvr>
                                      <p:tavLst>
                                        <p:tav tm="0">
                                          <p:val>
                                            <p:fltVal val="0"/>
                                          </p:val>
                                        </p:tav>
                                        <p:tav tm="100000">
                                          <p:val>
                                            <p:strVal val="#ppt_w"/>
                                          </p:val>
                                        </p:tav>
                                      </p:tavLst>
                                    </p:anim>
                                    <p:anim calcmode="lin" valueType="num">
                                      <p:cBhvr>
                                        <p:cTn id="93" dur="250" fill="hold"/>
                                        <p:tgtEl>
                                          <p:spTgt spid="42"/>
                                        </p:tgtEl>
                                        <p:attrNameLst>
                                          <p:attrName>ppt_h</p:attrName>
                                        </p:attrNameLst>
                                      </p:cBhvr>
                                      <p:tavLst>
                                        <p:tav tm="0">
                                          <p:val>
                                            <p:fltVal val="0"/>
                                          </p:val>
                                        </p:tav>
                                        <p:tav tm="100000">
                                          <p:val>
                                            <p:strVal val="#ppt_h"/>
                                          </p:val>
                                        </p:tav>
                                      </p:tavLst>
                                    </p:anim>
                                    <p:anim calcmode="lin" valueType="num">
                                      <p:cBhvr>
                                        <p:cTn id="94" dur="250" fill="hold"/>
                                        <p:tgtEl>
                                          <p:spTgt spid="42"/>
                                        </p:tgtEl>
                                        <p:attrNameLst>
                                          <p:attrName>style.rotation</p:attrName>
                                        </p:attrNameLst>
                                      </p:cBhvr>
                                      <p:tavLst>
                                        <p:tav tm="0">
                                          <p:val>
                                            <p:fltVal val="360"/>
                                          </p:val>
                                        </p:tav>
                                        <p:tav tm="100000">
                                          <p:val>
                                            <p:fltVal val="0"/>
                                          </p:val>
                                        </p:tav>
                                      </p:tavLst>
                                    </p:anim>
                                    <p:animEffect transition="in" filter="fade">
                                      <p:cBhvr>
                                        <p:cTn id="95" dur="250"/>
                                        <p:tgtEl>
                                          <p:spTgt spid="42"/>
                                        </p:tgtEl>
                                      </p:cBhvr>
                                    </p:animEffect>
                                  </p:childTnLst>
                                </p:cTn>
                              </p:par>
                              <p:par>
                                <p:cTn id="96" presetID="49" presetClass="entr" presetSubtype="0" decel="100000" fill="hold" nodeType="withEffect">
                                  <p:stCondLst>
                                    <p:cond delay="400"/>
                                  </p:stCondLst>
                                  <p:childTnLst>
                                    <p:set>
                                      <p:cBhvr>
                                        <p:cTn id="97" dur="1" fill="hold">
                                          <p:stCondLst>
                                            <p:cond delay="0"/>
                                          </p:stCondLst>
                                        </p:cTn>
                                        <p:tgtEl>
                                          <p:spTgt spid="55"/>
                                        </p:tgtEl>
                                        <p:attrNameLst>
                                          <p:attrName>style.visibility</p:attrName>
                                        </p:attrNameLst>
                                      </p:cBhvr>
                                      <p:to>
                                        <p:strVal val="visible"/>
                                      </p:to>
                                    </p:set>
                                    <p:anim calcmode="lin" valueType="num">
                                      <p:cBhvr>
                                        <p:cTn id="98" dur="250" fill="hold"/>
                                        <p:tgtEl>
                                          <p:spTgt spid="55"/>
                                        </p:tgtEl>
                                        <p:attrNameLst>
                                          <p:attrName>ppt_w</p:attrName>
                                        </p:attrNameLst>
                                      </p:cBhvr>
                                      <p:tavLst>
                                        <p:tav tm="0">
                                          <p:val>
                                            <p:fltVal val="0"/>
                                          </p:val>
                                        </p:tav>
                                        <p:tav tm="100000">
                                          <p:val>
                                            <p:strVal val="#ppt_w"/>
                                          </p:val>
                                        </p:tav>
                                      </p:tavLst>
                                    </p:anim>
                                    <p:anim calcmode="lin" valueType="num">
                                      <p:cBhvr>
                                        <p:cTn id="99" dur="250" fill="hold"/>
                                        <p:tgtEl>
                                          <p:spTgt spid="55"/>
                                        </p:tgtEl>
                                        <p:attrNameLst>
                                          <p:attrName>ppt_h</p:attrName>
                                        </p:attrNameLst>
                                      </p:cBhvr>
                                      <p:tavLst>
                                        <p:tav tm="0">
                                          <p:val>
                                            <p:fltVal val="0"/>
                                          </p:val>
                                        </p:tav>
                                        <p:tav tm="100000">
                                          <p:val>
                                            <p:strVal val="#ppt_h"/>
                                          </p:val>
                                        </p:tav>
                                      </p:tavLst>
                                    </p:anim>
                                    <p:anim calcmode="lin" valueType="num">
                                      <p:cBhvr>
                                        <p:cTn id="100" dur="250" fill="hold"/>
                                        <p:tgtEl>
                                          <p:spTgt spid="55"/>
                                        </p:tgtEl>
                                        <p:attrNameLst>
                                          <p:attrName>style.rotation</p:attrName>
                                        </p:attrNameLst>
                                      </p:cBhvr>
                                      <p:tavLst>
                                        <p:tav tm="0">
                                          <p:val>
                                            <p:fltVal val="360"/>
                                          </p:val>
                                        </p:tav>
                                        <p:tav tm="100000">
                                          <p:val>
                                            <p:fltVal val="0"/>
                                          </p:val>
                                        </p:tav>
                                      </p:tavLst>
                                    </p:anim>
                                    <p:animEffect transition="in" filter="fade">
                                      <p:cBhvr>
                                        <p:cTn id="101" dur="250"/>
                                        <p:tgtEl>
                                          <p:spTgt spid="55"/>
                                        </p:tgtEl>
                                      </p:cBhvr>
                                    </p:animEffect>
                                  </p:childTnLst>
                                </p:cTn>
                              </p:par>
                              <p:par>
                                <p:cTn id="102" presetID="49" presetClass="entr" presetSubtype="0" decel="100000" fill="hold" nodeType="withEffect">
                                  <p:stCondLst>
                                    <p:cond delay="60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250" fill="hold"/>
                                        <p:tgtEl>
                                          <p:spTgt spid="43"/>
                                        </p:tgtEl>
                                        <p:attrNameLst>
                                          <p:attrName>ppt_w</p:attrName>
                                        </p:attrNameLst>
                                      </p:cBhvr>
                                      <p:tavLst>
                                        <p:tav tm="0">
                                          <p:val>
                                            <p:fltVal val="0"/>
                                          </p:val>
                                        </p:tav>
                                        <p:tav tm="100000">
                                          <p:val>
                                            <p:strVal val="#ppt_w"/>
                                          </p:val>
                                        </p:tav>
                                      </p:tavLst>
                                    </p:anim>
                                    <p:anim calcmode="lin" valueType="num">
                                      <p:cBhvr>
                                        <p:cTn id="105" dur="250" fill="hold"/>
                                        <p:tgtEl>
                                          <p:spTgt spid="43"/>
                                        </p:tgtEl>
                                        <p:attrNameLst>
                                          <p:attrName>ppt_h</p:attrName>
                                        </p:attrNameLst>
                                      </p:cBhvr>
                                      <p:tavLst>
                                        <p:tav tm="0">
                                          <p:val>
                                            <p:fltVal val="0"/>
                                          </p:val>
                                        </p:tav>
                                        <p:tav tm="100000">
                                          <p:val>
                                            <p:strVal val="#ppt_h"/>
                                          </p:val>
                                        </p:tav>
                                      </p:tavLst>
                                    </p:anim>
                                    <p:anim calcmode="lin" valueType="num">
                                      <p:cBhvr>
                                        <p:cTn id="106" dur="250" fill="hold"/>
                                        <p:tgtEl>
                                          <p:spTgt spid="43"/>
                                        </p:tgtEl>
                                        <p:attrNameLst>
                                          <p:attrName>style.rotation</p:attrName>
                                        </p:attrNameLst>
                                      </p:cBhvr>
                                      <p:tavLst>
                                        <p:tav tm="0">
                                          <p:val>
                                            <p:fltVal val="360"/>
                                          </p:val>
                                        </p:tav>
                                        <p:tav tm="100000">
                                          <p:val>
                                            <p:fltVal val="0"/>
                                          </p:val>
                                        </p:tav>
                                      </p:tavLst>
                                    </p:anim>
                                    <p:animEffect transition="in" filter="fade">
                                      <p:cBhvr>
                                        <p:cTn id="107"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39" grpId="0" animBg="1"/>
      <p:bldP spid="40"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t>单击此处添加文字单击此处添加文字单击此处添加文字单击此处添加文字单击此处添加文字单击此处添加文字单击此处添加文此处添加文字单击此处添加文字单击此处添加文字单击此处添加文字单击此处添加文字单击此处添加文字单击此处添加文字</a:t>
            </a:r>
          </a:p>
          <a:p>
            <a:pPr eaLnBrk="1" hangingPunct="1">
              <a:lnSpc>
                <a:spcPct val="120000"/>
              </a:lnSpc>
            </a:pPr>
            <a:endParaRPr lang="zh-CN" altLang="en-US" sz="1500" dirty="0"/>
          </a:p>
          <a:p>
            <a:pPr eaLnBrk="1" hangingPunct="1">
              <a:lnSpc>
                <a:spcPct val="120000"/>
              </a:lnSpc>
            </a:pPr>
            <a:endParaRPr lang="zh-CN" altLang="en-US" sz="1500" dirty="0"/>
          </a:p>
        </p:txBody>
      </p:sp>
      <p:pic>
        <p:nvPicPr>
          <p:cNvPr id="15" name="Picture 36" descr="1201941_094030072844_2"/>
          <p:cNvPicPr>
            <a:picLocks noChangeAspect="1" noChangeArrowheads="1"/>
          </p:cNvPicPr>
          <p:nvPr/>
        </p:nvPicPr>
        <p:blipFill>
          <a:blip r:embed="rId3" cstate="print">
            <a:lum bright="14000" contrast="32000"/>
            <a:extLst>
              <a:ext uri="{28A0092B-C50C-407E-A947-70E740481C1C}">
                <a14:useLocalDpi xmlns:a14="http://schemas.microsoft.com/office/drawing/2010/main" val="0"/>
              </a:ext>
            </a:extLst>
          </a:blip>
          <a:srcRect b="7735"/>
          <a:stretch>
            <a:fillRect/>
          </a:stretch>
        </p:blipFill>
        <p:spPr bwMode="auto">
          <a:xfrm>
            <a:off x="5277817" y="898053"/>
            <a:ext cx="11509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7" descr="b7fd5266d01609244a046bf5d50735fae6cd343f"/>
          <p:cNvPicPr>
            <a:picLocks noChangeAspect="1" noChangeArrowheads="1"/>
          </p:cNvPicPr>
          <p:nvPr/>
        </p:nvPicPr>
        <p:blipFill>
          <a:blip r:embed="rId4" cstate="print">
            <a:lum bright="14000" contrast="32000"/>
            <a:extLst>
              <a:ext uri="{28A0092B-C50C-407E-A947-70E740481C1C}">
                <a14:useLocalDpi xmlns:a14="http://schemas.microsoft.com/office/drawing/2010/main" val="0"/>
              </a:ext>
            </a:extLst>
          </a:blip>
          <a:srcRect/>
          <a:stretch>
            <a:fillRect/>
          </a:stretch>
        </p:blipFill>
        <p:spPr bwMode="auto">
          <a:xfrm>
            <a:off x="6574805" y="898053"/>
            <a:ext cx="1223962" cy="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0"/>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340966"/>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
                                        </p:tgtEl>
                                        <p:attrNameLst>
                                          <p:attrName>ppt_x</p:attrName>
                                          <p:attrName>ppt_y</p:attrName>
                                        </p:attrNameLst>
                                      </p:cBhvr>
                                    </p:animMotion>
                                    <p:animEffect transition="in" filter="fade">
                                      <p:cBhvr>
                                        <p:cTn id="31" dur="1000"/>
                                        <p:tgtEl>
                                          <p:spTgt spid="15"/>
                                        </p:tgtEl>
                                      </p:cBhvr>
                                    </p:animEffect>
                                  </p:childTnLst>
                                </p:cTn>
                              </p:par>
                              <p:par>
                                <p:cTn id="32" presetID="52" presetClass="entr" presetSubtype="0" fill="hold" nodeType="withEffect">
                                  <p:stCondLst>
                                    <p:cond delay="60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45" name="组合 1"/>
          <p:cNvGrpSpPr/>
          <p:nvPr/>
        </p:nvGrpSpPr>
        <p:grpSpPr bwMode="auto">
          <a:xfrm>
            <a:off x="866775" y="2012950"/>
            <a:ext cx="1195388" cy="1177925"/>
            <a:chOff x="944563" y="2652713"/>
            <a:chExt cx="1195387" cy="1177925"/>
          </a:xfrm>
        </p:grpSpPr>
        <p:grpSp>
          <p:nvGrpSpPr>
            <p:cNvPr id="46" name="Group 5"/>
            <p:cNvGrpSpPr/>
            <p:nvPr/>
          </p:nvGrpSpPr>
          <p:grpSpPr bwMode="auto">
            <a:xfrm>
              <a:off x="944563" y="2652713"/>
              <a:ext cx="1181100" cy="1177925"/>
              <a:chOff x="0" y="0"/>
              <a:chExt cx="1288" cy="1286"/>
            </a:xfrm>
          </p:grpSpPr>
          <p:grpSp>
            <p:nvGrpSpPr>
              <p:cNvPr id="48" name="Group 6"/>
              <p:cNvGrpSpPr/>
              <p:nvPr/>
            </p:nvGrpSpPr>
            <p:grpSpPr bwMode="auto">
              <a:xfrm rot="650306">
                <a:off x="0" y="0"/>
                <a:ext cx="1288" cy="1286"/>
                <a:chOff x="0" y="0"/>
                <a:chExt cx="1136" cy="1134"/>
              </a:xfrm>
            </p:grpSpPr>
            <p:sp>
              <p:nvSpPr>
                <p:cNvPr id="51" name="Oval 7"/>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52" name="Oval 8"/>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49"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50"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47" name="Rectangle 25"/>
            <p:cNvSpPr>
              <a:spLocks noChangeArrowheads="1"/>
            </p:cNvSpPr>
            <p:nvPr/>
          </p:nvSpPr>
          <p:spPr bwMode="auto">
            <a:xfrm>
              <a:off x="968376" y="2855913"/>
              <a:ext cx="1171574"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grpSp>
        <p:nvGrpSpPr>
          <p:cNvPr id="53" name="组合 2"/>
          <p:cNvGrpSpPr/>
          <p:nvPr/>
        </p:nvGrpSpPr>
        <p:grpSpPr bwMode="auto">
          <a:xfrm>
            <a:off x="3760788" y="1811338"/>
            <a:ext cx="1584325" cy="1581150"/>
            <a:chOff x="3838575" y="2451100"/>
            <a:chExt cx="1584325" cy="1581150"/>
          </a:xfrm>
        </p:grpSpPr>
        <p:grpSp>
          <p:nvGrpSpPr>
            <p:cNvPr id="54" name="Group 11"/>
            <p:cNvGrpSpPr/>
            <p:nvPr/>
          </p:nvGrpSpPr>
          <p:grpSpPr bwMode="auto">
            <a:xfrm>
              <a:off x="3838575" y="2451100"/>
              <a:ext cx="1584325" cy="1581150"/>
              <a:chOff x="0" y="0"/>
              <a:chExt cx="1288" cy="1286"/>
            </a:xfrm>
          </p:grpSpPr>
          <p:grpSp>
            <p:nvGrpSpPr>
              <p:cNvPr id="56" name="Group 12"/>
              <p:cNvGrpSpPr/>
              <p:nvPr/>
            </p:nvGrpSpPr>
            <p:grpSpPr bwMode="auto">
              <a:xfrm rot="650306">
                <a:off x="0" y="0"/>
                <a:ext cx="1288" cy="1286"/>
                <a:chOff x="0" y="0"/>
                <a:chExt cx="1136" cy="1134"/>
              </a:xfrm>
            </p:grpSpPr>
            <p:sp>
              <p:nvSpPr>
                <p:cNvPr id="59" name="Oval 13"/>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60" name="Oval 14"/>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57"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58"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55" name="Rectangle 26"/>
            <p:cNvSpPr>
              <a:spLocks noChangeArrowheads="1"/>
            </p:cNvSpPr>
            <p:nvPr/>
          </p:nvSpPr>
          <p:spPr bwMode="auto">
            <a:xfrm>
              <a:off x="4044950" y="2855912"/>
              <a:ext cx="1171575"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grpSp>
        <p:nvGrpSpPr>
          <p:cNvPr id="61" name="Group 76"/>
          <p:cNvGrpSpPr/>
          <p:nvPr/>
        </p:nvGrpSpPr>
        <p:grpSpPr bwMode="auto">
          <a:xfrm>
            <a:off x="7058025" y="2012950"/>
            <a:ext cx="1181100" cy="1177925"/>
            <a:chOff x="4495" y="1364"/>
            <a:chExt cx="744" cy="742"/>
          </a:xfrm>
        </p:grpSpPr>
        <p:grpSp>
          <p:nvGrpSpPr>
            <p:cNvPr id="62" name="Group 17"/>
            <p:cNvGrpSpPr/>
            <p:nvPr/>
          </p:nvGrpSpPr>
          <p:grpSpPr bwMode="auto">
            <a:xfrm>
              <a:off x="4495" y="1364"/>
              <a:ext cx="744" cy="742"/>
              <a:chOff x="0" y="0"/>
              <a:chExt cx="1288" cy="1286"/>
            </a:xfrm>
          </p:grpSpPr>
          <p:grpSp>
            <p:nvGrpSpPr>
              <p:cNvPr id="64" name="Group 18"/>
              <p:cNvGrpSpPr/>
              <p:nvPr/>
            </p:nvGrpSpPr>
            <p:grpSpPr bwMode="auto">
              <a:xfrm rot="650306">
                <a:off x="0" y="0"/>
                <a:ext cx="1288" cy="1286"/>
                <a:chOff x="0" y="0"/>
                <a:chExt cx="1136" cy="1134"/>
              </a:xfrm>
            </p:grpSpPr>
            <p:sp>
              <p:nvSpPr>
                <p:cNvPr id="67" name="Oval 19"/>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68" name="Oval 20"/>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65"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66"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63" name="Rectangle 27"/>
            <p:cNvSpPr>
              <a:spLocks noChangeArrowheads="1"/>
            </p:cNvSpPr>
            <p:nvPr/>
          </p:nvSpPr>
          <p:spPr bwMode="auto">
            <a:xfrm>
              <a:off x="4498" y="1492"/>
              <a:ext cx="738" cy="485"/>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sp>
        <p:nvSpPr>
          <p:cNvPr id="69" name="Rectangle 28"/>
          <p:cNvSpPr>
            <a:spLocks noChangeArrowheads="1"/>
          </p:cNvSpPr>
          <p:nvPr/>
        </p:nvSpPr>
        <p:spPr bwMode="auto">
          <a:xfrm>
            <a:off x="2010097"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70" name="Rectangle 29"/>
          <p:cNvSpPr>
            <a:spLocks noChangeArrowheads="1"/>
          </p:cNvSpPr>
          <p:nvPr/>
        </p:nvSpPr>
        <p:spPr bwMode="auto">
          <a:xfrm>
            <a:off x="2051720"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71" name="Rectangle 30"/>
          <p:cNvSpPr>
            <a:spLocks noChangeArrowheads="1"/>
          </p:cNvSpPr>
          <p:nvPr/>
        </p:nvSpPr>
        <p:spPr bwMode="auto">
          <a:xfrm>
            <a:off x="5394473"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72" name="Rectangle 31"/>
          <p:cNvSpPr>
            <a:spLocks noChangeArrowheads="1"/>
          </p:cNvSpPr>
          <p:nvPr/>
        </p:nvSpPr>
        <p:spPr bwMode="auto">
          <a:xfrm>
            <a:off x="5436096"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73" name="Oval 32"/>
          <p:cNvSpPr>
            <a:spLocks noChangeArrowheads="1"/>
          </p:cNvSpPr>
          <p:nvPr/>
        </p:nvSpPr>
        <p:spPr bwMode="auto">
          <a:xfrm>
            <a:off x="609600" y="3703638"/>
            <a:ext cx="1563688"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4" name="Oval 33"/>
          <p:cNvSpPr>
            <a:spLocks noChangeArrowheads="1"/>
          </p:cNvSpPr>
          <p:nvPr/>
        </p:nvSpPr>
        <p:spPr bwMode="auto">
          <a:xfrm>
            <a:off x="3305175" y="3692525"/>
            <a:ext cx="2520950" cy="249238"/>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5" name="Oval 32"/>
          <p:cNvSpPr>
            <a:spLocks noChangeArrowheads="1"/>
          </p:cNvSpPr>
          <p:nvPr/>
        </p:nvSpPr>
        <p:spPr bwMode="auto">
          <a:xfrm>
            <a:off x="6865938" y="3703638"/>
            <a:ext cx="1563687"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6" name="Line 23"/>
          <p:cNvSpPr>
            <a:spLocks noChangeShapeType="1"/>
          </p:cNvSpPr>
          <p:nvPr/>
        </p:nvSpPr>
        <p:spPr bwMode="auto">
          <a:xfrm>
            <a:off x="2030413" y="2601913"/>
            <a:ext cx="1712912"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77" name="Line 24"/>
          <p:cNvSpPr>
            <a:spLocks noChangeShapeType="1"/>
          </p:cNvSpPr>
          <p:nvPr/>
        </p:nvSpPr>
        <p:spPr bwMode="auto">
          <a:xfrm>
            <a:off x="5353050" y="2601913"/>
            <a:ext cx="1712913"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 calcmode="lin" valueType="num">
                                      <p:cBhvr>
                                        <p:cTn id="13" dur="500" fill="hold"/>
                                        <p:tgtEl>
                                          <p:spTgt spid="45"/>
                                        </p:tgtEl>
                                        <p:attrNameLst>
                                          <p:attrName>style.rotation</p:attrName>
                                        </p:attrNameLst>
                                      </p:cBhvr>
                                      <p:tavLst>
                                        <p:tav tm="0">
                                          <p:val>
                                            <p:fltVal val="360"/>
                                          </p:val>
                                        </p:tav>
                                        <p:tav tm="100000">
                                          <p:val>
                                            <p:fltVal val="0"/>
                                          </p:val>
                                        </p:tav>
                                      </p:tavLst>
                                    </p:anim>
                                    <p:animEffect transition="in" filter="fade">
                                      <p:cBhvr>
                                        <p:cTn id="14" dur="500"/>
                                        <p:tgtEl>
                                          <p:spTgt spid="4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strVal val="#ppt_x"/>
                                          </p:val>
                                        </p:tav>
                                        <p:tav tm="100000">
                                          <p:val>
                                            <p:strVal val="#ppt_x"/>
                                          </p:val>
                                        </p:tav>
                                      </p:tavLst>
                                    </p:anim>
                                    <p:anim calcmode="lin" valueType="num">
                                      <p:cBhvr>
                                        <p:cTn id="19" dur="5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500"/>
                                        <p:tgtEl>
                                          <p:spTgt spid="7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lide(fromBottom)">
                                      <p:cBhvr>
                                        <p:cTn id="27" dur="500"/>
                                        <p:tgtEl>
                                          <p:spTgt spid="69"/>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slide(fromTop)">
                                      <p:cBhvr>
                                        <p:cTn id="30" dur="500"/>
                                        <p:tgtEl>
                                          <p:spTgt spid="7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 calcmode="lin" valueType="num">
                                      <p:cBhvr>
                                        <p:cTn id="36" dur="500" fill="hold"/>
                                        <p:tgtEl>
                                          <p:spTgt spid="53"/>
                                        </p:tgtEl>
                                        <p:attrNameLst>
                                          <p:attrName>style.rotation</p:attrName>
                                        </p:attrNameLst>
                                      </p:cBhvr>
                                      <p:tavLst>
                                        <p:tav tm="0">
                                          <p:val>
                                            <p:fltVal val="360"/>
                                          </p:val>
                                        </p:tav>
                                        <p:tav tm="100000">
                                          <p:val>
                                            <p:fltVal val="0"/>
                                          </p:val>
                                        </p:tav>
                                      </p:tavLst>
                                    </p:anim>
                                    <p:animEffect transition="in" filter="fade">
                                      <p:cBhvr>
                                        <p:cTn id="37" dur="500"/>
                                        <p:tgtEl>
                                          <p:spTgt spid="53"/>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anim calcmode="lin" valueType="num">
                                      <p:cBhvr>
                                        <p:cTn id="41" dur="500" fill="hold"/>
                                        <p:tgtEl>
                                          <p:spTgt spid="74"/>
                                        </p:tgtEl>
                                        <p:attrNameLst>
                                          <p:attrName>ppt_x</p:attrName>
                                        </p:attrNameLst>
                                      </p:cBhvr>
                                      <p:tavLst>
                                        <p:tav tm="0">
                                          <p:val>
                                            <p:strVal val="#ppt_x"/>
                                          </p:val>
                                        </p:tav>
                                        <p:tav tm="100000">
                                          <p:val>
                                            <p:strVal val="#ppt_x"/>
                                          </p:val>
                                        </p:tav>
                                      </p:tavLst>
                                    </p:anim>
                                    <p:anim calcmode="lin" valueType="num">
                                      <p:cBhvr>
                                        <p:cTn id="42" dur="500" fill="hold"/>
                                        <p:tgtEl>
                                          <p:spTgt spid="7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slide(fromBottom)">
                                      <p:cBhvr>
                                        <p:cTn id="50" dur="500"/>
                                        <p:tgtEl>
                                          <p:spTgt spid="7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slide(fromTop)">
                                      <p:cBhvr>
                                        <p:cTn id="53" dur="500"/>
                                        <p:tgtEl>
                                          <p:spTgt spid="72"/>
                                        </p:tgtEl>
                                      </p:cBhvr>
                                    </p:animEffect>
                                  </p:childTnLst>
                                </p:cTn>
                              </p:par>
                            </p:childTnLst>
                          </p:cTn>
                        </p:par>
                        <p:par>
                          <p:cTn id="54" fill="hold">
                            <p:stCondLst>
                              <p:cond delay="4000"/>
                            </p:stCondLst>
                            <p:childTnLst>
                              <p:par>
                                <p:cTn id="55" presetID="49" presetClass="entr" presetSubtype="0" decel="10000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 calcmode="lin" valueType="num">
                                      <p:cBhvr>
                                        <p:cTn id="59" dur="500" fill="hold"/>
                                        <p:tgtEl>
                                          <p:spTgt spid="61"/>
                                        </p:tgtEl>
                                        <p:attrNameLst>
                                          <p:attrName>style.rotation</p:attrName>
                                        </p:attrNameLst>
                                      </p:cBhvr>
                                      <p:tavLst>
                                        <p:tav tm="0">
                                          <p:val>
                                            <p:fltVal val="360"/>
                                          </p:val>
                                        </p:tav>
                                        <p:tav tm="100000">
                                          <p:val>
                                            <p:fltVal val="0"/>
                                          </p:val>
                                        </p:tav>
                                      </p:tavLst>
                                    </p:anim>
                                    <p:animEffect transition="in" filter="fade">
                                      <p:cBhvr>
                                        <p:cTn id="60" dur="500"/>
                                        <p:tgtEl>
                                          <p:spTgt spid="6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anim calcmode="lin" valueType="num">
                                      <p:cBhvr>
                                        <p:cTn id="64" dur="500" fill="hold"/>
                                        <p:tgtEl>
                                          <p:spTgt spid="75"/>
                                        </p:tgtEl>
                                        <p:attrNameLst>
                                          <p:attrName>ppt_x</p:attrName>
                                        </p:attrNameLst>
                                      </p:cBhvr>
                                      <p:tavLst>
                                        <p:tav tm="0">
                                          <p:val>
                                            <p:strVal val="#ppt_x"/>
                                          </p:val>
                                        </p:tav>
                                        <p:tav tm="100000">
                                          <p:val>
                                            <p:strVal val="#ppt_x"/>
                                          </p:val>
                                        </p:tav>
                                      </p:tavLst>
                                    </p:anim>
                                    <p:anim calcmode="lin" valueType="num">
                                      <p:cBhvr>
                                        <p:cTn id="6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9" grpId="0"/>
      <p:bldP spid="70" grpId="0"/>
      <p:bldP spid="71" grpId="0"/>
      <p:bldP spid="72" grpId="0"/>
      <p:bldP spid="73" grpId="0" animBg="1"/>
      <p:bldP spid="74" grpId="0" animBg="1"/>
      <p:bldP spid="75" grpId="0" animBg="1"/>
      <p:bldP spid="76" grpId="0" animBg="1"/>
      <p:bldP spid="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pic>
        <p:nvPicPr>
          <p:cNvPr id="15" name="图片 10"/>
          <p:cNvPicPr>
            <a:picLocks noChangeAspect="1"/>
          </p:cNvPicPr>
          <p:nvPr/>
        </p:nvPicPr>
        <p:blipFill>
          <a:blip r:embed="rId3" cstate="print">
            <a:extLst>
              <a:ext uri="{28A0092B-C50C-407E-A947-70E740481C1C}">
                <a14:useLocalDpi xmlns:a14="http://schemas.microsoft.com/office/drawing/2010/main" val="0"/>
              </a:ext>
            </a:extLst>
          </a:blip>
          <a:srcRect l="3770" r="3268" b="7008"/>
          <a:stretch>
            <a:fillRect/>
          </a:stretch>
        </p:blipFill>
        <p:spPr bwMode="auto">
          <a:xfrm>
            <a:off x="943469" y="1293790"/>
            <a:ext cx="2813601" cy="3166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组合 11"/>
          <p:cNvGrpSpPr/>
          <p:nvPr/>
        </p:nvGrpSpPr>
        <p:grpSpPr bwMode="auto">
          <a:xfrm>
            <a:off x="4055244" y="1367595"/>
            <a:ext cx="3994547" cy="361474"/>
            <a:chOff x="5383369" y="1584101"/>
            <a:chExt cx="4842456" cy="437882"/>
          </a:xfrm>
        </p:grpSpPr>
        <p:sp>
          <p:nvSpPr>
            <p:cNvPr id="17" name="矩形 16"/>
            <p:cNvSpPr/>
            <p:nvPr/>
          </p:nvSpPr>
          <p:spPr>
            <a:xfrm>
              <a:off x="5383369" y="1584101"/>
              <a:ext cx="1919518" cy="4378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0" dirty="0">
                  <a:latin typeface="微软雅黑" panose="020B0503020204020204" pitchFamily="34" charset="-122"/>
                  <a:ea typeface="微软雅黑" panose="020B0503020204020204" pitchFamily="34" charset="-122"/>
                </a:rPr>
                <a:t>点击添加文字</a:t>
              </a:r>
            </a:p>
          </p:txBody>
        </p:sp>
        <p:cxnSp>
          <p:nvCxnSpPr>
            <p:cNvPr id="18" name="直接连接符 17"/>
            <p:cNvCxnSpPr/>
            <p:nvPr/>
          </p:nvCxnSpPr>
          <p:spPr>
            <a:xfrm>
              <a:off x="7147295" y="2020830"/>
              <a:ext cx="307853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TextBox 10"/>
          <p:cNvSpPr txBox="1">
            <a:spLocks noChangeArrowheads="1"/>
          </p:cNvSpPr>
          <p:nvPr/>
        </p:nvSpPr>
        <p:spPr bwMode="auto">
          <a:xfrm>
            <a:off x="3991426" y="1767404"/>
            <a:ext cx="3879294"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800" b="0" dirty="0">
                <a:latin typeface="微软雅黑" panose="020B0503020204020204" pitchFamily="34" charset="-122"/>
                <a:ea typeface="微软雅黑" panose="020B0503020204020204" pitchFamily="34" charset="-122"/>
              </a:rPr>
              <a:t>点击输入内容</a:t>
            </a:r>
            <a:endParaRPr lang="en-US" altLang="zh-CN" sz="800" b="0" dirty="0">
              <a:latin typeface="微软雅黑" panose="020B0503020204020204" pitchFamily="34" charset="-122"/>
              <a:ea typeface="微软雅黑" panose="020B0503020204020204" pitchFamily="34" charset="-122"/>
            </a:endParaRPr>
          </a:p>
          <a:p>
            <a:r>
              <a:rPr lang="zh-CN" altLang="en-US" sz="800" b="0" dirty="0">
                <a:latin typeface="微软雅黑" panose="020B0503020204020204" pitchFamily="34" charset="-122"/>
                <a:ea typeface="微软雅黑" panose="020B0503020204020204" pitchFamily="34" charset="-122"/>
              </a:rPr>
              <a:t>点击输入内容</a:t>
            </a:r>
            <a:endParaRPr lang="en-US" altLang="zh-CN" sz="800" b="0" dirty="0">
              <a:latin typeface="微软雅黑" panose="020B0503020204020204" pitchFamily="34" charset="-122"/>
              <a:ea typeface="微软雅黑" panose="020B0503020204020204" pitchFamily="34" charset="-122"/>
            </a:endParaRPr>
          </a:p>
          <a:p>
            <a:r>
              <a:rPr lang="zh-CN" altLang="en-US" sz="800" b="0" dirty="0">
                <a:latin typeface="微软雅黑" panose="020B0503020204020204" pitchFamily="34" charset="-122"/>
                <a:ea typeface="微软雅黑" panose="020B0503020204020204" pitchFamily="34" charset="-122"/>
              </a:rPr>
              <a:t>点击输入内容</a:t>
            </a:r>
          </a:p>
          <a:p>
            <a:r>
              <a:rPr lang="zh-CN" altLang="en-US" sz="800" b="0" dirty="0">
                <a:latin typeface="微软雅黑" panose="020B0503020204020204" pitchFamily="34" charset="-122"/>
                <a:ea typeface="微软雅黑" panose="020B0503020204020204" pitchFamily="34" charset="-122"/>
              </a:rPr>
              <a:t>点击输入内容</a:t>
            </a:r>
          </a:p>
          <a:p>
            <a:r>
              <a:rPr lang="zh-CN" altLang="en-US" sz="800" b="0" dirty="0">
                <a:latin typeface="微软雅黑" panose="020B0503020204020204" pitchFamily="34" charset="-122"/>
                <a:ea typeface="微软雅黑" panose="020B0503020204020204" pitchFamily="34" charset="-122"/>
              </a:rPr>
              <a:t>点击输入内容</a:t>
            </a:r>
          </a:p>
          <a:p>
            <a:r>
              <a:rPr lang="zh-CN" altLang="en-US" sz="800" b="0" dirty="0">
                <a:latin typeface="微软雅黑" panose="020B0503020204020204" pitchFamily="34" charset="-122"/>
                <a:ea typeface="微软雅黑" panose="020B0503020204020204" pitchFamily="34" charset="-122"/>
              </a:rPr>
              <a:t>点击输入内容</a:t>
            </a:r>
          </a:p>
          <a:p>
            <a:endParaRPr lang="zh-CN" altLang="en-US" sz="800" b="0" dirty="0">
              <a:latin typeface="微软雅黑" panose="020B0503020204020204" pitchFamily="34" charset="-122"/>
              <a:ea typeface="微软雅黑" panose="020B0503020204020204" pitchFamily="34" charset="-122"/>
            </a:endParaRPr>
          </a:p>
          <a:p>
            <a:pPr eaLnBrk="1" hangingPunct="1"/>
            <a:endParaRPr lang="zh-CN" altLang="en-US" sz="800" b="0" dirty="0">
              <a:latin typeface="微软雅黑" panose="020B0503020204020204" pitchFamily="34" charset="-122"/>
              <a:ea typeface="微软雅黑" panose="020B0503020204020204" pitchFamily="34" charset="-122"/>
            </a:endParaRPr>
          </a:p>
        </p:txBody>
      </p:sp>
      <p:grpSp>
        <p:nvGrpSpPr>
          <p:cNvPr id="33" name="组合 15"/>
          <p:cNvGrpSpPr/>
          <p:nvPr/>
        </p:nvGrpSpPr>
        <p:grpSpPr bwMode="auto">
          <a:xfrm>
            <a:off x="4338552" y="2468030"/>
            <a:ext cx="747832" cy="747832"/>
            <a:chOff x="7984517" y="3067117"/>
            <a:chExt cx="906265" cy="906265"/>
          </a:xfrm>
        </p:grpSpPr>
        <p:sp>
          <p:nvSpPr>
            <p:cNvPr id="34" name="椭圆 33"/>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35" name="文本框 17"/>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36" name="组合 18"/>
          <p:cNvGrpSpPr/>
          <p:nvPr/>
        </p:nvGrpSpPr>
        <p:grpSpPr bwMode="auto">
          <a:xfrm>
            <a:off x="5656574" y="2468030"/>
            <a:ext cx="747832" cy="747832"/>
            <a:chOff x="7984517" y="3067117"/>
            <a:chExt cx="906265" cy="906265"/>
          </a:xfrm>
        </p:grpSpPr>
        <p:sp>
          <p:nvSpPr>
            <p:cNvPr id="37" name="椭圆 36"/>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38" name="文本框 20"/>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39" name="组合 21"/>
          <p:cNvGrpSpPr/>
          <p:nvPr/>
        </p:nvGrpSpPr>
        <p:grpSpPr bwMode="auto">
          <a:xfrm>
            <a:off x="6974596" y="2468030"/>
            <a:ext cx="747832" cy="747832"/>
            <a:chOff x="7984517" y="3067117"/>
            <a:chExt cx="906265" cy="906265"/>
          </a:xfrm>
        </p:grpSpPr>
        <p:sp>
          <p:nvSpPr>
            <p:cNvPr id="40" name="椭圆 39"/>
            <p:cNvSpPr/>
            <p:nvPr/>
          </p:nvSpPr>
          <p:spPr>
            <a:xfrm>
              <a:off x="7984517" y="3067117"/>
              <a:ext cx="906265" cy="906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41" name="文本框 23"/>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42" name="组合 24"/>
          <p:cNvGrpSpPr/>
          <p:nvPr/>
        </p:nvGrpSpPr>
        <p:grpSpPr bwMode="auto">
          <a:xfrm>
            <a:off x="4061197" y="3374989"/>
            <a:ext cx="3994547" cy="361474"/>
            <a:chOff x="5383369" y="1584101"/>
            <a:chExt cx="4842456" cy="437882"/>
          </a:xfrm>
        </p:grpSpPr>
        <p:sp>
          <p:nvSpPr>
            <p:cNvPr id="43" name="矩形 42"/>
            <p:cNvSpPr/>
            <p:nvPr/>
          </p:nvSpPr>
          <p:spPr>
            <a:xfrm>
              <a:off x="5383369" y="1584101"/>
              <a:ext cx="1919517" cy="4378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0" dirty="0">
                  <a:latin typeface="微软雅黑" panose="020B0503020204020204" pitchFamily="34" charset="-122"/>
                  <a:ea typeface="微软雅黑" panose="020B0503020204020204" pitchFamily="34" charset="-122"/>
                </a:rPr>
                <a:t>点击添加文字</a:t>
              </a:r>
            </a:p>
          </p:txBody>
        </p:sp>
        <p:cxnSp>
          <p:nvCxnSpPr>
            <p:cNvPr id="44" name="直接连接符 43"/>
            <p:cNvCxnSpPr/>
            <p:nvPr/>
          </p:nvCxnSpPr>
          <p:spPr>
            <a:xfrm>
              <a:off x="7147293" y="2009291"/>
              <a:ext cx="307853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5" name="TextBox 10"/>
          <p:cNvSpPr txBox="1">
            <a:spLocks noChangeArrowheads="1"/>
          </p:cNvSpPr>
          <p:nvPr/>
        </p:nvSpPr>
        <p:spPr bwMode="auto">
          <a:xfrm>
            <a:off x="3996129" y="3774798"/>
            <a:ext cx="388060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800" b="0" dirty="0">
                <a:latin typeface="微软雅黑" panose="020B0503020204020204" pitchFamily="34" charset="-122"/>
                <a:ea typeface="微软雅黑" panose="020B0503020204020204" pitchFamily="34" charset="-122"/>
              </a:rPr>
              <a:t>点击输入内容</a:t>
            </a:r>
            <a:endParaRPr lang="en-US" altLang="zh-CN" sz="800" b="0" dirty="0">
              <a:latin typeface="微软雅黑" panose="020B0503020204020204" pitchFamily="34" charset="-122"/>
              <a:ea typeface="微软雅黑" panose="020B0503020204020204" pitchFamily="34" charset="-122"/>
            </a:endParaRPr>
          </a:p>
          <a:p>
            <a:r>
              <a:rPr lang="zh-CN" altLang="en-US" sz="800" b="0" dirty="0">
                <a:latin typeface="微软雅黑" panose="020B0503020204020204" pitchFamily="34" charset="-122"/>
                <a:ea typeface="微软雅黑" panose="020B0503020204020204" pitchFamily="34" charset="-122"/>
              </a:rPr>
              <a:t>点击输入内容</a:t>
            </a:r>
            <a:endParaRPr lang="en-US" altLang="zh-CN" sz="800" b="0" dirty="0">
              <a:latin typeface="微软雅黑" panose="020B0503020204020204" pitchFamily="34" charset="-122"/>
              <a:ea typeface="微软雅黑" panose="020B0503020204020204" pitchFamily="34" charset="-122"/>
            </a:endParaRPr>
          </a:p>
          <a:p>
            <a:r>
              <a:rPr lang="zh-CN" altLang="en-US" sz="800" b="0" dirty="0">
                <a:latin typeface="微软雅黑" panose="020B0503020204020204" pitchFamily="34" charset="-122"/>
                <a:ea typeface="微软雅黑" panose="020B0503020204020204" pitchFamily="34" charset="-122"/>
              </a:rPr>
              <a:t>点击输入内容</a:t>
            </a:r>
          </a:p>
          <a:p>
            <a:r>
              <a:rPr lang="zh-CN" altLang="en-US" sz="800" b="0" dirty="0">
                <a:latin typeface="微软雅黑" panose="020B0503020204020204" pitchFamily="34" charset="-122"/>
                <a:ea typeface="微软雅黑" panose="020B0503020204020204" pitchFamily="34" charset="-122"/>
              </a:rPr>
              <a:t>点击输入内容</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iterate type="wd">
                                    <p:tmPct val="10000"/>
                                  </p:iterate>
                                  <p:childTnLst>
                                    <p:set>
                                      <p:cBhvr>
                                        <p:cTn id="24" dur="1" fill="hold">
                                          <p:stCondLst>
                                            <p:cond delay="0"/>
                                          </p:stCondLst>
                                        </p:cTn>
                                        <p:tgtEl>
                                          <p:spTgt spid="30"/>
                                        </p:tgtEl>
                                        <p:attrNameLst>
                                          <p:attrName>style.visibility</p:attrName>
                                        </p:attrNameLst>
                                      </p:cBhvr>
                                      <p:to>
                                        <p:strVal val="visible"/>
                                      </p:to>
                                    </p:set>
                                    <p:animEffect transition="in" filter="wheel(1)">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3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iterate type="wd">
                                    <p:tmPct val="10000"/>
                                  </p:iterate>
                                  <p:childTnLst>
                                    <p:set>
                                      <p:cBhvr>
                                        <p:cTn id="45" dur="1" fill="hold">
                                          <p:stCondLst>
                                            <p:cond delay="0"/>
                                          </p:stCondLst>
                                        </p:cTn>
                                        <p:tgtEl>
                                          <p:spTgt spid="45"/>
                                        </p:tgtEl>
                                        <p:attrNameLst>
                                          <p:attrName>style.visibility</p:attrName>
                                        </p:attrNameLst>
                                      </p:cBhvr>
                                      <p:to>
                                        <p:strVal val="visible"/>
                                      </p:to>
                                    </p:set>
                                    <p:animEffect transition="in" filter="wheel(1)">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8"/>
                                        </p:tgtEl>
                                      </p:cBhvr>
                                    </p:animEffect>
                                    <p:animScale>
                                      <p:cBhvr>
                                        <p:cTn id="4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1" name="组合 10"/>
          <p:cNvGrpSpPr/>
          <p:nvPr/>
        </p:nvGrpSpPr>
        <p:grpSpPr bwMode="auto">
          <a:xfrm>
            <a:off x="4876801" y="1338713"/>
            <a:ext cx="4108847" cy="3107531"/>
            <a:chOff x="6169358" y="1620078"/>
            <a:chExt cx="4689347" cy="3547325"/>
          </a:xfrm>
        </p:grpSpPr>
        <p:sp>
          <p:nvSpPr>
            <p:cNvPr id="12" name="六边形 11"/>
            <p:cNvSpPr/>
            <p:nvPr/>
          </p:nvSpPr>
          <p:spPr>
            <a:xfrm>
              <a:off x="8025529" y="2201785"/>
              <a:ext cx="2833176" cy="2358088"/>
            </a:xfrm>
            <a:prstGeom prst="hexag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六边形 12"/>
            <p:cNvSpPr/>
            <p:nvPr/>
          </p:nvSpPr>
          <p:spPr>
            <a:xfrm>
              <a:off x="7259145" y="1620078"/>
              <a:ext cx="1349326" cy="116341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六边形 13"/>
            <p:cNvSpPr/>
            <p:nvPr/>
          </p:nvSpPr>
          <p:spPr>
            <a:xfrm>
              <a:off x="6169358" y="2208581"/>
              <a:ext cx="1349326" cy="116205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六边形 14"/>
            <p:cNvSpPr/>
            <p:nvPr/>
          </p:nvSpPr>
          <p:spPr>
            <a:xfrm>
              <a:off x="6169358" y="3397818"/>
              <a:ext cx="1349326" cy="1162055"/>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六边形 15"/>
            <p:cNvSpPr/>
            <p:nvPr/>
          </p:nvSpPr>
          <p:spPr>
            <a:xfrm>
              <a:off x="7248275" y="4003989"/>
              <a:ext cx="1349326" cy="1163414"/>
            </a:xfrm>
            <a:prstGeom prst="hexag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7" name="组合 16"/>
          <p:cNvGrpSpPr/>
          <p:nvPr/>
        </p:nvGrpSpPr>
        <p:grpSpPr>
          <a:xfrm>
            <a:off x="4097637" y="987574"/>
            <a:ext cx="3815109" cy="3815109"/>
            <a:chOff x="4761793" y="1193377"/>
            <a:chExt cx="5086812" cy="5086812"/>
          </a:xfrm>
          <a:solidFill>
            <a:srgbClr val="0070C0"/>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9" name="等腰三角形 18"/>
            <p:cNvSpPr/>
            <p:nvPr/>
          </p:nvSpPr>
          <p:spPr>
            <a:xfrm rot="7800137">
              <a:off x="8984404" y="1884169"/>
              <a:ext cx="269694" cy="2324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 name="文本框 19"/>
          <p:cNvSpPr txBox="1">
            <a:spLocks noChangeArrowheads="1"/>
          </p:cNvSpPr>
          <p:nvPr/>
        </p:nvSpPr>
        <p:spPr bwMode="auto">
          <a:xfrm>
            <a:off x="6871098" y="2692453"/>
            <a:ext cx="17454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添加您的文字信息</a:t>
            </a:r>
          </a:p>
        </p:txBody>
      </p:sp>
      <p:sp>
        <p:nvSpPr>
          <p:cNvPr id="22" name="文本框 20"/>
          <p:cNvSpPr txBox="1">
            <a:spLocks noChangeArrowheads="1"/>
          </p:cNvSpPr>
          <p:nvPr/>
        </p:nvSpPr>
        <p:spPr bwMode="auto">
          <a:xfrm>
            <a:off x="6138863" y="1708998"/>
            <a:ext cx="6643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文本</a:t>
            </a:r>
          </a:p>
        </p:txBody>
      </p:sp>
      <p:sp>
        <p:nvSpPr>
          <p:cNvPr id="23" name="文本框 21"/>
          <p:cNvSpPr txBox="1">
            <a:spLocks noChangeArrowheads="1"/>
          </p:cNvSpPr>
          <p:nvPr/>
        </p:nvSpPr>
        <p:spPr bwMode="auto">
          <a:xfrm>
            <a:off x="5201841" y="2287641"/>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p>
        </p:txBody>
      </p:sp>
      <p:sp>
        <p:nvSpPr>
          <p:cNvPr id="24" name="文本框 22"/>
          <p:cNvSpPr txBox="1">
            <a:spLocks noChangeArrowheads="1"/>
          </p:cNvSpPr>
          <p:nvPr/>
        </p:nvSpPr>
        <p:spPr bwMode="auto">
          <a:xfrm>
            <a:off x="5166122" y="3266335"/>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p>
        </p:txBody>
      </p:sp>
      <p:sp>
        <p:nvSpPr>
          <p:cNvPr id="25" name="文本框 23"/>
          <p:cNvSpPr txBox="1">
            <a:spLocks noChangeArrowheads="1"/>
          </p:cNvSpPr>
          <p:nvPr/>
        </p:nvSpPr>
        <p:spPr bwMode="auto">
          <a:xfrm>
            <a:off x="6147197" y="3804498"/>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文本</a:t>
            </a:r>
          </a:p>
        </p:txBody>
      </p:sp>
      <p:grpSp>
        <p:nvGrpSpPr>
          <p:cNvPr id="26" name="组合 24"/>
          <p:cNvGrpSpPr/>
          <p:nvPr/>
        </p:nvGrpSpPr>
        <p:grpSpPr bwMode="auto">
          <a:xfrm>
            <a:off x="633413" y="1233938"/>
            <a:ext cx="3190875" cy="713481"/>
            <a:chOff x="533628" y="1510707"/>
            <a:chExt cx="4254545" cy="950691"/>
          </a:xfrm>
        </p:grpSpPr>
        <p:sp>
          <p:nvSpPr>
            <p:cNvPr id="27" name="TextBox 10"/>
            <p:cNvSpPr txBox="1">
              <a:spLocks noChangeArrowheads="1"/>
            </p:cNvSpPr>
            <p:nvPr/>
          </p:nvSpPr>
          <p:spPr bwMode="auto">
            <a:xfrm>
              <a:off x="533628" y="1928264"/>
              <a:ext cx="4254545" cy="5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b="0" dirty="0">
                  <a:latin typeface="微软雅黑" panose="020B0503020204020204" pitchFamily="34" charset="-122"/>
                  <a:ea typeface="微软雅黑" panose="020B0503020204020204" pitchFamily="34" charset="-122"/>
                </a:rPr>
                <a:t>点击输入内容点击输入内容</a:t>
              </a:r>
              <a:endParaRPr lang="en-US" altLang="zh-CN" sz="1000" b="0" dirty="0">
                <a:latin typeface="微软雅黑" panose="020B0503020204020204" pitchFamily="34" charset="-122"/>
                <a:ea typeface="微软雅黑" panose="020B0503020204020204" pitchFamily="34" charset="-122"/>
              </a:endParaRPr>
            </a:p>
            <a:p>
              <a:r>
                <a:rPr lang="zh-CN" altLang="en-US" sz="1000" b="0" dirty="0">
                  <a:latin typeface="微软雅黑" panose="020B0503020204020204" pitchFamily="34" charset="-122"/>
                  <a:ea typeface="微软雅黑" panose="020B0503020204020204" pitchFamily="34" charset="-122"/>
                </a:rPr>
                <a:t>点击输入内容点击输入内容</a:t>
              </a:r>
            </a:p>
          </p:txBody>
        </p:sp>
        <p:sp>
          <p:nvSpPr>
            <p:cNvPr id="28" name="文本框 26"/>
            <p:cNvSpPr txBox="1">
              <a:spLocks noChangeArrowheads="1"/>
            </p:cNvSpPr>
            <p:nvPr/>
          </p:nvSpPr>
          <p:spPr bwMode="auto">
            <a:xfrm>
              <a:off x="533628" y="1510707"/>
              <a:ext cx="887105" cy="4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标题</a:t>
              </a:r>
            </a:p>
          </p:txBody>
        </p:sp>
      </p:grpSp>
      <p:grpSp>
        <p:nvGrpSpPr>
          <p:cNvPr id="29" name="组合 27"/>
          <p:cNvGrpSpPr/>
          <p:nvPr/>
        </p:nvGrpSpPr>
        <p:grpSpPr bwMode="auto">
          <a:xfrm>
            <a:off x="633413" y="2799611"/>
            <a:ext cx="3190875" cy="712953"/>
            <a:chOff x="533628" y="1510707"/>
            <a:chExt cx="4254545" cy="951591"/>
          </a:xfrm>
        </p:grpSpPr>
        <p:sp>
          <p:nvSpPr>
            <p:cNvPr id="30" name="TextBox 10"/>
            <p:cNvSpPr txBox="1">
              <a:spLocks noChangeArrowheads="1"/>
            </p:cNvSpPr>
            <p:nvPr/>
          </p:nvSpPr>
          <p:spPr bwMode="auto">
            <a:xfrm>
              <a:off x="533628" y="1928264"/>
              <a:ext cx="4254545" cy="5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b="0" dirty="0">
                  <a:latin typeface="微软雅黑" panose="020B0503020204020204" pitchFamily="34" charset="-122"/>
                  <a:ea typeface="微软雅黑" panose="020B0503020204020204" pitchFamily="34" charset="-122"/>
                </a:rPr>
                <a:t>点击输入内容点击输入内容</a:t>
              </a:r>
              <a:endParaRPr lang="en-US" altLang="zh-CN" sz="1000" b="0" dirty="0">
                <a:latin typeface="微软雅黑" panose="020B0503020204020204" pitchFamily="34" charset="-122"/>
                <a:ea typeface="微软雅黑" panose="020B0503020204020204" pitchFamily="34" charset="-122"/>
              </a:endParaRPr>
            </a:p>
            <a:p>
              <a:r>
                <a:rPr lang="zh-CN" altLang="en-US" sz="1000" b="0" dirty="0">
                  <a:latin typeface="微软雅黑" panose="020B0503020204020204" pitchFamily="34" charset="-122"/>
                  <a:ea typeface="微软雅黑" panose="020B0503020204020204" pitchFamily="34" charset="-122"/>
                </a:rPr>
                <a:t>点击输入内容点击输入内容</a:t>
              </a:r>
            </a:p>
          </p:txBody>
        </p:sp>
        <p:sp>
          <p:nvSpPr>
            <p:cNvPr id="31" name="文本框 29"/>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grpSp>
        <p:nvGrpSpPr>
          <p:cNvPr id="32" name="组合 30"/>
          <p:cNvGrpSpPr/>
          <p:nvPr/>
        </p:nvGrpSpPr>
        <p:grpSpPr bwMode="auto">
          <a:xfrm>
            <a:off x="633413" y="2016178"/>
            <a:ext cx="3190875" cy="713481"/>
            <a:chOff x="533628" y="1510707"/>
            <a:chExt cx="4254545" cy="950693"/>
          </a:xfrm>
        </p:grpSpPr>
        <p:sp>
          <p:nvSpPr>
            <p:cNvPr id="33" name="TextBox 10"/>
            <p:cNvSpPr txBox="1">
              <a:spLocks noChangeArrowheads="1"/>
            </p:cNvSpPr>
            <p:nvPr/>
          </p:nvSpPr>
          <p:spPr bwMode="auto">
            <a:xfrm>
              <a:off x="533628" y="1928265"/>
              <a:ext cx="4254545" cy="5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b="0" dirty="0">
                  <a:latin typeface="微软雅黑" panose="020B0503020204020204" pitchFamily="34" charset="-122"/>
                  <a:ea typeface="微软雅黑" panose="020B0503020204020204" pitchFamily="34" charset="-122"/>
                </a:rPr>
                <a:t>点击输入内容点击输入内容</a:t>
              </a:r>
              <a:endParaRPr lang="en-US" altLang="zh-CN" sz="1000" b="0" dirty="0">
                <a:latin typeface="微软雅黑" panose="020B0503020204020204" pitchFamily="34" charset="-122"/>
                <a:ea typeface="微软雅黑" panose="020B0503020204020204" pitchFamily="34" charset="-122"/>
              </a:endParaRPr>
            </a:p>
            <a:p>
              <a:r>
                <a:rPr lang="zh-CN" altLang="en-US" sz="1000" b="0" dirty="0">
                  <a:latin typeface="微软雅黑" panose="020B0503020204020204" pitchFamily="34" charset="-122"/>
                  <a:ea typeface="微软雅黑" panose="020B0503020204020204" pitchFamily="34" charset="-122"/>
                </a:rPr>
                <a:t>点击输入内容点击输入内容</a:t>
              </a:r>
            </a:p>
          </p:txBody>
        </p:sp>
        <p:sp>
          <p:nvSpPr>
            <p:cNvPr id="34" name="文本框 32"/>
            <p:cNvSpPr txBox="1">
              <a:spLocks noChangeArrowheads="1"/>
            </p:cNvSpPr>
            <p:nvPr/>
          </p:nvSpPr>
          <p:spPr bwMode="auto">
            <a:xfrm>
              <a:off x="533628" y="1510707"/>
              <a:ext cx="887105" cy="4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grpSp>
        <p:nvGrpSpPr>
          <p:cNvPr id="35" name="组合 33"/>
          <p:cNvGrpSpPr/>
          <p:nvPr/>
        </p:nvGrpSpPr>
        <p:grpSpPr bwMode="auto">
          <a:xfrm>
            <a:off x="633413" y="3581851"/>
            <a:ext cx="3190875" cy="712953"/>
            <a:chOff x="533628" y="1510707"/>
            <a:chExt cx="4254545" cy="951591"/>
          </a:xfrm>
        </p:grpSpPr>
        <p:sp>
          <p:nvSpPr>
            <p:cNvPr id="36" name="TextBox 10"/>
            <p:cNvSpPr txBox="1">
              <a:spLocks noChangeArrowheads="1"/>
            </p:cNvSpPr>
            <p:nvPr/>
          </p:nvSpPr>
          <p:spPr bwMode="auto">
            <a:xfrm>
              <a:off x="533628" y="1928264"/>
              <a:ext cx="4254545" cy="5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b="0" dirty="0">
                  <a:latin typeface="微软雅黑" panose="020B0503020204020204" pitchFamily="34" charset="-122"/>
                  <a:ea typeface="微软雅黑" panose="020B0503020204020204" pitchFamily="34" charset="-122"/>
                </a:rPr>
                <a:t>点击输入内容点击输入内容</a:t>
              </a:r>
              <a:endParaRPr lang="en-US" altLang="zh-CN" sz="1000" b="0" dirty="0">
                <a:latin typeface="微软雅黑" panose="020B0503020204020204" pitchFamily="34" charset="-122"/>
                <a:ea typeface="微软雅黑" panose="020B0503020204020204" pitchFamily="34" charset="-122"/>
              </a:endParaRPr>
            </a:p>
            <a:p>
              <a:r>
                <a:rPr lang="zh-CN" altLang="en-US" sz="1000" b="0" dirty="0">
                  <a:latin typeface="微软雅黑" panose="020B0503020204020204" pitchFamily="34" charset="-122"/>
                  <a:ea typeface="微软雅黑" panose="020B0503020204020204" pitchFamily="34" charset="-122"/>
                </a:rPr>
                <a:t>点击输入内容点击输入内容</a:t>
              </a:r>
            </a:p>
          </p:txBody>
        </p:sp>
        <p:sp>
          <p:nvSpPr>
            <p:cNvPr id="37" name="文本框 35"/>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6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69" name="组合 68"/>
          <p:cNvGrpSpPr/>
          <p:nvPr/>
        </p:nvGrpSpPr>
        <p:grpSpPr>
          <a:xfrm>
            <a:off x="2907371" y="2228928"/>
            <a:ext cx="1396490" cy="727196"/>
            <a:chOff x="2835362" y="2781789"/>
            <a:chExt cx="1712377" cy="990764"/>
          </a:xfrm>
        </p:grpSpPr>
        <p:sp>
          <p:nvSpPr>
            <p:cNvPr id="70"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1"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2"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3" name="组合 72"/>
          <p:cNvGrpSpPr/>
          <p:nvPr/>
        </p:nvGrpSpPr>
        <p:grpSpPr>
          <a:xfrm>
            <a:off x="1720200" y="2184410"/>
            <a:ext cx="1446323" cy="809418"/>
            <a:chOff x="1648191" y="2732324"/>
            <a:chExt cx="1773483" cy="1102788"/>
          </a:xfrm>
        </p:grpSpPr>
        <p:sp>
          <p:nvSpPr>
            <p:cNvPr id="74"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5"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76"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7" name="组合 76"/>
          <p:cNvGrpSpPr/>
          <p:nvPr/>
        </p:nvGrpSpPr>
        <p:grpSpPr>
          <a:xfrm>
            <a:off x="4734683" y="2228928"/>
            <a:ext cx="1402422" cy="727196"/>
            <a:chOff x="4662674" y="2781789"/>
            <a:chExt cx="1719651" cy="990764"/>
          </a:xfrm>
        </p:grpSpPr>
        <p:sp>
          <p:nvSpPr>
            <p:cNvPr id="78"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9"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0"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1" name="组合 80"/>
          <p:cNvGrpSpPr/>
          <p:nvPr/>
        </p:nvGrpSpPr>
        <p:grpSpPr>
          <a:xfrm>
            <a:off x="5852020" y="2184411"/>
            <a:ext cx="1445135" cy="804080"/>
            <a:chOff x="5780011" y="2732324"/>
            <a:chExt cx="1772026" cy="1095515"/>
          </a:xfrm>
        </p:grpSpPr>
        <p:sp>
          <p:nvSpPr>
            <p:cNvPr id="82"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83"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4"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85" name="Rectangle 20"/>
          <p:cNvSpPr>
            <a:spLocks noChangeArrowheads="1"/>
          </p:cNvSpPr>
          <p:nvPr/>
        </p:nvSpPr>
        <p:spPr bwMode="auto">
          <a:xfrm>
            <a:off x="8880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0070C0"/>
                </a:solidFill>
                <a:latin typeface="微软雅黑" panose="020B0503020204020204" pitchFamily="34" charset="-122"/>
                <a:ea typeface="微软雅黑" panose="020B0503020204020204" pitchFamily="34" charset="-122"/>
              </a:rPr>
              <a:t>单击添加文字</a:t>
            </a:r>
            <a:endParaRPr lang="zh-CN" altLang="en-US" sz="12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p:txBody>
      </p:sp>
      <p:sp>
        <p:nvSpPr>
          <p:cNvPr id="86" name="Line 21"/>
          <p:cNvSpPr>
            <a:spLocks noChangeShapeType="1"/>
          </p:cNvSpPr>
          <p:nvPr/>
        </p:nvSpPr>
        <p:spPr bwMode="auto">
          <a:xfrm flipV="1">
            <a:off x="904020" y="1437561"/>
            <a:ext cx="1" cy="781427"/>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7" name="Rectangle 22"/>
          <p:cNvSpPr>
            <a:spLocks noChangeArrowheads="1"/>
          </p:cNvSpPr>
          <p:nvPr/>
        </p:nvSpPr>
        <p:spPr bwMode="auto">
          <a:xfrm>
            <a:off x="35699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88" name="Line 23"/>
          <p:cNvSpPr>
            <a:spLocks noChangeShapeType="1"/>
          </p:cNvSpPr>
          <p:nvPr/>
        </p:nvSpPr>
        <p:spPr bwMode="auto">
          <a:xfrm flipV="1">
            <a:off x="3583009" y="144672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9" name="Rectangle 24"/>
          <p:cNvSpPr>
            <a:spLocks noChangeArrowheads="1"/>
          </p:cNvSpPr>
          <p:nvPr/>
        </p:nvSpPr>
        <p:spPr bwMode="auto">
          <a:xfrm>
            <a:off x="5866568"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0" name="Line 25"/>
          <p:cNvSpPr>
            <a:spLocks noChangeShapeType="1"/>
          </p:cNvSpPr>
          <p:nvPr/>
        </p:nvSpPr>
        <p:spPr bwMode="auto">
          <a:xfrm flipV="1">
            <a:off x="5866567" y="144541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1" name="Rectangle 26"/>
          <p:cNvSpPr>
            <a:spLocks noChangeArrowheads="1"/>
          </p:cNvSpPr>
          <p:nvPr/>
        </p:nvSpPr>
        <p:spPr bwMode="auto">
          <a:xfrm>
            <a:off x="2365462" y="3350221"/>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2" name="Line 27"/>
          <p:cNvSpPr>
            <a:spLocks noChangeShapeType="1"/>
          </p:cNvSpPr>
          <p:nvPr/>
        </p:nvSpPr>
        <p:spPr bwMode="auto">
          <a:xfrm flipV="1">
            <a:off x="2384374" y="2933838"/>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3" name="Rectangle 28"/>
          <p:cNvSpPr>
            <a:spLocks noChangeArrowheads="1"/>
          </p:cNvSpPr>
          <p:nvPr/>
        </p:nvSpPr>
        <p:spPr bwMode="auto">
          <a:xfrm>
            <a:off x="4744867"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4" name="Line 29"/>
          <p:cNvSpPr>
            <a:spLocks noChangeShapeType="1"/>
          </p:cNvSpPr>
          <p:nvPr/>
        </p:nvSpPr>
        <p:spPr bwMode="auto">
          <a:xfrm flipV="1">
            <a:off x="4753595" y="2876225"/>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5" name="Rectangle 30"/>
          <p:cNvSpPr>
            <a:spLocks noChangeArrowheads="1"/>
          </p:cNvSpPr>
          <p:nvPr/>
        </p:nvSpPr>
        <p:spPr bwMode="auto">
          <a:xfrm>
            <a:off x="7091565"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6" name="Line 31"/>
          <p:cNvSpPr>
            <a:spLocks noChangeShapeType="1"/>
          </p:cNvSpPr>
          <p:nvPr/>
        </p:nvSpPr>
        <p:spPr bwMode="auto">
          <a:xfrm flipV="1">
            <a:off x="7100294" y="2967882"/>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7" name="WordArt 34"/>
          <p:cNvSpPr>
            <a:spLocks noChangeArrowheads="1" noChangeShapeType="1" noTextEdit="1"/>
          </p:cNvSpPr>
          <p:nvPr/>
        </p:nvSpPr>
        <p:spPr bwMode="auto">
          <a:xfrm>
            <a:off x="2585846"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8" name="WordArt 35"/>
          <p:cNvSpPr>
            <a:spLocks noChangeArrowheads="1" noChangeShapeType="1" noTextEdit="1"/>
          </p:cNvSpPr>
          <p:nvPr/>
        </p:nvSpPr>
        <p:spPr bwMode="auto">
          <a:xfrm>
            <a:off x="3765742"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9" name="WordArt 36"/>
          <p:cNvSpPr>
            <a:spLocks noChangeArrowheads="1" noChangeShapeType="1" noTextEdit="1"/>
          </p:cNvSpPr>
          <p:nvPr/>
        </p:nvSpPr>
        <p:spPr bwMode="auto">
          <a:xfrm>
            <a:off x="4807426"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0" name="WordArt 37"/>
          <p:cNvSpPr>
            <a:spLocks noChangeArrowheads="1" noChangeShapeType="1" noTextEdit="1"/>
          </p:cNvSpPr>
          <p:nvPr/>
        </p:nvSpPr>
        <p:spPr bwMode="auto">
          <a:xfrm>
            <a:off x="5933492"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1" name="Freeform 39"/>
          <p:cNvSpPr/>
          <p:nvPr/>
        </p:nvSpPr>
        <p:spPr bwMode="auto">
          <a:xfrm>
            <a:off x="1985740" y="3381646"/>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02" name="组合 101"/>
          <p:cNvGrpSpPr/>
          <p:nvPr/>
        </p:nvGrpSpPr>
        <p:grpSpPr>
          <a:xfrm>
            <a:off x="7100294" y="2116322"/>
            <a:ext cx="1466492" cy="936491"/>
            <a:chOff x="7028286" y="2656671"/>
            <a:chExt cx="1798214" cy="1275918"/>
          </a:xfrm>
        </p:grpSpPr>
        <p:sp>
          <p:nvSpPr>
            <p:cNvPr id="103"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04"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05"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06" name="WordArt 38"/>
          <p:cNvSpPr>
            <a:spLocks noChangeArrowheads="1" noChangeShapeType="1" noTextEdit="1"/>
          </p:cNvSpPr>
          <p:nvPr/>
        </p:nvSpPr>
        <p:spPr bwMode="auto">
          <a:xfrm>
            <a:off x="7187586" y="2740727"/>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323529" y="2116322"/>
            <a:ext cx="1574463" cy="939695"/>
            <a:chOff x="251520" y="2656671"/>
            <a:chExt cx="1930608" cy="1280282"/>
          </a:xfrm>
        </p:grpSpPr>
        <p:sp>
          <p:nvSpPr>
            <p:cNvPr id="124"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5"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6"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7" name="WordArt 33"/>
          <p:cNvSpPr>
            <a:spLocks noChangeArrowheads="1" noChangeShapeType="1" noTextEdit="1"/>
          </p:cNvSpPr>
          <p:nvPr/>
        </p:nvSpPr>
        <p:spPr bwMode="auto">
          <a:xfrm>
            <a:off x="1350664" y="2755129"/>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flip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anim calcmode="lin" valueType="num">
                                      <p:cBhvr>
                                        <p:cTn id="11" dur="1000" fill="hold"/>
                                        <p:tgtEl>
                                          <p:spTgt spid="123"/>
                                        </p:tgtEl>
                                        <p:attrNameLst>
                                          <p:attrName>ppt_x</p:attrName>
                                        </p:attrNameLst>
                                      </p:cBhvr>
                                      <p:tavLst>
                                        <p:tav tm="0">
                                          <p:val>
                                            <p:strVal val="#ppt_x"/>
                                          </p:val>
                                        </p:tav>
                                        <p:tav tm="100000">
                                          <p:val>
                                            <p:strVal val="#ppt_x"/>
                                          </p:val>
                                        </p:tav>
                                      </p:tavLst>
                                    </p:anim>
                                    <p:anim calcmode="lin" valueType="num">
                                      <p:cBhvr>
                                        <p:cTn id="12" dur="900" decel="100000" fill="hold"/>
                                        <p:tgtEl>
                                          <p:spTgt spid="12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900" decel="100000" fill="hold"/>
                                        <p:tgtEl>
                                          <p:spTgt spid="7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900" decel="100000" fill="hold"/>
                                        <p:tgtEl>
                                          <p:spTgt spid="6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900" decel="100000" fill="hold"/>
                                        <p:tgtEl>
                                          <p:spTgt spid="7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1000"/>
                                        <p:tgtEl>
                                          <p:spTgt spid="102"/>
                                        </p:tgtEl>
                                      </p:cBhvr>
                                    </p:animEffect>
                                    <p:anim calcmode="lin" valueType="num">
                                      <p:cBhvr>
                                        <p:cTn id="41" dur="1000" fill="hold"/>
                                        <p:tgtEl>
                                          <p:spTgt spid="102"/>
                                        </p:tgtEl>
                                        <p:attrNameLst>
                                          <p:attrName>ppt_x</p:attrName>
                                        </p:attrNameLst>
                                      </p:cBhvr>
                                      <p:tavLst>
                                        <p:tav tm="0">
                                          <p:val>
                                            <p:strVal val="#ppt_x"/>
                                          </p:val>
                                        </p:tav>
                                        <p:tav tm="100000">
                                          <p:val>
                                            <p:strVal val="#ppt_x"/>
                                          </p:val>
                                        </p:tav>
                                      </p:tavLst>
                                    </p:anim>
                                    <p:anim calcmode="lin" valueType="num">
                                      <p:cBhvr>
                                        <p:cTn id="42" dur="900" decel="100000" fill="hold"/>
                                        <p:tgtEl>
                                          <p:spTgt spid="10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par>
                          <p:cTn id="63" fill="hold">
                            <p:stCondLst>
                              <p:cond delay="1500"/>
                            </p:stCondLst>
                            <p:childTnLst>
                              <p:par>
                                <p:cTn id="64" presetID="2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down)">
                                      <p:cBhvr>
                                        <p:cTn id="69" dur="500"/>
                                        <p:tgtEl>
                                          <p:spTgt spid="8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p:stCondLst>
                              <p:cond delay="2000"/>
                            </p:stCondLst>
                            <p:childTnLst>
                              <p:par>
                                <p:cTn id="74" presetID="22" presetClass="entr" presetSubtype="1"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up)">
                                      <p:cBhvr>
                                        <p:cTn id="76" dur="500"/>
                                        <p:tgtEl>
                                          <p:spTgt spid="9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up)">
                                      <p:cBhvr>
                                        <p:cTn id="82" dur="500"/>
                                        <p:tgtEl>
                                          <p:spTgt spid="96"/>
                                        </p:tgtEl>
                                      </p:cBhvr>
                                    </p:animEffect>
                                  </p:childTnLst>
                                </p:cTn>
                              </p:par>
                            </p:childTnLst>
                          </p:cTn>
                        </p:par>
                        <p:par>
                          <p:cTn id="83" fill="hold">
                            <p:stCondLst>
                              <p:cond delay="2500"/>
                            </p:stCondLst>
                            <p:childTnLst>
                              <p:par>
                                <p:cTn id="84" presetID="18" presetClass="entr" presetSubtype="3"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strips(upRight)">
                                      <p:cBhvr>
                                        <p:cTn id="86" dur="500"/>
                                        <p:tgtEl>
                                          <p:spTgt spid="8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strips(upRight)">
                                      <p:cBhvr>
                                        <p:cTn id="89" dur="500"/>
                                        <p:tgtEl>
                                          <p:spTgt spid="87"/>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strips(upRight)">
                                      <p:cBhvr>
                                        <p:cTn id="92" dur="500"/>
                                        <p:tgtEl>
                                          <p:spTgt spid="89"/>
                                        </p:tgtEl>
                                      </p:cBhvr>
                                    </p:animEffect>
                                  </p:childTnLst>
                                </p:cTn>
                              </p:par>
                            </p:childTnLst>
                          </p:cTn>
                        </p:par>
                        <p:par>
                          <p:cTn id="93" fill="hold">
                            <p:stCondLst>
                              <p:cond delay="3000"/>
                            </p:stCondLst>
                            <p:childTnLst>
                              <p:par>
                                <p:cTn id="94" presetID="18" presetClass="entr" presetSubtype="9"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strips(upLeft)">
                                      <p:cBhvr>
                                        <p:cTn id="96" dur="500"/>
                                        <p:tgtEl>
                                          <p:spTgt spid="91"/>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strips(upLeft)">
                                      <p:cBhvr>
                                        <p:cTn id="99" dur="500"/>
                                        <p:tgtEl>
                                          <p:spTgt spid="93"/>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strips(upLeft)">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p:bldP spid="99" grpId="0"/>
      <p:bldP spid="100" grpId="0"/>
      <p:bldP spid="10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6" name="椭圆 15"/>
          <p:cNvSpPr/>
          <p:nvPr/>
        </p:nvSpPr>
        <p:spPr>
          <a:xfrm>
            <a:off x="1021744"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商务服务</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公关处理</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技术保障</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平行四边形 36"/>
          <p:cNvSpPr>
            <a:spLocks noChangeArrowheads="1"/>
          </p:cNvSpPr>
          <p:nvPr/>
        </p:nvSpPr>
        <p:spPr bwMode="auto">
          <a:xfrm flipH="1">
            <a:off x="1420416" y="2861470"/>
            <a:ext cx="1691878"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5" name="平行四边形 37"/>
          <p:cNvSpPr>
            <a:spLocks noChangeArrowheads="1"/>
          </p:cNvSpPr>
          <p:nvPr/>
        </p:nvSpPr>
        <p:spPr bwMode="auto">
          <a:xfrm flipH="1">
            <a:off x="2881312"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6" name="平行四边形 38"/>
          <p:cNvSpPr>
            <a:spLocks noChangeArrowheads="1"/>
          </p:cNvSpPr>
          <p:nvPr/>
        </p:nvSpPr>
        <p:spPr bwMode="auto">
          <a:xfrm flipH="1">
            <a:off x="4332685" y="2890045"/>
            <a:ext cx="1691878" cy="134931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7" name="平行四边形 39"/>
          <p:cNvSpPr>
            <a:spLocks noChangeArrowheads="1"/>
          </p:cNvSpPr>
          <p:nvPr/>
        </p:nvSpPr>
        <p:spPr bwMode="auto">
          <a:xfrm flipH="1">
            <a:off x="5803106"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grpSp>
        <p:nvGrpSpPr>
          <p:cNvPr id="38" name="Group 6"/>
          <p:cNvGrpSpPr/>
          <p:nvPr/>
        </p:nvGrpSpPr>
        <p:grpSpPr bwMode="auto">
          <a:xfrm>
            <a:off x="689967" y="2858230"/>
            <a:ext cx="1693069" cy="1371600"/>
            <a:chOff x="12698" y="0"/>
            <a:chExt cx="2257034" cy="1830287"/>
          </a:xfrm>
          <a:solidFill>
            <a:srgbClr val="3CBDDA"/>
          </a:solidFill>
        </p:grpSpPr>
        <p:sp>
          <p:nvSpPr>
            <p:cNvPr id="39" name="平行四边形 40"/>
            <p:cNvSpPr>
              <a:spLocks noChangeArrowheads="1"/>
            </p:cNvSpPr>
            <p:nvPr/>
          </p:nvSpPr>
          <p:spPr bwMode="auto">
            <a:xfrm>
              <a:off x="12698"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0" name="TextBox 41"/>
            <p:cNvSpPr txBox="1">
              <a:spLocks noChangeArrowheads="1"/>
            </p:cNvSpPr>
            <p:nvPr/>
          </p:nvSpPr>
          <p:spPr bwMode="auto">
            <a:xfrm>
              <a:off x="719791"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1" name="Group 9"/>
          <p:cNvGrpSpPr/>
          <p:nvPr/>
        </p:nvGrpSpPr>
        <p:grpSpPr bwMode="auto">
          <a:xfrm>
            <a:off x="2146101" y="2867755"/>
            <a:ext cx="1693069" cy="1371600"/>
            <a:chOff x="0" y="0"/>
            <a:chExt cx="2257034" cy="1830287"/>
          </a:xfrm>
          <a:solidFill>
            <a:srgbClr val="3CBDDA"/>
          </a:solidFill>
        </p:grpSpPr>
        <p:sp>
          <p:nvSpPr>
            <p:cNvPr id="42" name="平行四边形 42"/>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3" name="TextBox 43"/>
            <p:cNvSpPr txBox="1">
              <a:spLocks noChangeArrowheads="1"/>
            </p:cNvSpPr>
            <p:nvPr/>
          </p:nvSpPr>
          <p:spPr bwMode="auto">
            <a:xfrm>
              <a:off x="732494"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4" name="Group 12"/>
          <p:cNvGrpSpPr/>
          <p:nvPr/>
        </p:nvGrpSpPr>
        <p:grpSpPr bwMode="auto">
          <a:xfrm>
            <a:off x="3608188" y="2879661"/>
            <a:ext cx="1691879" cy="1372791"/>
            <a:chOff x="0" y="0"/>
            <a:chExt cx="2257034" cy="1830287"/>
          </a:xfrm>
          <a:solidFill>
            <a:srgbClr val="3CBDDA"/>
          </a:solidFill>
        </p:grpSpPr>
        <p:sp>
          <p:nvSpPr>
            <p:cNvPr id="45" name="平行四边形 44"/>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6" name="TextBox 45"/>
            <p:cNvSpPr txBox="1">
              <a:spLocks noChangeArrowheads="1"/>
            </p:cNvSpPr>
            <p:nvPr/>
          </p:nvSpPr>
          <p:spPr bwMode="auto">
            <a:xfrm>
              <a:off x="743981" y="683086"/>
              <a:ext cx="862231" cy="4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7" name="Group 15"/>
          <p:cNvGrpSpPr/>
          <p:nvPr/>
        </p:nvGrpSpPr>
        <p:grpSpPr bwMode="auto">
          <a:xfrm>
            <a:off x="5067895" y="2858230"/>
            <a:ext cx="1693069" cy="1394222"/>
            <a:chOff x="0" y="0"/>
            <a:chExt cx="2257034" cy="1830287"/>
          </a:xfrm>
          <a:solidFill>
            <a:srgbClr val="3CBDDA"/>
          </a:solidFill>
        </p:grpSpPr>
        <p:sp>
          <p:nvSpPr>
            <p:cNvPr id="48" name="平行四边形 46"/>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9" name="TextBox 47"/>
            <p:cNvSpPr txBox="1">
              <a:spLocks noChangeArrowheads="1"/>
            </p:cNvSpPr>
            <p:nvPr/>
          </p:nvSpPr>
          <p:spPr bwMode="auto">
            <a:xfrm>
              <a:off x="720900"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50" name="Group 18"/>
          <p:cNvGrpSpPr/>
          <p:nvPr/>
        </p:nvGrpSpPr>
        <p:grpSpPr bwMode="auto">
          <a:xfrm>
            <a:off x="6796683" y="1908111"/>
            <a:ext cx="1559719" cy="2720579"/>
            <a:chOff x="0" y="0"/>
            <a:chExt cx="2080515" cy="3627839"/>
          </a:xfrm>
          <a:solidFill>
            <a:srgbClr val="3CBDDA"/>
          </a:solidFill>
        </p:grpSpPr>
        <p:sp>
          <p:nvSpPr>
            <p:cNvPr id="51"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5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单击增加标题</a:t>
              </a:r>
            </a:p>
          </p:txBody>
        </p:sp>
      </p:grpSp>
      <p:sp>
        <p:nvSpPr>
          <p:cNvPr id="53" name="矩形 50"/>
          <p:cNvSpPr>
            <a:spLocks noChangeArrowheads="1"/>
          </p:cNvSpPr>
          <p:nvPr/>
        </p:nvSpPr>
        <p:spPr bwMode="auto">
          <a:xfrm>
            <a:off x="1310879" y="1419622"/>
            <a:ext cx="4555331"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1200" b="0" dirty="0">
                <a:latin typeface="微软雅黑" panose="020B0503020204020204" pitchFamily="34" charset="-122"/>
                <a:ea typeface="微软雅黑" panose="020B0503020204020204" pitchFamily="34" charset="-122"/>
              </a:rPr>
              <a:t>点击输入内容点击输入内容</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点击输入内容点击输入内容</a:t>
            </a:r>
          </a:p>
          <a:p>
            <a:pPr>
              <a:lnSpc>
                <a:spcPct val="100000"/>
              </a:lnSpc>
              <a:spcBef>
                <a:spcPct val="0"/>
              </a:spcBef>
              <a:buFontTx/>
              <a:buNone/>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advClick="0" advTm="8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300"/>
                                        <p:tgtEl>
                                          <p:spTgt spid="3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300"/>
                                        <p:tgtEl>
                                          <p:spTgt spid="3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
                                        <p:tgtEl>
                                          <p:spTgt spid="41"/>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
                                        <p:tgtEl>
                                          <p:spTgt spid="4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300"/>
                                        <p:tgtEl>
                                          <p:spTgt spid="36"/>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300"/>
                                        <p:tgtEl>
                                          <p:spTgt spid="47"/>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300"/>
                                        <p:tgtEl>
                                          <p:spTgt spid="37"/>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300"/>
                                        <p:tgtEl>
                                          <p:spTgt spid="50"/>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 calcmode="lin" valueType="num">
                                      <p:cBhvr>
                                        <p:cTn id="49" dur="500" fill="hold"/>
                                        <p:tgtEl>
                                          <p:spTgt spid="53"/>
                                        </p:tgtEl>
                                        <p:attrNameLst>
                                          <p:attrName>style.rotation</p:attrName>
                                        </p:attrNameLst>
                                      </p:cBhvr>
                                      <p:tavLst>
                                        <p:tav tm="0">
                                          <p:val>
                                            <p:fltVal val="90"/>
                                          </p:val>
                                        </p:tav>
                                        <p:tav tm="100000">
                                          <p:val>
                                            <p:fltVal val="0"/>
                                          </p:val>
                                        </p:tav>
                                      </p:tavLst>
                                    </p:anim>
                                    <p:animEffect transition="in" filter="fade">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4" grpId="0" animBg="1" autoUpdateAnimBg="0"/>
      <p:bldP spid="35" grpId="0" animBg="1" autoUpdateAnimBg="0"/>
      <p:bldP spid="36" grpId="0" animBg="1" autoUpdateAnimBg="0"/>
      <p:bldP spid="37" grpId="0" animBg="1" autoUpdateAnimBg="0"/>
      <p:bldP spid="5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6" name="Line 13"/>
          <p:cNvSpPr>
            <a:spLocks noChangeShapeType="1"/>
          </p:cNvSpPr>
          <p:nvPr/>
        </p:nvSpPr>
        <p:spPr bwMode="auto">
          <a:xfrm>
            <a:off x="539552" y="2828133"/>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664468" y="1213646"/>
            <a:ext cx="1619250"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831156" y="1372238"/>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bwMode="auto">
          <a:xfrm>
            <a:off x="1736470"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83557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3" name="TextBox 57"/>
          <p:cNvSpPr txBox="1">
            <a:spLocks noChangeArrowheads="1"/>
          </p:cNvSpPr>
          <p:nvPr/>
        </p:nvSpPr>
        <p:spPr bwMode="auto">
          <a:xfrm>
            <a:off x="1853034"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4" name="AutoShape 17"/>
          <p:cNvSpPr>
            <a:spLocks noChangeArrowheads="1"/>
          </p:cNvSpPr>
          <p:nvPr/>
        </p:nvSpPr>
        <p:spPr bwMode="auto">
          <a:xfrm>
            <a:off x="863724" y="3098167"/>
            <a:ext cx="169205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1052638"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56" name="TextBox 57"/>
          <p:cNvSpPr txBox="1">
            <a:spLocks noChangeArrowheads="1"/>
          </p:cNvSpPr>
          <p:nvPr/>
        </p:nvSpPr>
        <p:spPr bwMode="auto">
          <a:xfrm>
            <a:off x="1057399"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7" name="Line 18"/>
          <p:cNvSpPr>
            <a:spLocks noChangeShapeType="1"/>
          </p:cNvSpPr>
          <p:nvPr/>
        </p:nvSpPr>
        <p:spPr bwMode="auto">
          <a:xfrm flipH="1">
            <a:off x="1025649" y="2830991"/>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bwMode="auto">
          <a:xfrm>
            <a:off x="941666"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391669" y="3108168"/>
            <a:ext cx="1700213"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534543"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63" name="TextBox 57"/>
          <p:cNvSpPr txBox="1">
            <a:spLocks noChangeArrowheads="1"/>
          </p:cNvSpPr>
          <p:nvPr/>
        </p:nvSpPr>
        <p:spPr bwMode="auto">
          <a:xfrm>
            <a:off x="3550221"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64" name="Line 18"/>
          <p:cNvSpPr>
            <a:spLocks noChangeShapeType="1"/>
          </p:cNvSpPr>
          <p:nvPr/>
        </p:nvSpPr>
        <p:spPr bwMode="auto">
          <a:xfrm flipH="1">
            <a:off x="3544068" y="2830991"/>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bwMode="auto">
          <a:xfrm>
            <a:off x="3459819"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033018" y="1213646"/>
            <a:ext cx="1619250"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11835"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0" name="TextBox 57"/>
          <p:cNvSpPr txBox="1">
            <a:spLocks noChangeArrowheads="1"/>
          </p:cNvSpPr>
          <p:nvPr/>
        </p:nvSpPr>
        <p:spPr bwMode="auto">
          <a:xfrm>
            <a:off x="4213422"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71" name="Line 16"/>
          <p:cNvSpPr>
            <a:spLocks noChangeShapeType="1"/>
          </p:cNvSpPr>
          <p:nvPr/>
        </p:nvSpPr>
        <p:spPr bwMode="auto">
          <a:xfrm flipH="1">
            <a:off x="4191768" y="1372238"/>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bwMode="auto">
          <a:xfrm>
            <a:off x="4096481"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631631" y="3098167"/>
            <a:ext cx="168116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768157" y="2830991"/>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bwMode="auto">
          <a:xfrm>
            <a:off x="5684855"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12607"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1" name="TextBox 57"/>
          <p:cNvSpPr txBox="1">
            <a:spLocks noChangeArrowheads="1"/>
          </p:cNvSpPr>
          <p:nvPr/>
        </p:nvSpPr>
        <p:spPr bwMode="auto">
          <a:xfrm>
            <a:off x="5830069"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2" name="AutoShape 4"/>
          <p:cNvSpPr>
            <a:spLocks noChangeArrowheads="1"/>
          </p:cNvSpPr>
          <p:nvPr/>
        </p:nvSpPr>
        <p:spPr bwMode="auto">
          <a:xfrm>
            <a:off x="6409506" y="1212938"/>
            <a:ext cx="1619250"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560318" y="1399383"/>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bwMode="auto">
          <a:xfrm>
            <a:off x="6476927"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596832"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88" name="TextBox 57"/>
          <p:cNvSpPr txBox="1">
            <a:spLocks noChangeArrowheads="1"/>
          </p:cNvSpPr>
          <p:nvPr/>
        </p:nvSpPr>
        <p:spPr bwMode="auto">
          <a:xfrm>
            <a:off x="6596832"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p:stCondLst>
                              <p:cond delay="3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3" name="右箭头 42"/>
          <p:cNvSpPr/>
          <p:nvPr/>
        </p:nvSpPr>
        <p:spPr>
          <a:xfrm>
            <a:off x="251520" y="987574"/>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0" y="3507854"/>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9" name="任意多边形 28"/>
          <p:cNvSpPr/>
          <p:nvPr/>
        </p:nvSpPr>
        <p:spPr>
          <a:xfrm rot="5400000">
            <a:off x="5451525" y="1400247"/>
            <a:ext cx="1375172" cy="1231106"/>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0" name="任意多边形 29"/>
          <p:cNvSpPr/>
          <p:nvPr/>
        </p:nvSpPr>
        <p:spPr>
          <a:xfrm rot="9058301">
            <a:off x="5567611" y="2628376"/>
            <a:ext cx="1376363" cy="1323975"/>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1" name="任意多边形 30"/>
          <p:cNvSpPr/>
          <p:nvPr/>
        </p:nvSpPr>
        <p:spPr>
          <a:xfrm rot="16200000">
            <a:off x="2453531" y="2821854"/>
            <a:ext cx="1376363" cy="1220390"/>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2" name="任意多边形 31"/>
          <p:cNvSpPr/>
          <p:nvPr/>
        </p:nvSpPr>
        <p:spPr>
          <a:xfrm rot="19800000">
            <a:off x="2352923" y="1533002"/>
            <a:ext cx="1376363" cy="1294210"/>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3" name="椭圆 32"/>
          <p:cNvSpPr/>
          <p:nvPr/>
        </p:nvSpPr>
        <p:spPr>
          <a:xfrm>
            <a:off x="3611413" y="1680639"/>
            <a:ext cx="1985963" cy="19859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p>
        </p:txBody>
      </p:sp>
      <p:grpSp>
        <p:nvGrpSpPr>
          <p:cNvPr id="34" name="组合 15"/>
          <p:cNvGrpSpPr/>
          <p:nvPr/>
        </p:nvGrpSpPr>
        <p:grpSpPr bwMode="auto">
          <a:xfrm>
            <a:off x="3980507" y="1960436"/>
            <a:ext cx="1419228" cy="602011"/>
            <a:chOff x="237305" y="1529598"/>
            <a:chExt cx="1892433" cy="802993"/>
          </a:xfrm>
        </p:grpSpPr>
        <p:sp>
          <p:nvSpPr>
            <p:cNvPr id="35" name="TextBox 10"/>
            <p:cNvSpPr txBox="1">
              <a:spLocks noChangeArrowheads="1"/>
            </p:cNvSpPr>
            <p:nvPr/>
          </p:nvSpPr>
          <p:spPr bwMode="auto">
            <a:xfrm>
              <a:off x="237305" y="1983642"/>
              <a:ext cx="1746372" cy="3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b="0" dirty="0">
                  <a:solidFill>
                    <a:schemeClr val="bg1"/>
                  </a:solidFill>
                  <a:latin typeface="微软雅黑" panose="020B0503020204020204" pitchFamily="34" charset="-122"/>
                  <a:ea typeface="微软雅黑" panose="020B0503020204020204" pitchFamily="34" charset="-122"/>
                </a:rPr>
                <a:t>。</a:t>
              </a:r>
            </a:p>
          </p:txBody>
        </p:sp>
        <p:sp>
          <p:nvSpPr>
            <p:cNvPr id="36" name="文本框 17"/>
            <p:cNvSpPr txBox="1">
              <a:spLocks noChangeArrowheads="1"/>
            </p:cNvSpPr>
            <p:nvPr/>
          </p:nvSpPr>
          <p:spPr bwMode="auto">
            <a:xfrm>
              <a:off x="368515" y="1529598"/>
              <a:ext cx="1761223" cy="4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0" dirty="0">
                  <a:solidFill>
                    <a:schemeClr val="bg1"/>
                  </a:solidFill>
                  <a:latin typeface="微软雅黑" panose="020B0503020204020204" pitchFamily="34" charset="-122"/>
                  <a:ea typeface="微软雅黑" panose="020B0503020204020204" pitchFamily="34" charset="-122"/>
                </a:rPr>
                <a:t>添加标题</a:t>
              </a:r>
            </a:p>
          </p:txBody>
        </p:sp>
      </p:grpSp>
      <p:sp>
        <p:nvSpPr>
          <p:cNvPr id="37" name="文本框 18"/>
          <p:cNvSpPr txBox="1">
            <a:spLocks noChangeArrowheads="1"/>
          </p:cNvSpPr>
          <p:nvPr/>
        </p:nvSpPr>
        <p:spPr bwMode="auto">
          <a:xfrm>
            <a:off x="5873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dirty="0">
                <a:solidFill>
                  <a:schemeClr val="bg1"/>
                </a:solidFill>
                <a:latin typeface="微软雅黑" panose="020B0503020204020204" pitchFamily="34" charset="-122"/>
                <a:ea typeface="微软雅黑" panose="020B0503020204020204" pitchFamily="34" charset="-122"/>
              </a:rPr>
              <a:t>文本</a:t>
            </a:r>
          </a:p>
        </p:txBody>
      </p:sp>
      <p:sp>
        <p:nvSpPr>
          <p:cNvPr id="38" name="文本框 19"/>
          <p:cNvSpPr txBox="1">
            <a:spLocks noChangeArrowheads="1"/>
          </p:cNvSpPr>
          <p:nvPr/>
        </p:nvSpPr>
        <p:spPr bwMode="auto">
          <a:xfrm>
            <a:off x="5873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p>
        </p:txBody>
      </p:sp>
      <p:sp>
        <p:nvSpPr>
          <p:cNvPr id="39" name="文本框 20"/>
          <p:cNvSpPr txBox="1">
            <a:spLocks noChangeArrowheads="1"/>
          </p:cNvSpPr>
          <p:nvPr/>
        </p:nvSpPr>
        <p:spPr bwMode="auto">
          <a:xfrm>
            <a:off x="2825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p>
        </p:txBody>
      </p:sp>
      <p:sp>
        <p:nvSpPr>
          <p:cNvPr id="40" name="文本框 21"/>
          <p:cNvSpPr txBox="1">
            <a:spLocks noChangeArrowheads="1"/>
          </p:cNvSpPr>
          <p:nvPr/>
        </p:nvSpPr>
        <p:spPr bwMode="auto">
          <a:xfrm>
            <a:off x="2825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dirty="0">
                <a:solidFill>
                  <a:schemeClr val="bg1"/>
                </a:solidFill>
                <a:latin typeface="微软雅黑" panose="020B0503020204020204" pitchFamily="34" charset="-122"/>
                <a:ea typeface="微软雅黑" panose="020B0503020204020204" pitchFamily="34" charset="-122"/>
              </a:rPr>
              <a:t>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heel(1)">
                                      <p:cBhvr>
                                        <p:cTn id="24" dur="2000"/>
                                        <p:tgtEl>
                                          <p:spTgt spid="2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2000"/>
                                        <p:tgtEl>
                                          <p:spTgt spid="3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2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1000" fill="hold"/>
                                        <p:tgtEl>
                                          <p:spTgt spid="39"/>
                                        </p:tgtEl>
                                        <p:attrNameLst>
                                          <p:attrName>ppt_w</p:attrName>
                                        </p:attrNameLst>
                                      </p:cBhvr>
                                      <p:tavLst>
                                        <p:tav tm="0">
                                          <p:val>
                                            <p:fltVal val="0"/>
                                          </p:val>
                                        </p:tav>
                                        <p:tav tm="100000">
                                          <p:val>
                                            <p:strVal val="#ppt_w"/>
                                          </p:val>
                                        </p:tav>
                                      </p:tavLst>
                                    </p:anim>
                                    <p:anim calcmode="lin" valueType="num">
                                      <p:cBhvr>
                                        <p:cTn id="45" dur="1000" fill="hold"/>
                                        <p:tgtEl>
                                          <p:spTgt spid="39"/>
                                        </p:tgtEl>
                                        <p:attrNameLst>
                                          <p:attrName>ppt_h</p:attrName>
                                        </p:attrNameLst>
                                      </p:cBhvr>
                                      <p:tavLst>
                                        <p:tav tm="0">
                                          <p:val>
                                            <p:fltVal val="0"/>
                                          </p:val>
                                        </p:tav>
                                        <p:tav tm="100000">
                                          <p:val>
                                            <p:strVal val="#ppt_h"/>
                                          </p:val>
                                        </p:tav>
                                      </p:tavLst>
                                    </p:anim>
                                    <p:anim calcmode="lin" valueType="num">
                                      <p:cBhvr>
                                        <p:cTn id="46" dur="1000" fill="hold"/>
                                        <p:tgtEl>
                                          <p:spTgt spid="39"/>
                                        </p:tgtEl>
                                        <p:attrNameLst>
                                          <p:attrName>style.rotation</p:attrName>
                                        </p:attrNameLst>
                                      </p:cBhvr>
                                      <p:tavLst>
                                        <p:tav tm="0">
                                          <p:val>
                                            <p:fltVal val="90"/>
                                          </p:val>
                                        </p:tav>
                                        <p:tav tm="100000">
                                          <p:val>
                                            <p:fltVal val="0"/>
                                          </p:val>
                                        </p:tav>
                                      </p:tavLst>
                                    </p:anim>
                                    <p:animEffect transition="in" filter="fade">
                                      <p:cBhvr>
                                        <p:cTn id="47" dur="1000"/>
                                        <p:tgtEl>
                                          <p:spTgt spid="3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1000" fill="hold"/>
                                        <p:tgtEl>
                                          <p:spTgt spid="40"/>
                                        </p:tgtEl>
                                        <p:attrNameLst>
                                          <p:attrName>ppt_w</p:attrName>
                                        </p:attrNameLst>
                                      </p:cBhvr>
                                      <p:tavLst>
                                        <p:tav tm="0">
                                          <p:val>
                                            <p:fltVal val="0"/>
                                          </p:val>
                                        </p:tav>
                                        <p:tav tm="100000">
                                          <p:val>
                                            <p:strVal val="#ppt_w"/>
                                          </p:val>
                                        </p:tav>
                                      </p:tavLst>
                                    </p:anim>
                                    <p:anim calcmode="lin" valueType="num">
                                      <p:cBhvr>
                                        <p:cTn id="51" dur="1000" fill="hold"/>
                                        <p:tgtEl>
                                          <p:spTgt spid="40"/>
                                        </p:tgtEl>
                                        <p:attrNameLst>
                                          <p:attrName>ppt_h</p:attrName>
                                        </p:attrNameLst>
                                      </p:cBhvr>
                                      <p:tavLst>
                                        <p:tav tm="0">
                                          <p:val>
                                            <p:fltVal val="0"/>
                                          </p:val>
                                        </p:tav>
                                        <p:tav tm="100000">
                                          <p:val>
                                            <p:strVal val="#ppt_h"/>
                                          </p:val>
                                        </p:tav>
                                      </p:tavLst>
                                    </p:anim>
                                    <p:anim calcmode="lin" valueType="num">
                                      <p:cBhvr>
                                        <p:cTn id="52" dur="1000" fill="hold"/>
                                        <p:tgtEl>
                                          <p:spTgt spid="40"/>
                                        </p:tgtEl>
                                        <p:attrNameLst>
                                          <p:attrName>style.rotation</p:attrName>
                                        </p:attrNameLst>
                                      </p:cBhvr>
                                      <p:tavLst>
                                        <p:tav tm="0">
                                          <p:val>
                                            <p:fltVal val="90"/>
                                          </p:val>
                                        </p:tav>
                                        <p:tav tm="100000">
                                          <p:val>
                                            <p:fltVal val="0"/>
                                          </p:val>
                                        </p:tav>
                                      </p:tavLst>
                                    </p:anim>
                                    <p:animEffect transition="in" filter="fade">
                                      <p:cBhvr>
                                        <p:cTn id="53" dur="1000"/>
                                        <p:tgtEl>
                                          <p:spTgt spid="40"/>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fltVal val="0"/>
                                          </p:val>
                                        </p:tav>
                                        <p:tav tm="100000">
                                          <p:val>
                                            <p:strVal val="#ppt_w"/>
                                          </p:val>
                                        </p:tav>
                                      </p:tavLst>
                                    </p:anim>
                                    <p:anim calcmode="lin" valueType="num">
                                      <p:cBhvr>
                                        <p:cTn id="57" dur="1000" fill="hold"/>
                                        <p:tgtEl>
                                          <p:spTgt spid="38"/>
                                        </p:tgtEl>
                                        <p:attrNameLst>
                                          <p:attrName>ppt_h</p:attrName>
                                        </p:attrNameLst>
                                      </p:cBhvr>
                                      <p:tavLst>
                                        <p:tav tm="0">
                                          <p:val>
                                            <p:fltVal val="0"/>
                                          </p:val>
                                        </p:tav>
                                        <p:tav tm="100000">
                                          <p:val>
                                            <p:strVal val="#ppt_h"/>
                                          </p:val>
                                        </p:tav>
                                      </p:tavLst>
                                    </p:anim>
                                    <p:anim calcmode="lin" valueType="num">
                                      <p:cBhvr>
                                        <p:cTn id="58" dur="1000" fill="hold"/>
                                        <p:tgtEl>
                                          <p:spTgt spid="38"/>
                                        </p:tgtEl>
                                        <p:attrNameLst>
                                          <p:attrName>style.rotation</p:attrName>
                                        </p:attrNameLst>
                                      </p:cBhvr>
                                      <p:tavLst>
                                        <p:tav tm="0">
                                          <p:val>
                                            <p:fltVal val="90"/>
                                          </p:val>
                                        </p:tav>
                                        <p:tav tm="100000">
                                          <p:val>
                                            <p:fltVal val="0"/>
                                          </p:val>
                                        </p:tav>
                                      </p:tavLst>
                                    </p:anim>
                                    <p:animEffect transition="in" filter="fade">
                                      <p:cBhvr>
                                        <p:cTn id="5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9" grpId="0" animBg="1"/>
      <p:bldP spid="30" grpId="0" animBg="1"/>
      <p:bldP spid="31" grpId="0" animBg="1"/>
      <p:bldP spid="32" grpId="0" animBg="1"/>
      <p:bldP spid="33" grpId="0" animBg="1"/>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1" name="组合 20"/>
          <p:cNvGrpSpPr/>
          <p:nvPr/>
        </p:nvGrpSpPr>
        <p:grpSpPr bwMode="auto">
          <a:xfrm>
            <a:off x="958850" y="889794"/>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4" name="矩形 33"/>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矩形 34"/>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6"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4" name="矩形 2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7" name="组合 8"/>
          <p:cNvGrpSpPr/>
          <p:nvPr/>
        </p:nvGrpSpPr>
        <p:grpSpPr bwMode="auto">
          <a:xfrm>
            <a:off x="4124325" y="1212056"/>
            <a:ext cx="4073525" cy="500063"/>
            <a:chOff x="4181203" y="1479950"/>
            <a:chExt cx="4074491" cy="499624"/>
          </a:xfrm>
        </p:grpSpPr>
        <p:sp>
          <p:nvSpPr>
            <p:cNvPr id="38" name="矩形 37"/>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39" name="椭圆 38"/>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1" name="TextBox 40"/>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2" name="组合 13"/>
          <p:cNvGrpSpPr/>
          <p:nvPr/>
        </p:nvGrpSpPr>
        <p:grpSpPr bwMode="auto">
          <a:xfrm>
            <a:off x="4124325" y="1793081"/>
            <a:ext cx="4073525" cy="500063"/>
            <a:chOff x="4181203" y="2060522"/>
            <a:chExt cx="4074491" cy="499624"/>
          </a:xfrm>
        </p:grpSpPr>
        <p:sp>
          <p:nvSpPr>
            <p:cNvPr id="43" name="矩形 42"/>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4" name="椭圆 43"/>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6" name="TextBox 45"/>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7" name="组合 18"/>
          <p:cNvGrpSpPr/>
          <p:nvPr/>
        </p:nvGrpSpPr>
        <p:grpSpPr bwMode="auto">
          <a:xfrm>
            <a:off x="4124325" y="2359819"/>
            <a:ext cx="4073525" cy="498475"/>
            <a:chOff x="4181203" y="2626579"/>
            <a:chExt cx="4074491" cy="499624"/>
          </a:xfrm>
        </p:grpSpPr>
        <p:sp>
          <p:nvSpPr>
            <p:cNvPr id="48" name="矩形 47"/>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9" name="椭圆 48"/>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1" name="TextBox 50"/>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2" name="组合 23"/>
          <p:cNvGrpSpPr/>
          <p:nvPr/>
        </p:nvGrpSpPr>
        <p:grpSpPr bwMode="auto">
          <a:xfrm>
            <a:off x="3835400" y="1243806"/>
            <a:ext cx="68176" cy="3899694"/>
            <a:chOff x="6966170" y="1570075"/>
            <a:chExt cx="63500" cy="2204256"/>
          </a:xfrm>
        </p:grpSpPr>
        <p:cxnSp>
          <p:nvCxnSpPr>
            <p:cNvPr id="53" name="直接连接符 52"/>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4" name="直接连接符 53"/>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5" name="组合 26"/>
          <p:cNvGrpSpPr/>
          <p:nvPr/>
        </p:nvGrpSpPr>
        <p:grpSpPr bwMode="auto">
          <a:xfrm>
            <a:off x="3835400" y="1248048"/>
            <a:ext cx="69850" cy="2140432"/>
            <a:chOff x="6966170" y="1570075"/>
            <a:chExt cx="63500" cy="2204256"/>
          </a:xfrm>
        </p:grpSpPr>
        <p:cxnSp>
          <p:nvCxnSpPr>
            <p:cNvPr id="56" name="直接连接符 55"/>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7" name="直接连接符 56"/>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8" name="组合 18"/>
          <p:cNvGrpSpPr/>
          <p:nvPr/>
        </p:nvGrpSpPr>
        <p:grpSpPr bwMode="auto">
          <a:xfrm>
            <a:off x="4124325" y="2938363"/>
            <a:ext cx="4073525" cy="498475"/>
            <a:chOff x="4181203" y="2626579"/>
            <a:chExt cx="4074491" cy="499624"/>
          </a:xfrm>
        </p:grpSpPr>
        <p:sp>
          <p:nvSpPr>
            <p:cNvPr id="59" name="矩形 5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0" name="椭圆 5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2" name="TextBox 6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par>
                                <p:cTn id="8" presetID="2" presetClass="entr" presetSubtype="4" fill="hold" nodeType="withEffect">
                                  <p:stCondLst>
                                    <p:cond delay="4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400" fill="hold"/>
                                        <p:tgtEl>
                                          <p:spTgt spid="52"/>
                                        </p:tgtEl>
                                        <p:attrNameLst>
                                          <p:attrName>ppt_x</p:attrName>
                                        </p:attrNameLst>
                                      </p:cBhvr>
                                      <p:tavLst>
                                        <p:tav tm="0">
                                          <p:val>
                                            <p:strVal val="#ppt_x"/>
                                          </p:val>
                                        </p:tav>
                                        <p:tav tm="100000">
                                          <p:val>
                                            <p:strVal val="#ppt_x"/>
                                          </p:val>
                                        </p:tav>
                                      </p:tavLst>
                                    </p:anim>
                                    <p:anim calcmode="lin" valueType="num">
                                      <p:cBhvr additive="base">
                                        <p:cTn id="11" dur="400" fill="hold"/>
                                        <p:tgtEl>
                                          <p:spTgt spid="52"/>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2"/>
                                        </p:tgtEl>
                                      </p:cBhvr>
                                    </p:animEffect>
                                    <p:set>
                                      <p:cBhvr>
                                        <p:cTn id="14" dur="1" fill="hold">
                                          <p:stCondLst>
                                            <p:cond delay="199"/>
                                          </p:stCondLst>
                                        </p:cTn>
                                        <p:tgtEl>
                                          <p:spTgt spid="52"/>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5"/>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300"/>
                                        <p:tgtEl>
                                          <p:spTgt spid="21"/>
                                        </p:tgtEl>
                                        <p:attrNameLst>
                                          <p:attrName>ppt_x</p:attrName>
                                        </p:attrNameLst>
                                      </p:cBhvr>
                                      <p:tavLst>
                                        <p:tav tm="0">
                                          <p:val>
                                            <p:strVal val="#ppt_x+#ppt_w*1.125000"/>
                                          </p:val>
                                        </p:tav>
                                        <p:tav tm="100000">
                                          <p:val>
                                            <p:strVal val="#ppt_x"/>
                                          </p:val>
                                        </p:tav>
                                      </p:tavLst>
                                    </p:anim>
                                    <p:animEffect transition="in" filter="wipe(left)">
                                      <p:cBhvr>
                                        <p:cTn id="20" dur="300"/>
                                        <p:tgtEl>
                                          <p:spTgt spid="21"/>
                                        </p:tgtEl>
                                      </p:cBhvr>
                                    </p:animEffect>
                                  </p:childTnLst>
                                </p:cTn>
                              </p:par>
                              <p:par>
                                <p:cTn id="21" presetID="2" presetClass="entr" presetSubtype="2" fill="hold" nodeType="withEffect">
                                  <p:stCondLst>
                                    <p:cond delay="120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300" fill="hold"/>
                                        <p:tgtEl>
                                          <p:spTgt spid="37"/>
                                        </p:tgtEl>
                                        <p:attrNameLst>
                                          <p:attrName>ppt_x</p:attrName>
                                        </p:attrNameLst>
                                      </p:cBhvr>
                                      <p:tavLst>
                                        <p:tav tm="0">
                                          <p:val>
                                            <p:strVal val="1+#ppt_w/2"/>
                                          </p:val>
                                        </p:tav>
                                        <p:tav tm="100000">
                                          <p:val>
                                            <p:strVal val="#ppt_x"/>
                                          </p:val>
                                        </p:tav>
                                      </p:tavLst>
                                    </p:anim>
                                    <p:anim calcmode="lin" valueType="num">
                                      <p:cBhvr additive="base">
                                        <p:cTn id="24" dur="300" fill="hold"/>
                                        <p:tgtEl>
                                          <p:spTgt spid="3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00" fill="hold"/>
                                        <p:tgtEl>
                                          <p:spTgt spid="42"/>
                                        </p:tgtEl>
                                        <p:attrNameLst>
                                          <p:attrName>ppt_x</p:attrName>
                                        </p:attrNameLst>
                                      </p:cBhvr>
                                      <p:tavLst>
                                        <p:tav tm="0">
                                          <p:val>
                                            <p:strVal val="1+#ppt_w/2"/>
                                          </p:val>
                                        </p:tav>
                                        <p:tav tm="100000">
                                          <p:val>
                                            <p:strVal val="#ppt_x"/>
                                          </p:val>
                                        </p:tav>
                                      </p:tavLst>
                                    </p:anim>
                                    <p:anim calcmode="lin" valueType="num">
                                      <p:cBhvr additive="base">
                                        <p:cTn id="28" dur="3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300" fill="hold"/>
                                        <p:tgtEl>
                                          <p:spTgt spid="47"/>
                                        </p:tgtEl>
                                        <p:attrNameLst>
                                          <p:attrName>ppt_x</p:attrName>
                                        </p:attrNameLst>
                                      </p:cBhvr>
                                      <p:tavLst>
                                        <p:tav tm="0">
                                          <p:val>
                                            <p:strVal val="1+#ppt_w/2"/>
                                          </p:val>
                                        </p:tav>
                                        <p:tav tm="100000">
                                          <p:val>
                                            <p:strVal val="#ppt_x"/>
                                          </p:val>
                                        </p:tav>
                                      </p:tavLst>
                                    </p:anim>
                                    <p:anim calcmode="lin" valueType="num">
                                      <p:cBhvr additive="base">
                                        <p:cTn id="32" dur="3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300" fill="hold"/>
                                        <p:tgtEl>
                                          <p:spTgt spid="58"/>
                                        </p:tgtEl>
                                        <p:attrNameLst>
                                          <p:attrName>ppt_x</p:attrName>
                                        </p:attrNameLst>
                                      </p:cBhvr>
                                      <p:tavLst>
                                        <p:tav tm="0">
                                          <p:val>
                                            <p:strVal val="1+#ppt_w/2"/>
                                          </p:val>
                                        </p:tav>
                                        <p:tav tm="100000">
                                          <p:val>
                                            <p:strVal val="#ppt_x"/>
                                          </p:val>
                                        </p:tav>
                                      </p:tavLst>
                                    </p:anim>
                                    <p:anim calcmode="lin" valueType="num">
                                      <p:cBhvr additive="base">
                                        <p:cTn id="36" dur="3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7"/>
                                        </p:tgtEl>
                                      </p:cBhvr>
                                    </p:animEffect>
                                    <p:animScale>
                                      <p:cBhvr>
                                        <p:cTn id="41"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4" name="圆角矩形 4"/>
          <p:cNvSpPr>
            <a:spLocks noChangeArrowheads="1"/>
          </p:cNvSpPr>
          <p:nvPr/>
        </p:nvSpPr>
        <p:spPr bwMode="auto">
          <a:xfrm>
            <a:off x="666750" y="1520205"/>
            <a:ext cx="2487613" cy="2154038"/>
          </a:xfrm>
          <a:prstGeom prst="roundRect">
            <a:avLst>
              <a:gd name="adj" fmla="val 5681"/>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5" name="圆角矩形 6"/>
          <p:cNvSpPr>
            <a:spLocks noChangeArrowheads="1"/>
          </p:cNvSpPr>
          <p:nvPr/>
        </p:nvSpPr>
        <p:spPr bwMode="auto">
          <a:xfrm>
            <a:off x="6026150" y="1520205"/>
            <a:ext cx="2487613"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8" name="矩形 26"/>
          <p:cNvSpPr>
            <a:spLocks noChangeArrowheads="1"/>
          </p:cNvSpPr>
          <p:nvPr/>
        </p:nvSpPr>
        <p:spPr bwMode="auto">
          <a:xfrm>
            <a:off x="6300192" y="1563638"/>
            <a:ext cx="2160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49" name="圆角矩形 8"/>
          <p:cNvSpPr>
            <a:spLocks noChangeArrowheads="1"/>
          </p:cNvSpPr>
          <p:nvPr/>
        </p:nvSpPr>
        <p:spPr bwMode="auto">
          <a:xfrm>
            <a:off x="3332163" y="1520205"/>
            <a:ext cx="2487612"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50" name="矩形 9"/>
          <p:cNvSpPr>
            <a:spLocks noChangeArrowheads="1"/>
          </p:cNvSpPr>
          <p:nvPr/>
        </p:nvSpPr>
        <p:spPr bwMode="auto">
          <a:xfrm>
            <a:off x="3617913" y="1563638"/>
            <a:ext cx="20224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51" name="TextBox 32"/>
          <p:cNvSpPr txBox="1">
            <a:spLocks noChangeArrowheads="1"/>
          </p:cNvSpPr>
          <p:nvPr/>
        </p:nvSpPr>
        <p:spPr bwMode="auto">
          <a:xfrm>
            <a:off x="920750" y="1563638"/>
            <a:ext cx="2041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52" name="Rectangle 20"/>
          <p:cNvSpPr>
            <a:spLocks noChangeArrowheads="1"/>
          </p:cNvSpPr>
          <p:nvPr/>
        </p:nvSpPr>
        <p:spPr bwMode="auto">
          <a:xfrm>
            <a:off x="687388" y="4239400"/>
            <a:ext cx="7845425" cy="492590"/>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53" name="矩形 12"/>
          <p:cNvGrpSpPr/>
          <p:nvPr/>
        </p:nvGrpSpPr>
        <p:grpSpPr bwMode="auto">
          <a:xfrm>
            <a:off x="1692275" y="4228379"/>
            <a:ext cx="6056313" cy="438918"/>
            <a:chOff x="-55" y="-60"/>
            <a:chExt cx="3815" cy="368"/>
          </a:xfrm>
        </p:grpSpPr>
        <p:pic>
          <p:nvPicPr>
            <p:cNvPr id="54" name="矩形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4"/>
            <p:cNvSpPr txBox="1">
              <a:spLocks noChangeArrowheads="1"/>
            </p:cNvSpPr>
            <p:nvPr/>
          </p:nvSpPr>
          <p:spPr bwMode="auto">
            <a:xfrm>
              <a:off x="-55" y="-60"/>
              <a:ext cx="37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21700" algn="r"/>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8521700" algn="r"/>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8521700" algn="r"/>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8521700" algn="r"/>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8521700" algn="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8F8F8"/>
                  </a:solidFill>
                  <a:latin typeface="微软雅黑" panose="020B0503020204020204" pitchFamily="34" charset="-122"/>
                  <a:ea typeface="微软雅黑" panose="020B0503020204020204" pitchFamily="34" charset="-122"/>
                </a:rPr>
                <a:t>研究成果</a:t>
              </a:r>
            </a:p>
          </p:txBody>
        </p:sp>
      </p:grpSp>
      <p:sp>
        <p:nvSpPr>
          <p:cNvPr id="56" name="燕尾形 13"/>
          <p:cNvSpPr>
            <a:spLocks noChangeArrowheads="1"/>
          </p:cNvSpPr>
          <p:nvPr/>
        </p:nvSpPr>
        <p:spPr bwMode="auto">
          <a:xfrm rot="16200000" flipH="1" flipV="1">
            <a:off x="707151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7" name="圆角矩形 14"/>
          <p:cNvSpPr>
            <a:spLocks noChangeArrowheads="1"/>
          </p:cNvSpPr>
          <p:nvPr/>
        </p:nvSpPr>
        <p:spPr bwMode="auto">
          <a:xfrm>
            <a:off x="3332163" y="987574"/>
            <a:ext cx="2487612"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8" name="圆角矩形 15"/>
          <p:cNvSpPr>
            <a:spLocks noChangeArrowheads="1"/>
          </p:cNvSpPr>
          <p:nvPr/>
        </p:nvSpPr>
        <p:spPr bwMode="auto">
          <a:xfrm>
            <a:off x="60261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9" name="圆角矩形 16"/>
          <p:cNvSpPr>
            <a:spLocks noChangeArrowheads="1"/>
          </p:cNvSpPr>
          <p:nvPr/>
        </p:nvSpPr>
        <p:spPr bwMode="auto">
          <a:xfrm>
            <a:off x="6667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60" name="矩形 17"/>
          <p:cNvGrpSpPr/>
          <p:nvPr/>
        </p:nvGrpSpPr>
        <p:grpSpPr bwMode="auto">
          <a:xfrm>
            <a:off x="1090613" y="1005826"/>
            <a:ext cx="1639887" cy="325611"/>
            <a:chOff x="0" y="0"/>
            <a:chExt cx="1033" cy="273"/>
          </a:xfrm>
        </p:grpSpPr>
        <p:pic>
          <p:nvPicPr>
            <p:cNvPr id="61" name="矩形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21"/>
            <p:cNvSpPr txBox="1">
              <a:spLocks noChangeArrowheads="1"/>
            </p:cNvSpPr>
            <p:nvPr/>
          </p:nvSpPr>
          <p:spPr bwMode="auto">
            <a:xfrm>
              <a:off x="11"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工程样机</a:t>
              </a:r>
            </a:p>
          </p:txBody>
        </p:sp>
      </p:grpSp>
      <p:grpSp>
        <p:nvGrpSpPr>
          <p:cNvPr id="63" name="矩形 18"/>
          <p:cNvGrpSpPr/>
          <p:nvPr/>
        </p:nvGrpSpPr>
        <p:grpSpPr bwMode="auto">
          <a:xfrm>
            <a:off x="6540500" y="1005826"/>
            <a:ext cx="1633538" cy="325611"/>
            <a:chOff x="0" y="0"/>
            <a:chExt cx="1029" cy="273"/>
          </a:xfrm>
        </p:grpSpPr>
        <p:pic>
          <p:nvPicPr>
            <p:cNvPr id="64" name="矩形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4"/>
            <p:cNvSpPr txBox="1">
              <a:spLocks noChangeArrowheads="1"/>
            </p:cNvSpPr>
            <p:nvPr/>
          </p:nvSpPr>
          <p:spPr bwMode="auto">
            <a:xfrm>
              <a:off x="10"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设计报告</a:t>
              </a:r>
            </a:p>
          </p:txBody>
        </p:sp>
      </p:grpSp>
      <p:grpSp>
        <p:nvGrpSpPr>
          <p:cNvPr id="66" name="矩形 19"/>
          <p:cNvGrpSpPr/>
          <p:nvPr/>
        </p:nvGrpSpPr>
        <p:grpSpPr bwMode="auto">
          <a:xfrm>
            <a:off x="3846513" y="1005826"/>
            <a:ext cx="1639887" cy="325611"/>
            <a:chOff x="0" y="0"/>
            <a:chExt cx="1033" cy="273"/>
          </a:xfrm>
        </p:grpSpPr>
        <p:pic>
          <p:nvPicPr>
            <p:cNvPr id="68" name="矩形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7"/>
            <p:cNvSpPr txBox="1">
              <a:spLocks noChangeArrowheads="1"/>
            </p:cNvSpPr>
            <p:nvPr/>
          </p:nvSpPr>
          <p:spPr bwMode="auto">
            <a:xfrm>
              <a:off x="3"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研究报告</a:t>
              </a:r>
            </a:p>
          </p:txBody>
        </p:sp>
      </p:grpSp>
      <p:sp>
        <p:nvSpPr>
          <p:cNvPr id="70" name="燕尾形 20"/>
          <p:cNvSpPr>
            <a:spLocks noChangeArrowheads="1"/>
          </p:cNvSpPr>
          <p:nvPr/>
        </p:nvSpPr>
        <p:spPr bwMode="auto">
          <a:xfrm rot="16200000" flipH="1" flipV="1">
            <a:off x="4431506"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79" name="燕尾形 21"/>
          <p:cNvSpPr>
            <a:spLocks noChangeArrowheads="1"/>
          </p:cNvSpPr>
          <p:nvPr/>
        </p:nvSpPr>
        <p:spPr bwMode="auto">
          <a:xfrm rot="16200000" flipH="1" flipV="1">
            <a:off x="174386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6000">
        <p14:shred/>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900" decel="100000" fill="hold"/>
                                        <p:tgtEl>
                                          <p:spTgt spid="5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900" decel="100000" fill="hold"/>
                                        <p:tgtEl>
                                          <p:spTgt spid="5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1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lide(fromBottom)">
                                      <p:cBhvr>
                                        <p:cTn id="32" dur="500"/>
                                        <p:tgtEl>
                                          <p:spTgt spid="60"/>
                                        </p:tgtEl>
                                      </p:cBhvr>
                                    </p:animEffect>
                                  </p:childTnLst>
                                </p:cTn>
                              </p:par>
                            </p:childTnLst>
                          </p:cTn>
                        </p:par>
                        <p:par>
                          <p:cTn id="33" fill="hold">
                            <p:stCondLst>
                              <p:cond delay="4500"/>
                            </p:stCondLst>
                            <p:childTnLst>
                              <p:par>
                                <p:cTn id="34" presetID="12" presetClass="entr" presetSubtype="4"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slide(fromBottom)">
                                      <p:cBhvr>
                                        <p:cTn id="36" dur="500"/>
                                        <p:tgtEl>
                                          <p:spTgt spid="66"/>
                                        </p:tgtEl>
                                      </p:cBhvr>
                                    </p:animEffect>
                                  </p:childTnLst>
                                </p:cTn>
                              </p:par>
                            </p:childTnLst>
                          </p:cTn>
                        </p:par>
                        <p:par>
                          <p:cTn id="37" fill="hold">
                            <p:stCondLst>
                              <p:cond delay="5000"/>
                            </p:stCondLst>
                            <p:childTnLst>
                              <p:par>
                                <p:cTn id="38" presetID="12" presetClass="entr" presetSubtype="4"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Bottom)">
                                      <p:cBhvr>
                                        <p:cTn id="40" dur="500"/>
                                        <p:tgtEl>
                                          <p:spTgt spid="63"/>
                                        </p:tgtEl>
                                      </p:cBhvr>
                                    </p:animEffect>
                                  </p:childTnLst>
                                </p:cTn>
                              </p:par>
                            </p:childTnLst>
                          </p:cTn>
                        </p:par>
                        <p:par>
                          <p:cTn id="41" fill="hold">
                            <p:stCondLst>
                              <p:cond delay="5500"/>
                            </p:stCondLst>
                            <p:childTnLst>
                              <p:par>
                                <p:cTn id="42" presetID="12"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slide(fromTop)">
                                      <p:cBhvr>
                                        <p:cTn id="44" dur="500"/>
                                        <p:tgtEl>
                                          <p:spTgt spid="44"/>
                                        </p:tgtEl>
                                      </p:cBhvr>
                                    </p:animEffect>
                                  </p:childTnLst>
                                </p:cTn>
                              </p:par>
                            </p:childTnLst>
                          </p:cTn>
                        </p:par>
                        <p:par>
                          <p:cTn id="45" fill="hold">
                            <p:stCondLst>
                              <p:cond delay="6000"/>
                            </p:stCondLst>
                            <p:childTnLst>
                              <p:par>
                                <p:cTn id="46" presetID="1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Top)">
                                      <p:cBhvr>
                                        <p:cTn id="48" dur="500"/>
                                        <p:tgtEl>
                                          <p:spTgt spid="49"/>
                                        </p:tgtEl>
                                      </p:cBhvr>
                                    </p:animEffect>
                                  </p:childTnLst>
                                </p:cTn>
                              </p:par>
                            </p:childTnLst>
                          </p:cTn>
                        </p:par>
                        <p:par>
                          <p:cTn id="49" fill="hold">
                            <p:stCondLst>
                              <p:cond delay="6500"/>
                            </p:stCondLst>
                            <p:childTnLst>
                              <p:par>
                                <p:cTn id="50" presetID="1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slide(fromTop)">
                                      <p:cBhvr>
                                        <p:cTn id="52" dur="500"/>
                                        <p:tgtEl>
                                          <p:spTgt spid="45"/>
                                        </p:tgtEl>
                                      </p:cBhvr>
                                    </p:animEffect>
                                  </p:childTnLst>
                                </p:cTn>
                              </p:par>
                            </p:childTnLst>
                          </p:cTn>
                        </p:par>
                        <p:par>
                          <p:cTn id="53" fill="hold">
                            <p:stCondLst>
                              <p:cond delay="7000"/>
                            </p:stCondLst>
                            <p:childTnLst>
                              <p:par>
                                <p:cTn id="54" presetID="49" presetClass="entr" presetSubtype="0" decel="10000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 calcmode="lin" valueType="num">
                                      <p:cBhvr>
                                        <p:cTn id="58" dur="500" fill="hold"/>
                                        <p:tgtEl>
                                          <p:spTgt spid="51"/>
                                        </p:tgtEl>
                                        <p:attrNameLst>
                                          <p:attrName>style.rotation</p:attrName>
                                        </p:attrNameLst>
                                      </p:cBhvr>
                                      <p:tavLst>
                                        <p:tav tm="0">
                                          <p:val>
                                            <p:fltVal val="360"/>
                                          </p:val>
                                        </p:tav>
                                        <p:tav tm="100000">
                                          <p:val>
                                            <p:fltVal val="0"/>
                                          </p:val>
                                        </p:tav>
                                      </p:tavLst>
                                    </p:anim>
                                    <p:animEffect transition="in" filter="fade">
                                      <p:cBhvr>
                                        <p:cTn id="59" dur="500"/>
                                        <p:tgtEl>
                                          <p:spTgt spid="51"/>
                                        </p:tgtEl>
                                      </p:cBhvr>
                                    </p:animEffect>
                                  </p:childTnLst>
                                </p:cTn>
                              </p:par>
                            </p:childTnLst>
                          </p:cTn>
                        </p:par>
                        <p:par>
                          <p:cTn id="60" fill="hold">
                            <p:stCondLst>
                              <p:cond delay="7500"/>
                            </p:stCondLst>
                            <p:childTnLst>
                              <p:par>
                                <p:cTn id="61" presetID="49" presetClass="entr" presetSubtype="0" decel="10000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360"/>
                                          </p:val>
                                        </p:tav>
                                        <p:tav tm="100000">
                                          <p:val>
                                            <p:fltVal val="0"/>
                                          </p:val>
                                        </p:tav>
                                      </p:tavLst>
                                    </p:anim>
                                    <p:animEffect transition="in" filter="fade">
                                      <p:cBhvr>
                                        <p:cTn id="66" dur="500"/>
                                        <p:tgtEl>
                                          <p:spTgt spid="50"/>
                                        </p:tgtEl>
                                      </p:cBhvr>
                                    </p:animEffect>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 calcmode="lin" valueType="num">
                                      <p:cBhvr>
                                        <p:cTn id="72" dur="500" fill="hold"/>
                                        <p:tgtEl>
                                          <p:spTgt spid="48"/>
                                        </p:tgtEl>
                                        <p:attrNameLst>
                                          <p:attrName>style.rotation</p:attrName>
                                        </p:attrNameLst>
                                      </p:cBhvr>
                                      <p:tavLst>
                                        <p:tav tm="0">
                                          <p:val>
                                            <p:fltVal val="360"/>
                                          </p:val>
                                        </p:tav>
                                        <p:tav tm="100000">
                                          <p:val>
                                            <p:fltVal val="0"/>
                                          </p:val>
                                        </p:tav>
                                      </p:tavLst>
                                    </p:anim>
                                    <p:animEffect transition="in" filter="fade">
                                      <p:cBhvr>
                                        <p:cTn id="73" dur="500"/>
                                        <p:tgtEl>
                                          <p:spTgt spid="48"/>
                                        </p:tgtEl>
                                      </p:cBhvr>
                                    </p:animEffect>
                                  </p:childTnLst>
                                </p:cTn>
                              </p:par>
                            </p:childTnLst>
                          </p:cTn>
                        </p:par>
                        <p:par>
                          <p:cTn id="74" fill="hold">
                            <p:stCondLst>
                              <p:cond delay="8500"/>
                            </p:stCondLst>
                            <p:childTnLst>
                              <p:par>
                                <p:cTn id="75" presetID="12" presetClass="entr" presetSubtype="1"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slide(fromTop)">
                                      <p:cBhvr>
                                        <p:cTn id="77" dur="500"/>
                                        <p:tgtEl>
                                          <p:spTgt spid="79"/>
                                        </p:tgtEl>
                                      </p:cBhvr>
                                    </p:animEffect>
                                  </p:childTnLst>
                                </p:cTn>
                              </p:par>
                            </p:childTnLst>
                          </p:cTn>
                        </p:par>
                        <p:par>
                          <p:cTn id="78" fill="hold">
                            <p:stCondLst>
                              <p:cond delay="9000"/>
                            </p:stCondLst>
                            <p:childTnLst>
                              <p:par>
                                <p:cTn id="79" presetID="12" presetClass="entr" presetSubtype="1"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slide(fromTop)">
                                      <p:cBhvr>
                                        <p:cTn id="81" dur="500"/>
                                        <p:tgtEl>
                                          <p:spTgt spid="70"/>
                                        </p:tgtEl>
                                      </p:cBhvr>
                                    </p:animEffect>
                                  </p:childTnLst>
                                </p:cTn>
                              </p:par>
                            </p:childTnLst>
                          </p:cTn>
                        </p:par>
                        <p:par>
                          <p:cTn id="82" fill="hold">
                            <p:stCondLst>
                              <p:cond delay="9500"/>
                            </p:stCondLst>
                            <p:childTnLst>
                              <p:par>
                                <p:cTn id="83" presetID="1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slide(fromTop)">
                                      <p:cBhvr>
                                        <p:cTn id="85" dur="500"/>
                                        <p:tgtEl>
                                          <p:spTgt spid="56"/>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500" fill="hold"/>
                                        <p:tgtEl>
                                          <p:spTgt spid="53"/>
                                        </p:tgtEl>
                                        <p:attrNameLst>
                                          <p:attrName>ppt_w</p:attrName>
                                        </p:attrNameLst>
                                      </p:cBhvr>
                                      <p:tavLst>
                                        <p:tav tm="0">
                                          <p:val>
                                            <p:fltVal val="0"/>
                                          </p:val>
                                        </p:tav>
                                        <p:tav tm="100000">
                                          <p:val>
                                            <p:strVal val="#ppt_w"/>
                                          </p:val>
                                        </p:tav>
                                      </p:tavLst>
                                    </p:anim>
                                    <p:anim calcmode="lin" valueType="num">
                                      <p:cBhvr>
                                        <p:cTn id="95" dur="500" fill="hold"/>
                                        <p:tgtEl>
                                          <p:spTgt spid="53"/>
                                        </p:tgtEl>
                                        <p:attrNameLst>
                                          <p:attrName>ppt_h</p:attrName>
                                        </p:attrNameLst>
                                      </p:cBhvr>
                                      <p:tavLst>
                                        <p:tav tm="0">
                                          <p:val>
                                            <p:fltVal val="0"/>
                                          </p:val>
                                        </p:tav>
                                        <p:tav tm="100000">
                                          <p:val>
                                            <p:strVal val="#ppt_h"/>
                                          </p:val>
                                        </p:tav>
                                      </p:tavLst>
                                    </p:anim>
                                    <p:animEffect transition="in" filter="fade">
                                      <p:cBhvr>
                                        <p:cTn id="9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animBg="1" autoUpdateAnimBg="0"/>
      <p:bldP spid="45" grpId="0" animBg="1" autoUpdateAnimBg="0"/>
      <p:bldP spid="48" grpId="0" autoUpdateAnimBg="0"/>
      <p:bldP spid="49" grpId="0" animBg="1" autoUpdateAnimBg="0"/>
      <p:bldP spid="50" grpId="0" autoUpdateAnimBg="0"/>
      <p:bldP spid="51" grpId="0" autoUpdateAnimBg="0"/>
      <p:bldP spid="52" grpId="0" animBg="1" autoUpdateAnimBg="0"/>
      <p:bldP spid="56" grpId="0" animBg="1" autoUpdateAnimBg="0"/>
      <p:bldP spid="57" grpId="0" animBg="1" autoUpdateAnimBg="0"/>
      <p:bldP spid="58" grpId="0" animBg="1" autoUpdateAnimBg="0"/>
      <p:bldP spid="59" grpId="0" animBg="1" autoUpdateAnimBg="0"/>
      <p:bldP spid="70" grpId="0" animBg="1" autoUpdateAnimBg="0"/>
      <p:bldP spid="7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xmlns:p14="http://schemas.microsoft.com/office/powerpoint/2010/main">
    <mc:Choice Requires="p14">
      <p:transition spd="slow" advClick="0" advTm="8000">
        <p14:flash/>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9"/>
                                        </p:tgtEl>
                                      </p:cBhvr>
                                    </p:animEffect>
                                    <p:animScale>
                                      <p:cBhvr>
                                        <p:cTn id="41"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70C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5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5" name="矩形 24"/>
            <p:cNvSpPr/>
            <p:nvPr/>
          </p:nvSpPr>
          <p:spPr>
            <a:xfrm>
              <a:off x="611560" y="2455316"/>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611560" y="3539105"/>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30" name="矩形 29"/>
            <p:cNvSpPr/>
            <p:nvPr/>
          </p:nvSpPr>
          <p:spPr>
            <a:xfrm>
              <a:off x="5004048" y="2464608"/>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31" name="矩形 30"/>
            <p:cNvSpPr/>
            <p:nvPr/>
          </p:nvSpPr>
          <p:spPr>
            <a:xfrm>
              <a:off x="5004048" y="3548397"/>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sp>
        <p:nvSpPr>
          <p:cNvPr id="32" name="右箭头 31"/>
          <p:cNvSpPr/>
          <p:nvPr/>
        </p:nvSpPr>
        <p:spPr>
          <a:xfrm>
            <a:off x="4600813"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3" name="右箭头 32"/>
          <p:cNvSpPr/>
          <p:nvPr/>
        </p:nvSpPr>
        <p:spPr>
          <a:xfrm flipH="1">
            <a:off x="1850428"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5" name="任意多边形 34"/>
          <p:cNvSpPr/>
          <p:nvPr/>
        </p:nvSpPr>
        <p:spPr>
          <a:xfrm rot="17630668">
            <a:off x="3191966" y="1371136"/>
            <a:ext cx="2834878" cy="2822972"/>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6"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p>
        </p:txBody>
      </p:sp>
      <p:grpSp>
        <p:nvGrpSpPr>
          <p:cNvPr id="37" name="组合 12"/>
          <p:cNvGrpSpPr/>
          <p:nvPr/>
        </p:nvGrpSpPr>
        <p:grpSpPr bwMode="auto">
          <a:xfrm>
            <a:off x="5866109" y="1142536"/>
            <a:ext cx="2146697" cy="530935"/>
            <a:chOff x="533628" y="1580986"/>
            <a:chExt cx="2861835" cy="707863"/>
          </a:xfrm>
        </p:grpSpPr>
        <p:sp>
          <p:nvSpPr>
            <p:cNvPr id="38" name="TextBox 10"/>
            <p:cNvSpPr txBox="1">
              <a:spLocks noChangeArrowheads="1"/>
            </p:cNvSpPr>
            <p:nvPr/>
          </p:nvSpPr>
          <p:spPr bwMode="auto">
            <a:xfrm>
              <a:off x="533628" y="1950318"/>
              <a:ext cx="2861835" cy="3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39"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0" name="组合 15"/>
          <p:cNvGrpSpPr/>
          <p:nvPr/>
        </p:nvGrpSpPr>
        <p:grpSpPr bwMode="auto">
          <a:xfrm>
            <a:off x="6169719" y="2374834"/>
            <a:ext cx="2146697" cy="530935"/>
            <a:chOff x="533628" y="1580986"/>
            <a:chExt cx="2861835" cy="707863"/>
          </a:xfrm>
        </p:grpSpPr>
        <p:sp>
          <p:nvSpPr>
            <p:cNvPr id="41" name="TextBox 10"/>
            <p:cNvSpPr txBox="1">
              <a:spLocks noChangeArrowheads="1"/>
            </p:cNvSpPr>
            <p:nvPr/>
          </p:nvSpPr>
          <p:spPr bwMode="auto">
            <a:xfrm>
              <a:off x="533628" y="1950318"/>
              <a:ext cx="2861835" cy="3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42"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3" name="组合 18"/>
          <p:cNvGrpSpPr/>
          <p:nvPr/>
        </p:nvGrpSpPr>
        <p:grpSpPr bwMode="auto">
          <a:xfrm>
            <a:off x="5874444" y="3552361"/>
            <a:ext cx="2146697" cy="530935"/>
            <a:chOff x="533628" y="1580986"/>
            <a:chExt cx="2861835" cy="707863"/>
          </a:xfrm>
        </p:grpSpPr>
        <p:sp>
          <p:nvSpPr>
            <p:cNvPr id="44" name="TextBox 10"/>
            <p:cNvSpPr txBox="1">
              <a:spLocks noChangeArrowheads="1"/>
            </p:cNvSpPr>
            <p:nvPr/>
          </p:nvSpPr>
          <p:spPr bwMode="auto">
            <a:xfrm>
              <a:off x="533628" y="1950318"/>
              <a:ext cx="2861835" cy="3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45"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6" name="组合 21"/>
          <p:cNvGrpSpPr/>
          <p:nvPr/>
        </p:nvGrpSpPr>
        <p:grpSpPr bwMode="auto">
          <a:xfrm>
            <a:off x="1086941" y="1137773"/>
            <a:ext cx="2258615" cy="536256"/>
            <a:chOff x="533628" y="1573511"/>
            <a:chExt cx="3011622" cy="715680"/>
          </a:xfrm>
        </p:grpSpPr>
        <p:sp>
          <p:nvSpPr>
            <p:cNvPr id="47" name="TextBox 10"/>
            <p:cNvSpPr txBox="1">
              <a:spLocks noChangeArrowheads="1"/>
            </p:cNvSpPr>
            <p:nvPr/>
          </p:nvSpPr>
          <p:spPr bwMode="auto">
            <a:xfrm>
              <a:off x="533628" y="1950318"/>
              <a:ext cx="2861835" cy="3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55"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56" name="组合 24"/>
          <p:cNvGrpSpPr/>
          <p:nvPr/>
        </p:nvGrpSpPr>
        <p:grpSpPr bwMode="auto">
          <a:xfrm>
            <a:off x="950018" y="2374832"/>
            <a:ext cx="2258616" cy="536658"/>
            <a:chOff x="533628" y="1573511"/>
            <a:chExt cx="3011622" cy="715198"/>
          </a:xfrm>
        </p:grpSpPr>
        <p:sp>
          <p:nvSpPr>
            <p:cNvPr id="57" name="TextBox 10"/>
            <p:cNvSpPr txBox="1">
              <a:spLocks noChangeArrowheads="1"/>
            </p:cNvSpPr>
            <p:nvPr/>
          </p:nvSpPr>
          <p:spPr bwMode="auto">
            <a:xfrm>
              <a:off x="533628" y="1950318"/>
              <a:ext cx="2861835" cy="3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58"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59" name="组合 27"/>
          <p:cNvGrpSpPr/>
          <p:nvPr/>
        </p:nvGrpSpPr>
        <p:grpSpPr bwMode="auto">
          <a:xfrm>
            <a:off x="1254818" y="3554741"/>
            <a:ext cx="2258616" cy="536659"/>
            <a:chOff x="533628" y="1573511"/>
            <a:chExt cx="3011622" cy="715198"/>
          </a:xfrm>
        </p:grpSpPr>
        <p:sp>
          <p:nvSpPr>
            <p:cNvPr id="60" name="TextBox 10"/>
            <p:cNvSpPr txBox="1">
              <a:spLocks noChangeArrowheads="1"/>
            </p:cNvSpPr>
            <p:nvPr/>
          </p:nvSpPr>
          <p:spPr bwMode="auto">
            <a:xfrm>
              <a:off x="533628" y="1950319"/>
              <a:ext cx="2861835"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b="0" dirty="0">
                <a:latin typeface="微软雅黑" panose="020B0503020204020204" pitchFamily="34" charset="-122"/>
                <a:ea typeface="微软雅黑" panose="020B0503020204020204" pitchFamily="34" charset="-122"/>
              </a:endParaRPr>
            </a:p>
          </p:txBody>
        </p:sp>
        <p:sp>
          <p:nvSpPr>
            <p:cNvPr id="61"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0-#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0-#ppt_w/2"/>
                                          </p:val>
                                        </p:tav>
                                        <p:tav tm="100000">
                                          <p:val>
                                            <p:strVal val="#ppt_x"/>
                                          </p:val>
                                        </p:tav>
                                      </p:tavLst>
                                    </p:anim>
                                    <p:anim calcmode="lin" valueType="num">
                                      <p:cBhvr additive="base">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40" name="组合 39"/>
          <p:cNvGrpSpPr/>
          <p:nvPr/>
        </p:nvGrpSpPr>
        <p:grpSpPr>
          <a:xfrm>
            <a:off x="845586" y="1182414"/>
            <a:ext cx="1404156" cy="1404156"/>
            <a:chOff x="467544" y="1578560"/>
            <a:chExt cx="1872208" cy="1872208"/>
          </a:xfrm>
        </p:grpSpPr>
        <p:sp>
          <p:nvSpPr>
            <p:cNvPr id="41" name="弦形 40"/>
            <p:cNvSpPr/>
            <p:nvPr/>
          </p:nvSpPr>
          <p:spPr>
            <a:xfrm rot="19715174">
              <a:off x="537184" y="1644658"/>
              <a:ext cx="1732929" cy="1732929"/>
            </a:xfrm>
            <a:prstGeom prst="chord">
              <a:avLst>
                <a:gd name="adj1" fmla="val 2700000"/>
                <a:gd name="adj2" fmla="val 117611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2" name="组合 41"/>
            <p:cNvGrpSpPr/>
            <p:nvPr/>
          </p:nvGrpSpPr>
          <p:grpSpPr>
            <a:xfrm>
              <a:off x="467544" y="1578560"/>
              <a:ext cx="1872208" cy="1872208"/>
              <a:chOff x="467544" y="1578560"/>
              <a:chExt cx="1872208" cy="1872208"/>
            </a:xfrm>
          </p:grpSpPr>
          <p:sp>
            <p:nvSpPr>
              <p:cNvPr id="43" name="椭圆 42"/>
              <p:cNvSpPr/>
              <p:nvPr/>
            </p:nvSpPr>
            <p:spPr>
              <a:xfrm>
                <a:off x="467544"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4" name="TextBox 43"/>
              <p:cNvSpPr txBox="1"/>
              <p:nvPr/>
            </p:nvSpPr>
            <p:spPr>
              <a:xfrm>
                <a:off x="922533" y="2194119"/>
                <a:ext cx="962229" cy="553997"/>
              </a:xfrm>
              <a:prstGeom prst="rect">
                <a:avLst/>
              </a:prstGeom>
              <a:noFill/>
              <a:ln>
                <a:noFill/>
              </a:ln>
            </p:spPr>
            <p:txBody>
              <a:bodyPr wrap="none" rtlCol="0">
                <a:spAutoFit/>
              </a:bodyPr>
              <a:lstStyle/>
              <a:p>
                <a:pPr algn="ctr"/>
                <a:r>
                  <a:rPr lang="en-US" altLang="zh-CN" sz="2100" b="0" dirty="0"/>
                  <a:t>20%</a:t>
                </a:r>
                <a:endParaRPr lang="zh-CN" altLang="en-US" sz="2100" b="0" dirty="0"/>
              </a:p>
            </p:txBody>
          </p:sp>
        </p:grpSp>
      </p:grpSp>
      <p:grpSp>
        <p:nvGrpSpPr>
          <p:cNvPr id="45" name="组合 44"/>
          <p:cNvGrpSpPr/>
          <p:nvPr/>
        </p:nvGrpSpPr>
        <p:grpSpPr>
          <a:xfrm>
            <a:off x="2873398" y="1182414"/>
            <a:ext cx="1404156" cy="1404156"/>
            <a:chOff x="2603781" y="1578560"/>
            <a:chExt cx="1872208" cy="1872208"/>
          </a:xfrm>
        </p:grpSpPr>
        <p:sp>
          <p:nvSpPr>
            <p:cNvPr id="46" name="弦形 45"/>
            <p:cNvSpPr/>
            <p:nvPr/>
          </p:nvSpPr>
          <p:spPr>
            <a:xfrm rot="18780312">
              <a:off x="2678221" y="1651667"/>
              <a:ext cx="1732929" cy="1732929"/>
            </a:xfrm>
            <a:prstGeom prst="chord">
              <a:avLst>
                <a:gd name="adj1" fmla="val 2700000"/>
                <a:gd name="adj2" fmla="val 136435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7" name="组合 46"/>
            <p:cNvGrpSpPr/>
            <p:nvPr/>
          </p:nvGrpSpPr>
          <p:grpSpPr>
            <a:xfrm>
              <a:off x="2603781" y="1578560"/>
              <a:ext cx="1872208" cy="1872208"/>
              <a:chOff x="2603781" y="1578560"/>
              <a:chExt cx="1872208" cy="1872208"/>
            </a:xfrm>
          </p:grpSpPr>
          <p:sp>
            <p:nvSpPr>
              <p:cNvPr id="48" name="椭圆 47"/>
              <p:cNvSpPr/>
              <p:nvPr/>
            </p:nvSpPr>
            <p:spPr>
              <a:xfrm>
                <a:off x="2603781"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9" name="TextBox 48"/>
              <p:cNvSpPr txBox="1"/>
              <p:nvPr/>
            </p:nvSpPr>
            <p:spPr>
              <a:xfrm>
                <a:off x="3063570" y="2194119"/>
                <a:ext cx="962229" cy="553997"/>
              </a:xfrm>
              <a:prstGeom prst="rect">
                <a:avLst/>
              </a:prstGeom>
              <a:noFill/>
            </p:spPr>
            <p:txBody>
              <a:bodyPr wrap="none" rtlCol="0">
                <a:spAutoFit/>
              </a:bodyPr>
              <a:lstStyle/>
              <a:p>
                <a:pPr algn="ctr"/>
                <a:r>
                  <a:rPr lang="en-US" altLang="zh-CN" sz="2100" b="0" dirty="0"/>
                  <a:t>40%</a:t>
                </a:r>
                <a:endParaRPr lang="zh-CN" altLang="en-US" sz="2100" b="0" dirty="0"/>
              </a:p>
            </p:txBody>
          </p:sp>
        </p:grpSp>
      </p:grpSp>
      <p:grpSp>
        <p:nvGrpSpPr>
          <p:cNvPr id="50" name="组合 49"/>
          <p:cNvGrpSpPr/>
          <p:nvPr/>
        </p:nvGrpSpPr>
        <p:grpSpPr>
          <a:xfrm>
            <a:off x="5011700" y="1182414"/>
            <a:ext cx="1404156" cy="1404156"/>
            <a:chOff x="4740018" y="1578560"/>
            <a:chExt cx="1872208" cy="1872208"/>
          </a:xfrm>
        </p:grpSpPr>
        <p:sp>
          <p:nvSpPr>
            <p:cNvPr id="51" name="椭圆 50"/>
            <p:cNvSpPr/>
            <p:nvPr/>
          </p:nvSpPr>
          <p:spPr>
            <a:xfrm>
              <a:off x="4740018"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2" name="弦形 51"/>
            <p:cNvSpPr/>
            <p:nvPr/>
          </p:nvSpPr>
          <p:spPr>
            <a:xfrm rot="18000000">
              <a:off x="4824171" y="1651666"/>
              <a:ext cx="1732929" cy="1732929"/>
            </a:xfrm>
            <a:prstGeom prst="chord">
              <a:avLst>
                <a:gd name="adj1" fmla="val 2700000"/>
                <a:gd name="adj2" fmla="val 152720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53" name="TextBox 52"/>
            <p:cNvSpPr txBox="1"/>
            <p:nvPr/>
          </p:nvSpPr>
          <p:spPr>
            <a:xfrm>
              <a:off x="5213894" y="2194119"/>
              <a:ext cx="962229" cy="553997"/>
            </a:xfrm>
            <a:prstGeom prst="rect">
              <a:avLst/>
            </a:prstGeom>
            <a:noFill/>
          </p:spPr>
          <p:txBody>
            <a:bodyPr wrap="none" rtlCol="0">
              <a:spAutoFit/>
            </a:bodyPr>
            <a:lstStyle/>
            <a:p>
              <a:pPr algn="ctr"/>
              <a:r>
                <a:rPr lang="en-US" altLang="zh-CN" sz="2100" b="0" dirty="0"/>
                <a:t>50%</a:t>
              </a:r>
              <a:endParaRPr lang="zh-CN" altLang="en-US" sz="2100" b="0" dirty="0"/>
            </a:p>
          </p:txBody>
        </p:sp>
      </p:grpSp>
      <p:grpSp>
        <p:nvGrpSpPr>
          <p:cNvPr id="54" name="组合 53"/>
          <p:cNvGrpSpPr/>
          <p:nvPr/>
        </p:nvGrpSpPr>
        <p:grpSpPr>
          <a:xfrm>
            <a:off x="6984268" y="1182414"/>
            <a:ext cx="1404156" cy="1404156"/>
            <a:chOff x="6876256" y="1578560"/>
            <a:chExt cx="1872208" cy="1872208"/>
          </a:xfrm>
        </p:grpSpPr>
        <p:sp>
          <p:nvSpPr>
            <p:cNvPr id="55" name="椭圆 54"/>
            <p:cNvSpPr/>
            <p:nvPr/>
          </p:nvSpPr>
          <p:spPr>
            <a:xfrm>
              <a:off x="6876256"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6" name="弦形 55"/>
            <p:cNvSpPr/>
            <p:nvPr/>
          </p:nvSpPr>
          <p:spPr>
            <a:xfrm rot="16358992">
              <a:off x="6960409" y="1648200"/>
              <a:ext cx="1732929" cy="1732929"/>
            </a:xfrm>
            <a:prstGeom prst="chord">
              <a:avLst>
                <a:gd name="adj1" fmla="val 2700000"/>
                <a:gd name="adj2" fmla="val 185335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7" name="TextBox 56"/>
            <p:cNvSpPr txBox="1"/>
            <p:nvPr/>
          </p:nvSpPr>
          <p:spPr>
            <a:xfrm>
              <a:off x="7353312" y="2194119"/>
              <a:ext cx="962229" cy="553997"/>
            </a:xfrm>
            <a:prstGeom prst="rect">
              <a:avLst/>
            </a:prstGeom>
            <a:noFill/>
          </p:spPr>
          <p:txBody>
            <a:bodyPr wrap="none" rtlCol="0">
              <a:spAutoFit/>
            </a:bodyPr>
            <a:lstStyle/>
            <a:p>
              <a:pPr algn="ctr"/>
              <a:r>
                <a:rPr lang="en-US" altLang="zh-CN" sz="2100" b="0" dirty="0"/>
                <a:t>90%</a:t>
              </a:r>
              <a:endParaRPr lang="zh-CN" altLang="en-US" sz="2100" b="0" dirty="0"/>
            </a:p>
          </p:txBody>
        </p:sp>
      </p:grpSp>
      <p:cxnSp>
        <p:nvCxnSpPr>
          <p:cNvPr id="58" name="直接连接符 57"/>
          <p:cNvCxnSpPr/>
          <p:nvPr/>
        </p:nvCxnSpPr>
        <p:spPr>
          <a:xfrm>
            <a:off x="611560" y="2766668"/>
            <a:ext cx="8280920" cy="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grpSp>
        <p:nvGrpSpPr>
          <p:cNvPr id="59" name="组合 58"/>
          <p:cNvGrpSpPr/>
          <p:nvPr/>
        </p:nvGrpSpPr>
        <p:grpSpPr>
          <a:xfrm>
            <a:off x="683568" y="2966577"/>
            <a:ext cx="1689711" cy="1316034"/>
            <a:chOff x="251520" y="3957444"/>
            <a:chExt cx="2252948" cy="1754713"/>
          </a:xfrm>
        </p:grpSpPr>
        <p:sp>
          <p:nvSpPr>
            <p:cNvPr id="60" name="TextBox 59"/>
            <p:cNvSpPr txBox="1"/>
            <p:nvPr/>
          </p:nvSpPr>
          <p:spPr>
            <a:xfrm>
              <a:off x="323528" y="3957444"/>
              <a:ext cx="2108932" cy="410370"/>
            </a:xfrm>
            <a:prstGeom prst="rect">
              <a:avLst/>
            </a:prstGeom>
            <a:noFill/>
          </p:spPr>
          <p:txBody>
            <a:bodyPr wrap="square" rtlCol="0">
              <a:spAutoFit/>
            </a:bodyPr>
            <a:lstStyle/>
            <a:p>
              <a:pPr algn="ctr"/>
              <a:r>
                <a:rPr lang="zh-CN" altLang="en-US" sz="1400" b="0" dirty="0"/>
                <a:t>单击添加文本</a:t>
              </a:r>
            </a:p>
          </p:txBody>
        </p:sp>
        <p:sp>
          <p:nvSpPr>
            <p:cNvPr id="61" name="矩形 60"/>
            <p:cNvSpPr/>
            <p:nvPr/>
          </p:nvSpPr>
          <p:spPr>
            <a:xfrm>
              <a:off x="251520"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2" name="组合 61"/>
          <p:cNvGrpSpPr/>
          <p:nvPr/>
        </p:nvGrpSpPr>
        <p:grpSpPr>
          <a:xfrm>
            <a:off x="2699792" y="2966577"/>
            <a:ext cx="1689711" cy="1316034"/>
            <a:chOff x="2372306" y="3957444"/>
            <a:chExt cx="2252948" cy="1754713"/>
          </a:xfrm>
        </p:grpSpPr>
        <p:sp>
          <p:nvSpPr>
            <p:cNvPr id="63" name="TextBox 62"/>
            <p:cNvSpPr txBox="1"/>
            <p:nvPr/>
          </p:nvSpPr>
          <p:spPr>
            <a:xfrm>
              <a:off x="2411761" y="3957444"/>
              <a:ext cx="2160240" cy="410370"/>
            </a:xfrm>
            <a:prstGeom prst="rect">
              <a:avLst/>
            </a:prstGeom>
            <a:noFill/>
          </p:spPr>
          <p:txBody>
            <a:bodyPr wrap="square" rtlCol="0">
              <a:spAutoFit/>
            </a:bodyPr>
            <a:lstStyle/>
            <a:p>
              <a:pPr algn="ctr"/>
              <a:r>
                <a:rPr lang="zh-CN" altLang="en-US" sz="1400" b="0" dirty="0"/>
                <a:t>单击添加文本</a:t>
              </a:r>
            </a:p>
          </p:txBody>
        </p:sp>
        <p:sp>
          <p:nvSpPr>
            <p:cNvPr id="64" name="矩形 63"/>
            <p:cNvSpPr/>
            <p:nvPr/>
          </p:nvSpPr>
          <p:spPr>
            <a:xfrm>
              <a:off x="2372306"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5" name="组合 64"/>
          <p:cNvGrpSpPr/>
          <p:nvPr/>
        </p:nvGrpSpPr>
        <p:grpSpPr>
          <a:xfrm>
            <a:off x="4898513" y="2966577"/>
            <a:ext cx="1689711" cy="1316034"/>
            <a:chOff x="4493092" y="3957444"/>
            <a:chExt cx="2252948" cy="1754713"/>
          </a:xfrm>
        </p:grpSpPr>
        <p:sp>
          <p:nvSpPr>
            <p:cNvPr id="66" name="TextBox 65"/>
            <p:cNvSpPr txBox="1"/>
            <p:nvPr/>
          </p:nvSpPr>
          <p:spPr>
            <a:xfrm>
              <a:off x="4557204" y="3957444"/>
              <a:ext cx="2175036" cy="410370"/>
            </a:xfrm>
            <a:prstGeom prst="rect">
              <a:avLst/>
            </a:prstGeom>
            <a:noFill/>
          </p:spPr>
          <p:txBody>
            <a:bodyPr wrap="square" rtlCol="0">
              <a:spAutoFit/>
            </a:bodyPr>
            <a:lstStyle/>
            <a:p>
              <a:pPr algn="ctr"/>
              <a:r>
                <a:rPr lang="zh-CN" altLang="en-US" sz="1400" b="0" dirty="0"/>
                <a:t>单击添加文本</a:t>
              </a:r>
            </a:p>
          </p:txBody>
        </p:sp>
        <p:sp>
          <p:nvSpPr>
            <p:cNvPr id="67" name="矩形 66"/>
            <p:cNvSpPr/>
            <p:nvPr/>
          </p:nvSpPr>
          <p:spPr>
            <a:xfrm>
              <a:off x="4493092"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8" name="组合 67"/>
          <p:cNvGrpSpPr/>
          <p:nvPr/>
        </p:nvGrpSpPr>
        <p:grpSpPr>
          <a:xfrm>
            <a:off x="6914737" y="2966577"/>
            <a:ext cx="1689711" cy="1316034"/>
            <a:chOff x="6783548" y="3957444"/>
            <a:chExt cx="2252948" cy="1754713"/>
          </a:xfrm>
        </p:grpSpPr>
        <p:sp>
          <p:nvSpPr>
            <p:cNvPr id="69" name="TextBox 68"/>
            <p:cNvSpPr txBox="1"/>
            <p:nvPr/>
          </p:nvSpPr>
          <p:spPr>
            <a:xfrm>
              <a:off x="6921276" y="3957444"/>
              <a:ext cx="1971204" cy="410370"/>
            </a:xfrm>
            <a:prstGeom prst="rect">
              <a:avLst/>
            </a:prstGeom>
            <a:noFill/>
          </p:spPr>
          <p:txBody>
            <a:bodyPr wrap="square" rtlCol="0">
              <a:spAutoFit/>
            </a:bodyPr>
            <a:lstStyle/>
            <a:p>
              <a:pPr algn="ctr"/>
              <a:r>
                <a:rPr lang="zh-CN" altLang="en-US" sz="1400" b="0" dirty="0"/>
                <a:t>单击添加文本</a:t>
              </a:r>
            </a:p>
          </p:txBody>
        </p:sp>
        <p:sp>
          <p:nvSpPr>
            <p:cNvPr id="70" name="矩形 69"/>
            <p:cNvSpPr/>
            <p:nvPr/>
          </p:nvSpPr>
          <p:spPr>
            <a:xfrm>
              <a:off x="6783548"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500"/>
                                </p:stCondLst>
                                <p:childTnLst>
                                  <p:par>
                                    <p:cTn id="13" presetID="2" presetClass="entr" presetSubtype="1" fill="hold" nodeType="afterEffect" p14:presetBounceEnd="48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48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2000"/>
                                </p:stCondLst>
                                <p:childTnLst>
                                  <p:par>
                                    <p:cTn id="21" presetID="2" presetClass="entr" presetSubtype="1" fill="hold" nodeType="afterEffect" p14:presetBounceEnd="48000">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14:bounceEnd="48000">
                                          <p:cBhvr additive="base">
                                            <p:cTn id="23" dur="500" fill="hold"/>
                                            <p:tgtEl>
                                              <p:spTgt spid="45"/>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p:stCondLst>
                                  <p:cond delay="2500"/>
                                </p:stCondLst>
                                <p:childTnLst>
                                  <p:par>
                                    <p:cTn id="29" presetID="2" presetClass="entr" presetSubtype="1" fill="hold" nodeType="afterEffect" p14:presetBounceEnd="48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48000">
                                          <p:cBhvr additive="base">
                                            <p:cTn id="31" dur="500" fill="hold"/>
                                            <p:tgtEl>
                                              <p:spTgt spid="5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3000"/>
                                </p:stCondLst>
                                <p:childTnLst>
                                  <p:par>
                                    <p:cTn id="37" presetID="2" presetClass="entr" presetSubtype="1" fill="hold" nodeType="afterEffect" p14:presetBounceEnd="48000">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14:bounceEnd="48000">
                                          <p:cBhvr additive="base">
                                            <p:cTn id="39" dur="500" fill="hold"/>
                                            <p:tgtEl>
                                              <p:spTgt spid="54"/>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圆角右箭头 23"/>
          <p:cNvSpPr/>
          <p:nvPr/>
        </p:nvSpPr>
        <p:spPr>
          <a:xfrm>
            <a:off x="3404650" y="1470388"/>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rPr>
                <a:t>添加标题</a:t>
              </a: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11000">
        <p14:switch dir="r"/>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7" name="组合 16"/>
          <p:cNvGrpSpPr/>
          <p:nvPr/>
        </p:nvGrpSpPr>
        <p:grpSpPr>
          <a:xfrm>
            <a:off x="782543" y="1205587"/>
            <a:ext cx="3407502" cy="1382661"/>
            <a:chOff x="1474006" y="1356852"/>
            <a:chExt cx="4543336" cy="1843548"/>
          </a:xfrm>
          <a:solidFill>
            <a:srgbClr val="003686"/>
          </a:solidFill>
        </p:grpSpPr>
        <p:cxnSp>
          <p:nvCxnSpPr>
            <p:cNvPr id="18" name="直接连接符 17"/>
            <p:cNvCxnSpPr/>
            <p:nvPr/>
          </p:nvCxnSpPr>
          <p:spPr>
            <a:xfrm>
              <a:off x="1474006" y="1356852"/>
              <a:ext cx="454333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a:off x="6017342"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21" name="椭圆 20"/>
            <p:cNvSpPr/>
            <p:nvPr/>
          </p:nvSpPr>
          <p:spPr>
            <a:xfrm>
              <a:off x="1592824" y="3111909"/>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2" name="组合 21"/>
          <p:cNvGrpSpPr/>
          <p:nvPr/>
        </p:nvGrpSpPr>
        <p:grpSpPr>
          <a:xfrm>
            <a:off x="782543" y="2917281"/>
            <a:ext cx="3407502" cy="1382661"/>
            <a:chOff x="1474006" y="1356852"/>
            <a:chExt cx="4543336" cy="1843548"/>
          </a:xfrm>
          <a:solidFill>
            <a:srgbClr val="00ACEE"/>
          </a:solidFill>
        </p:grpSpPr>
        <p:cxnSp>
          <p:nvCxnSpPr>
            <p:cNvPr id="23" name="直接连接符 22"/>
            <p:cNvCxnSpPr/>
            <p:nvPr/>
          </p:nvCxnSpPr>
          <p:spPr>
            <a:xfrm>
              <a:off x="1474006" y="1356852"/>
              <a:ext cx="454333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6017342"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26" name="椭圆 25"/>
            <p:cNvSpPr/>
            <p:nvPr/>
          </p:nvSpPr>
          <p:spPr>
            <a:xfrm>
              <a:off x="1592824" y="3111909"/>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7" name="文本框 20"/>
          <p:cNvSpPr txBox="1">
            <a:spLocks noChangeArrowheads="1"/>
          </p:cNvSpPr>
          <p:nvPr/>
        </p:nvSpPr>
        <p:spPr bwMode="auto">
          <a:xfrm>
            <a:off x="5188644" y="1325507"/>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F319D"/>
                </a:solidFill>
                <a:latin typeface="微软雅黑" panose="020B0503020204020204" pitchFamily="34" charset="-122"/>
                <a:ea typeface="微软雅黑" panose="020B0503020204020204" pitchFamily="34" charset="-122"/>
              </a:rPr>
              <a:t>你的标题</a:t>
            </a:r>
          </a:p>
        </p:txBody>
      </p:sp>
      <p:sp>
        <p:nvSpPr>
          <p:cNvPr id="28" name="矩形 21"/>
          <p:cNvSpPr>
            <a:spLocks noChangeArrowheads="1"/>
          </p:cNvSpPr>
          <p:nvPr/>
        </p:nvSpPr>
        <p:spPr bwMode="auto">
          <a:xfrm>
            <a:off x="5188644" y="1752942"/>
            <a:ext cx="224194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sp>
        <p:nvSpPr>
          <p:cNvPr id="29" name="文本框 22"/>
          <p:cNvSpPr txBox="1">
            <a:spLocks noChangeArrowheads="1"/>
          </p:cNvSpPr>
          <p:nvPr/>
        </p:nvSpPr>
        <p:spPr bwMode="auto">
          <a:xfrm>
            <a:off x="1784647" y="1399326"/>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F319D"/>
                </a:solidFill>
                <a:latin typeface="微软雅黑" panose="020B0503020204020204" pitchFamily="34" charset="-122"/>
                <a:ea typeface="微软雅黑" panose="020B0503020204020204" pitchFamily="34" charset="-122"/>
              </a:rPr>
              <a:t>你的标题</a:t>
            </a:r>
          </a:p>
        </p:txBody>
      </p:sp>
      <p:sp>
        <p:nvSpPr>
          <p:cNvPr id="30" name="矩形 23"/>
          <p:cNvSpPr>
            <a:spLocks noChangeArrowheads="1"/>
          </p:cNvSpPr>
          <p:nvPr/>
        </p:nvSpPr>
        <p:spPr bwMode="auto">
          <a:xfrm>
            <a:off x="1784647" y="1818425"/>
            <a:ext cx="224194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sp>
        <p:nvSpPr>
          <p:cNvPr id="31" name="文本框 24"/>
          <p:cNvSpPr txBox="1">
            <a:spLocks noChangeArrowheads="1"/>
          </p:cNvSpPr>
          <p:nvPr/>
        </p:nvSpPr>
        <p:spPr bwMode="auto">
          <a:xfrm>
            <a:off x="1746547" y="3043579"/>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F319D"/>
                </a:solidFill>
                <a:latin typeface="微软雅黑" panose="020B0503020204020204" pitchFamily="34" charset="-122"/>
                <a:ea typeface="微软雅黑" panose="020B0503020204020204" pitchFamily="34" charset="-122"/>
              </a:rPr>
              <a:t>你的标题</a:t>
            </a:r>
          </a:p>
        </p:txBody>
      </p:sp>
      <p:sp>
        <p:nvSpPr>
          <p:cNvPr id="32" name="矩形 25"/>
          <p:cNvSpPr>
            <a:spLocks noChangeArrowheads="1"/>
          </p:cNvSpPr>
          <p:nvPr/>
        </p:nvSpPr>
        <p:spPr bwMode="auto">
          <a:xfrm>
            <a:off x="1746547" y="3471013"/>
            <a:ext cx="2243138"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sp>
        <p:nvSpPr>
          <p:cNvPr id="33" name="文本框 26"/>
          <p:cNvSpPr txBox="1">
            <a:spLocks noChangeArrowheads="1"/>
          </p:cNvSpPr>
          <p:nvPr/>
        </p:nvSpPr>
        <p:spPr bwMode="auto">
          <a:xfrm>
            <a:off x="5114826" y="3030482"/>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F319D"/>
                </a:solidFill>
                <a:latin typeface="微软雅黑" panose="020B0503020204020204" pitchFamily="34" charset="-122"/>
                <a:ea typeface="微软雅黑" panose="020B0503020204020204" pitchFamily="34" charset="-122"/>
              </a:rPr>
              <a:t>你的标题</a:t>
            </a:r>
          </a:p>
        </p:txBody>
      </p:sp>
      <p:sp>
        <p:nvSpPr>
          <p:cNvPr id="34" name="矩形 27"/>
          <p:cNvSpPr>
            <a:spLocks noChangeArrowheads="1"/>
          </p:cNvSpPr>
          <p:nvPr/>
        </p:nvSpPr>
        <p:spPr bwMode="auto">
          <a:xfrm>
            <a:off x="5114825" y="3459106"/>
            <a:ext cx="2243138"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grpSp>
        <p:nvGrpSpPr>
          <p:cNvPr id="35" name="组合 34"/>
          <p:cNvGrpSpPr/>
          <p:nvPr/>
        </p:nvGrpSpPr>
        <p:grpSpPr>
          <a:xfrm>
            <a:off x="4958961" y="1213223"/>
            <a:ext cx="3285203" cy="1384683"/>
            <a:chOff x="1681316" y="1356852"/>
            <a:chExt cx="4380271" cy="1846244"/>
          </a:xfrm>
          <a:solidFill>
            <a:srgbClr val="003686"/>
          </a:solidFill>
        </p:grpSpPr>
        <p:cxnSp>
          <p:nvCxnSpPr>
            <p:cNvPr id="36" name="直接连接符 35"/>
            <p:cNvCxnSpPr/>
            <p:nvPr/>
          </p:nvCxnSpPr>
          <p:spPr>
            <a:xfrm>
              <a:off x="1696064" y="1356852"/>
              <a:ext cx="4321278"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a:off x="1690885"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54" name="椭圆 53"/>
            <p:cNvSpPr/>
            <p:nvPr/>
          </p:nvSpPr>
          <p:spPr>
            <a:xfrm>
              <a:off x="5973096" y="3114605"/>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grpSp>
        <p:nvGrpSpPr>
          <p:cNvPr id="55" name="组合 54"/>
          <p:cNvGrpSpPr/>
          <p:nvPr/>
        </p:nvGrpSpPr>
        <p:grpSpPr>
          <a:xfrm>
            <a:off x="4961809" y="2892640"/>
            <a:ext cx="3285203" cy="1384683"/>
            <a:chOff x="1681316" y="1356852"/>
            <a:chExt cx="4380271" cy="1846244"/>
          </a:xfrm>
          <a:solidFill>
            <a:srgbClr val="003686"/>
          </a:solidFill>
        </p:grpSpPr>
        <p:cxnSp>
          <p:nvCxnSpPr>
            <p:cNvPr id="56" name="直接连接符 55"/>
            <p:cNvCxnSpPr/>
            <p:nvPr/>
          </p:nvCxnSpPr>
          <p:spPr>
            <a:xfrm>
              <a:off x="1696064" y="1356852"/>
              <a:ext cx="4321278"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1690885" y="1356852"/>
              <a:ext cx="0" cy="1799303"/>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cxnSp>
          <p:nvCxnSpPr>
            <p:cNvPr id="58" name="直接连接符 57"/>
            <p:cNvCxnSpPr/>
            <p:nvPr/>
          </p:nvCxnSpPr>
          <p:spPr>
            <a:xfrm flipH="1">
              <a:off x="1681316" y="3156155"/>
              <a:ext cx="4336026" cy="0"/>
            </a:xfrm>
            <a:prstGeom prst="line">
              <a:avLst/>
            </a:prstGeom>
            <a:grpFill/>
            <a:ln>
              <a:solidFill>
                <a:srgbClr val="0070C0"/>
              </a:solidFill>
            </a:ln>
          </p:spPr>
          <p:style>
            <a:lnRef idx="1">
              <a:schemeClr val="dk1"/>
            </a:lnRef>
            <a:fillRef idx="0">
              <a:schemeClr val="dk1"/>
            </a:fillRef>
            <a:effectRef idx="0">
              <a:schemeClr val="dk1"/>
            </a:effectRef>
            <a:fontRef idx="minor">
              <a:schemeClr val="tx1"/>
            </a:fontRef>
          </p:style>
        </p:cxnSp>
        <p:sp>
          <p:nvSpPr>
            <p:cNvPr id="59" name="椭圆 58"/>
            <p:cNvSpPr/>
            <p:nvPr/>
          </p:nvSpPr>
          <p:spPr>
            <a:xfrm>
              <a:off x="5973096" y="3114605"/>
              <a:ext cx="88491" cy="88491"/>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60" name="图片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488" y="1527913"/>
            <a:ext cx="767953"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559" y="1560061"/>
            <a:ext cx="648891"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576" y="3115017"/>
            <a:ext cx="891778" cy="88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4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260" y="3161450"/>
            <a:ext cx="869156"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8000">
        <p14:window dir="ver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8)">
                                      <p:cBhvr>
                                        <p:cTn id="36" dur="1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1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iterate type="lt">
                                    <p:tmPct val="10000"/>
                                  </p:iterate>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8"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heel(8)">
                                      <p:cBhvr>
                                        <p:cTn id="84" dur="10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1000"/>
                                        <p:tgtEl>
                                          <p:spTgt spid="63"/>
                                        </p:tgtEl>
                                      </p:cBhvr>
                                    </p:animEffect>
                                    <p:anim calcmode="lin" valueType="num">
                                      <p:cBhvr>
                                        <p:cTn id="90" dur="1000" fill="hold"/>
                                        <p:tgtEl>
                                          <p:spTgt spid="63"/>
                                        </p:tgtEl>
                                        <p:attrNameLst>
                                          <p:attrName>ppt_x</p:attrName>
                                        </p:attrNameLst>
                                      </p:cBhvr>
                                      <p:tavLst>
                                        <p:tav tm="0">
                                          <p:val>
                                            <p:strVal val="#ppt_x"/>
                                          </p:val>
                                        </p:tav>
                                        <p:tav tm="100000">
                                          <p:val>
                                            <p:strVal val="#ppt_x"/>
                                          </p:val>
                                        </p:tav>
                                      </p:tavLst>
                                    </p:anim>
                                    <p:anim calcmode="lin" valueType="num">
                                      <p:cBhvr>
                                        <p:cTn id="9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8" grpId="0"/>
      <p:bldP spid="29" grpId="0"/>
      <p:bldP spid="30" grpId="0"/>
      <p:bldP spid="31" grpId="0"/>
      <p:bldP spid="32"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12" name="椭圆 12"/>
          <p:cNvSpPr>
            <a:spLocks noChangeArrowheads="1"/>
          </p:cNvSpPr>
          <p:nvPr/>
        </p:nvSpPr>
        <p:spPr bwMode="auto">
          <a:xfrm>
            <a:off x="711721" y="937263"/>
            <a:ext cx="3940175" cy="3940175"/>
          </a:xfrm>
          <a:prstGeom prst="ellipse">
            <a:avLst/>
          </a:prstGeom>
          <a:noFill/>
          <a:ln w="9525" cmpd="sng">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3"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4" name="Oval 14"/>
          <p:cNvSpPr>
            <a:spLocks noChangeArrowheads="1"/>
          </p:cNvSpPr>
          <p:nvPr/>
        </p:nvSpPr>
        <p:spPr bwMode="auto">
          <a:xfrm>
            <a:off x="1289570" y="2837501"/>
            <a:ext cx="1322388"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5"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6" name="Oval 19"/>
          <p:cNvSpPr>
            <a:spLocks noChangeArrowheads="1"/>
          </p:cNvSpPr>
          <p:nvPr/>
        </p:nvSpPr>
        <p:spPr bwMode="auto">
          <a:xfrm>
            <a:off x="2964384" y="2561276"/>
            <a:ext cx="1322387"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7"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8" name="Oval 24"/>
          <p:cNvSpPr>
            <a:spLocks noChangeArrowheads="1"/>
          </p:cNvSpPr>
          <p:nvPr/>
        </p:nvSpPr>
        <p:spPr bwMode="auto">
          <a:xfrm>
            <a:off x="1843609" y="1283338"/>
            <a:ext cx="1322387" cy="1322388"/>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9" name="TextBox 91"/>
          <p:cNvSpPr txBox="1">
            <a:spLocks noChangeArrowheads="1"/>
          </p:cNvSpPr>
          <p:nvPr/>
        </p:nvSpPr>
        <p:spPr bwMode="auto">
          <a:xfrm>
            <a:off x="5275783" y="971610"/>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标题文本一</a:t>
            </a:r>
          </a:p>
        </p:txBody>
      </p:sp>
      <p:sp>
        <p:nvSpPr>
          <p:cNvPr id="120" name="TextBox 92"/>
          <p:cNvSpPr txBox="1">
            <a:spLocks noChangeArrowheads="1"/>
          </p:cNvSpPr>
          <p:nvPr/>
        </p:nvSpPr>
        <p:spPr bwMode="auto">
          <a:xfrm>
            <a:off x="5275783" y="133673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1"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122"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123"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124" name="TextBox 101"/>
          <p:cNvSpPr txBox="1">
            <a:spLocks noChangeArrowheads="1"/>
          </p:cNvSpPr>
          <p:nvPr/>
        </p:nvSpPr>
        <p:spPr bwMode="auto">
          <a:xfrm>
            <a:off x="5275783" y="2296181"/>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标题文本二</a:t>
            </a:r>
          </a:p>
        </p:txBody>
      </p:sp>
      <p:sp>
        <p:nvSpPr>
          <p:cNvPr id="125" name="TextBox 102"/>
          <p:cNvSpPr txBox="1">
            <a:spLocks noChangeArrowheads="1"/>
          </p:cNvSpPr>
          <p:nvPr/>
        </p:nvSpPr>
        <p:spPr bwMode="auto">
          <a:xfrm>
            <a:off x="5275783" y="266130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6" name="TextBox 103"/>
          <p:cNvSpPr txBox="1">
            <a:spLocks noChangeArrowheads="1"/>
          </p:cNvSpPr>
          <p:nvPr/>
        </p:nvSpPr>
        <p:spPr bwMode="auto">
          <a:xfrm>
            <a:off x="5275783" y="3535876"/>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标题文本三</a:t>
            </a:r>
          </a:p>
        </p:txBody>
      </p:sp>
      <p:sp>
        <p:nvSpPr>
          <p:cNvPr id="127" name="TextBox 104"/>
          <p:cNvSpPr txBox="1">
            <a:spLocks noChangeArrowheads="1"/>
          </p:cNvSpPr>
          <p:nvPr/>
        </p:nvSpPr>
        <p:spPr bwMode="auto">
          <a:xfrm>
            <a:off x="5275783" y="3901001"/>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heel(1)">
                                      <p:cBhvr>
                                        <p:cTn id="11" dur="1000"/>
                                        <p:tgtEl>
                                          <p:spTgt spid="112"/>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Scale>
                                      <p:cBhvr>
                                        <p:cTn id="15"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17"/>
                                        </p:tgtEl>
                                        <p:attrNameLst>
                                          <p:attrName>ppt_x</p:attrName>
                                          <p:attrName>ppt_y</p:attrName>
                                        </p:attrNameLst>
                                      </p:cBhvr>
                                      <p:rCtr x="0" y="0"/>
                                    </p:animMotion>
                                    <p:animEffect transition="in" filter="fade">
                                      <p:cBhvr>
                                        <p:cTn id="17" dur="1000"/>
                                        <p:tgtEl>
                                          <p:spTgt spid="117"/>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Scale>
                                      <p:cBhvr>
                                        <p:cTn id="2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18"/>
                                        </p:tgtEl>
                                        <p:attrNameLst>
                                          <p:attrName>ppt_x</p:attrName>
                                          <p:attrName>ppt_y</p:attrName>
                                        </p:attrNameLst>
                                      </p:cBhvr>
                                      <p:rCtr x="0" y="0"/>
                                    </p:animMotion>
                                    <p:animEffect transition="in" filter="fade">
                                      <p:cBhvr>
                                        <p:cTn id="22" dur="1000"/>
                                        <p:tgtEl>
                                          <p:spTgt spid="118"/>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Scale>
                                      <p:cBhvr>
                                        <p:cTn id="2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21"/>
                                        </p:tgtEl>
                                        <p:attrNameLst>
                                          <p:attrName>ppt_x</p:attrName>
                                          <p:attrName>ppt_y</p:attrName>
                                        </p:attrNameLst>
                                      </p:cBhvr>
                                      <p:rCtr x="0" y="0"/>
                                    </p:animMotion>
                                    <p:animEffect transition="in" filter="fade">
                                      <p:cBhvr>
                                        <p:cTn id="27" dur="1000"/>
                                        <p:tgtEl>
                                          <p:spTgt spid="121"/>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Scale>
                                      <p:cBhvr>
                                        <p:cTn id="3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13"/>
                                        </p:tgtEl>
                                        <p:attrNameLst>
                                          <p:attrName>ppt_x</p:attrName>
                                          <p:attrName>ppt_y</p:attrName>
                                        </p:attrNameLst>
                                      </p:cBhvr>
                                      <p:rCtr x="0" y="0"/>
                                    </p:animMotion>
                                    <p:animEffect transition="in" filter="fade">
                                      <p:cBhvr>
                                        <p:cTn id="33" dur="1000"/>
                                        <p:tgtEl>
                                          <p:spTgt spid="1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Scale>
                                      <p:cBhvr>
                                        <p:cTn id="36"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14"/>
                                        </p:tgtEl>
                                        <p:attrNameLst>
                                          <p:attrName>ppt_x</p:attrName>
                                          <p:attrName>ppt_y</p:attrName>
                                        </p:attrNameLst>
                                      </p:cBhvr>
                                      <p:rCtr x="0" y="0"/>
                                    </p:animMotion>
                                    <p:animEffect transition="in" filter="fade">
                                      <p:cBhvr>
                                        <p:cTn id="38" dur="1000"/>
                                        <p:tgtEl>
                                          <p:spTgt spid="11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Scale>
                                      <p:cBhvr>
                                        <p:cTn id="41"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22"/>
                                        </p:tgtEl>
                                        <p:attrNameLst>
                                          <p:attrName>ppt_x</p:attrName>
                                          <p:attrName>ppt_y</p:attrName>
                                        </p:attrNameLst>
                                      </p:cBhvr>
                                      <p:rCtr x="0" y="0"/>
                                    </p:animMotion>
                                    <p:animEffect transition="in" filter="fade">
                                      <p:cBhvr>
                                        <p:cTn id="43" dur="1000"/>
                                        <p:tgtEl>
                                          <p:spTgt spid="122"/>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Scale>
                                      <p:cBhvr>
                                        <p:cTn id="47"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115"/>
                                        </p:tgtEl>
                                        <p:attrNameLst>
                                          <p:attrName>ppt_x</p:attrName>
                                          <p:attrName>ppt_y</p:attrName>
                                        </p:attrNameLst>
                                      </p:cBhvr>
                                      <p:rCtr x="0" y="0"/>
                                    </p:animMotion>
                                    <p:animEffect transition="in" filter="fade">
                                      <p:cBhvr>
                                        <p:cTn id="49" dur="1000"/>
                                        <p:tgtEl>
                                          <p:spTgt spid="115"/>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Scale>
                                      <p:cBhvr>
                                        <p:cTn id="52"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116"/>
                                        </p:tgtEl>
                                        <p:attrNameLst>
                                          <p:attrName>ppt_x</p:attrName>
                                          <p:attrName>ppt_y</p:attrName>
                                        </p:attrNameLst>
                                      </p:cBhvr>
                                      <p:rCtr x="0" y="0"/>
                                    </p:animMotion>
                                    <p:animEffect transition="in" filter="fade">
                                      <p:cBhvr>
                                        <p:cTn id="54" dur="1000"/>
                                        <p:tgtEl>
                                          <p:spTgt spid="11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Scale>
                                      <p:cBhvr>
                                        <p:cTn id="57"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23"/>
                                        </p:tgtEl>
                                        <p:attrNameLst>
                                          <p:attrName>ppt_x</p:attrName>
                                          <p:attrName>ppt_y</p:attrName>
                                        </p:attrNameLst>
                                      </p:cBhvr>
                                      <p:rCtr x="0" y="0"/>
                                    </p:animMotion>
                                    <p:animEffect transition="in" filter="fade">
                                      <p:cBhvr>
                                        <p:cTn id="59" dur="1000"/>
                                        <p:tgtEl>
                                          <p:spTgt spid="123"/>
                                        </p:tgtEl>
                                      </p:cBhvr>
                                    </p:animEffect>
                                  </p:childTnLst>
                                </p:cTn>
                              </p:par>
                            </p:childTnLst>
                          </p:cTn>
                        </p:par>
                        <p:par>
                          <p:cTn id="60" fill="hold">
                            <p:stCondLst>
                              <p:cond delay="5000"/>
                            </p:stCondLst>
                            <p:childTnLst>
                              <p:par>
                                <p:cTn id="61" presetID="2" presetClass="entr" presetSubtype="6"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fill="hold"/>
                                        <p:tgtEl>
                                          <p:spTgt spid="119"/>
                                        </p:tgtEl>
                                        <p:attrNameLst>
                                          <p:attrName>ppt_x</p:attrName>
                                        </p:attrNameLst>
                                      </p:cBhvr>
                                      <p:tavLst>
                                        <p:tav tm="0">
                                          <p:val>
                                            <p:strVal val="1+#ppt_w/2"/>
                                          </p:val>
                                        </p:tav>
                                        <p:tav tm="100000">
                                          <p:val>
                                            <p:strVal val="#ppt_x"/>
                                          </p:val>
                                        </p:tav>
                                      </p:tavLst>
                                    </p:anim>
                                    <p:anim calcmode="lin" valueType="num">
                                      <p:cBhvr additive="base">
                                        <p:cTn id="64" dur="500" fill="hold"/>
                                        <p:tgtEl>
                                          <p:spTgt spid="1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1+#ppt_w/2"/>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additive="base">
                                        <p:cTn id="71" dur="500" fill="hold"/>
                                        <p:tgtEl>
                                          <p:spTgt spid="126"/>
                                        </p:tgtEl>
                                        <p:attrNameLst>
                                          <p:attrName>ppt_x</p:attrName>
                                        </p:attrNameLst>
                                      </p:cBhvr>
                                      <p:tavLst>
                                        <p:tav tm="0">
                                          <p:val>
                                            <p:strVal val="1+#ppt_w/2"/>
                                          </p:val>
                                        </p:tav>
                                        <p:tav tm="100000">
                                          <p:val>
                                            <p:strVal val="#ppt_x"/>
                                          </p:val>
                                        </p:tav>
                                      </p:tavLst>
                                    </p:anim>
                                    <p:anim calcmode="lin" valueType="num">
                                      <p:cBhvr additive="base">
                                        <p:cTn id="72" dur="500" fill="hold"/>
                                        <p:tgtEl>
                                          <p:spTgt spid="126"/>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wipe(up)">
                                      <p:cBhvr>
                                        <p:cTn id="76" dur="500"/>
                                        <p:tgtEl>
                                          <p:spTgt spid="12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up)">
                                      <p:cBhvr>
                                        <p:cTn id="79" dur="500"/>
                                        <p:tgtEl>
                                          <p:spTgt spid="1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autoUpdateAnimBg="0"/>
      <p:bldP spid="113" grpId="0" animBg="1" autoUpdateAnimBg="0"/>
      <p:bldP spid="114" grpId="0" animBg="1" autoUpdateAnimBg="0"/>
      <p:bldP spid="115" grpId="0" animBg="1" autoUpdateAnimBg="0"/>
      <p:bldP spid="116" grpId="0" animBg="1" autoUpdateAnimBg="0"/>
      <p:bldP spid="117" grpId="0" animBg="1" autoUpdateAnimBg="0"/>
      <p:bldP spid="118" grpId="0" animBg="1" autoUpdateAnimBg="0"/>
      <p:bldP spid="119" grpId="0" autoUpdateAnimBg="0"/>
      <p:bldP spid="120" grpId="0" autoUpdateAnimBg="0"/>
      <p:bldP spid="121" grpId="0" autoUpdateAnimBg="0"/>
      <p:bldP spid="122" grpId="0" autoUpdateAnimBg="0"/>
      <p:bldP spid="123" grpId="0" autoUpdateAnimBg="0"/>
      <p:bldP spid="124" grpId="0" autoUpdateAnimBg="0"/>
      <p:bldP spid="125" grpId="0" autoUpdateAnimBg="0"/>
      <p:bldP spid="126" grpId="0" autoUpdateAnimBg="0"/>
      <p:bldP spid="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7" name="Oval 98"/>
          <p:cNvSpPr>
            <a:spLocks noChangeArrowheads="1"/>
          </p:cNvSpPr>
          <p:nvPr/>
        </p:nvSpPr>
        <p:spPr bwMode="auto">
          <a:xfrm>
            <a:off x="2804858" y="1264910"/>
            <a:ext cx="1699993" cy="1673190"/>
          </a:xfrm>
          <a:prstGeom prst="ellipse">
            <a:avLst/>
          </a:prstGeom>
          <a:solidFill>
            <a:srgbClr val="0070C0"/>
          </a:soli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18" name="Oval 100"/>
          <p:cNvSpPr>
            <a:spLocks noChangeArrowheads="1"/>
          </p:cNvSpPr>
          <p:nvPr/>
        </p:nvSpPr>
        <p:spPr bwMode="auto">
          <a:xfrm>
            <a:off x="4069125" y="1169100"/>
            <a:ext cx="2112613" cy="2081683"/>
          </a:xfrm>
          <a:prstGeom prst="ellipse">
            <a:avLst/>
          </a:prstGeom>
          <a:solidFill>
            <a:srgbClr val="00B0F0"/>
          </a:solidFill>
          <a:ln w="19050">
            <a:solidFill>
              <a:srgbClr val="0070C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19" name="Oval 101"/>
          <p:cNvSpPr>
            <a:spLocks noChangeArrowheads="1"/>
          </p:cNvSpPr>
          <p:nvPr/>
        </p:nvSpPr>
        <p:spPr bwMode="auto">
          <a:xfrm>
            <a:off x="3336311" y="2193899"/>
            <a:ext cx="1769314" cy="1758156"/>
          </a:xfrm>
          <a:prstGeom prst="ellipse">
            <a:avLst/>
          </a:prstGeom>
          <a:solidFill>
            <a:schemeClr val="bg2">
              <a:lumMod val="90000"/>
            </a:schemeClr>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20" name="直接箭头连接符 19"/>
          <p:cNvCxnSpPr/>
          <p:nvPr/>
        </p:nvCxnSpPr>
        <p:spPr>
          <a:xfrm>
            <a:off x="6181737" y="1981184"/>
            <a:ext cx="1627094" cy="0"/>
          </a:xfrm>
          <a:prstGeom prst="straightConnector1">
            <a:avLst/>
          </a:prstGeom>
          <a:noFill/>
          <a:ln w="9525" cap="flat" cmpd="sng" algn="ctr">
            <a:solidFill>
              <a:srgbClr val="C00000"/>
            </a:solidFill>
            <a:prstDash val="solid"/>
            <a:tailEnd type="arrow"/>
          </a:ln>
          <a:effectLst/>
        </p:spPr>
      </p:cxnSp>
      <p:sp>
        <p:nvSpPr>
          <p:cNvPr id="21" name="TextBox 20"/>
          <p:cNvSpPr txBox="1"/>
          <p:nvPr/>
        </p:nvSpPr>
        <p:spPr>
          <a:xfrm>
            <a:off x="6267207" y="1104021"/>
            <a:ext cx="1541625" cy="1015663"/>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22" name="直接箭头连接符 21"/>
          <p:cNvCxnSpPr>
            <a:stCxn id="19" idx="4"/>
          </p:cNvCxnSpPr>
          <p:nvPr/>
        </p:nvCxnSpPr>
        <p:spPr>
          <a:xfrm>
            <a:off x="4220968" y="3911462"/>
            <a:ext cx="6602" cy="893036"/>
          </a:xfrm>
          <a:prstGeom prst="straightConnector1">
            <a:avLst/>
          </a:prstGeom>
          <a:noFill/>
          <a:ln w="9525" cap="flat" cmpd="sng" algn="ctr">
            <a:solidFill>
              <a:srgbClr val="C00000"/>
            </a:solidFill>
            <a:prstDash val="solid"/>
            <a:tailEnd type="arrow"/>
          </a:ln>
          <a:effectLst/>
        </p:spPr>
      </p:cxnSp>
      <p:sp>
        <p:nvSpPr>
          <p:cNvPr id="23" name="TextBox 22"/>
          <p:cNvSpPr txBox="1"/>
          <p:nvPr/>
        </p:nvSpPr>
        <p:spPr>
          <a:xfrm>
            <a:off x="4340895" y="3828743"/>
            <a:ext cx="1804013" cy="954723"/>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24" name="直接箭头连接符 23"/>
          <p:cNvCxnSpPr/>
          <p:nvPr/>
        </p:nvCxnSpPr>
        <p:spPr>
          <a:xfrm flipH="1">
            <a:off x="1028527" y="2154981"/>
            <a:ext cx="1776331" cy="0"/>
          </a:xfrm>
          <a:prstGeom prst="straightConnector1">
            <a:avLst/>
          </a:prstGeom>
          <a:noFill/>
          <a:ln w="9525" cap="flat" cmpd="sng" algn="ctr">
            <a:solidFill>
              <a:srgbClr val="C00000"/>
            </a:solidFill>
            <a:prstDash val="solid"/>
            <a:tailEnd type="arrow"/>
          </a:ln>
          <a:effectLst/>
        </p:spPr>
      </p:cxnSp>
      <p:sp>
        <p:nvSpPr>
          <p:cNvPr id="25" name="TextBox 24"/>
          <p:cNvSpPr txBox="1"/>
          <p:nvPr/>
        </p:nvSpPr>
        <p:spPr>
          <a:xfrm>
            <a:off x="1225133" y="1266899"/>
            <a:ext cx="1541625" cy="1015663"/>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sp>
        <p:nvSpPr>
          <p:cNvPr id="26" name="TextBox 25"/>
          <p:cNvSpPr txBox="1"/>
          <p:nvPr/>
        </p:nvSpPr>
        <p:spPr>
          <a:xfrm>
            <a:off x="3163366" y="1791791"/>
            <a:ext cx="880358" cy="440121"/>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772942" y="1901450"/>
            <a:ext cx="880358" cy="440121"/>
          </a:xfrm>
          <a:prstGeom prst="rect">
            <a:avLst/>
          </a:prstGeom>
          <a:noFill/>
        </p:spPr>
        <p:txBody>
          <a:bodyPr wrap="square" rtlCol="0">
            <a:spAutoFit/>
          </a:bodyPr>
          <a:lstStyle/>
          <a:p>
            <a:pPr fontAlgn="auto">
              <a:spcBef>
                <a:spcPts val="0"/>
              </a:spcBef>
              <a:spcAft>
                <a:spcPts val="0"/>
              </a:spcAft>
            </a:pPr>
            <a:r>
              <a:rPr lang="zh-CN" altLang="en-US" sz="2000" b="1" dirty="0">
                <a:solidFill>
                  <a:srgbClr val="FFFF00"/>
                </a:solidFill>
                <a:latin typeface="微软雅黑" panose="020B0503020204020204" pitchFamily="34" charset="-122"/>
                <a:ea typeface="微软雅黑" panose="020B0503020204020204" pitchFamily="34" charset="-122"/>
              </a:rPr>
              <a:t>项目</a:t>
            </a:r>
            <a:r>
              <a:rPr lang="en-US" altLang="zh-CN" sz="2000" b="1" dirty="0">
                <a:solidFill>
                  <a:srgbClr val="FFFF00"/>
                </a:solidFill>
                <a:latin typeface="微软雅黑" panose="020B0503020204020204" pitchFamily="34" charset="-122"/>
                <a:ea typeface="微软雅黑" panose="020B0503020204020204" pitchFamily="34" charset="-122"/>
              </a:rPr>
              <a:t>2</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793489" y="2871243"/>
            <a:ext cx="880358" cy="440121"/>
          </a:xfrm>
          <a:prstGeom prst="rect">
            <a:avLst/>
          </a:prstGeom>
          <a:noFill/>
        </p:spPr>
        <p:txBody>
          <a:bodyPr wrap="square" rtlCol="0">
            <a:spAutoFit/>
          </a:bodyPr>
          <a:lstStyle/>
          <a:p>
            <a:pPr fontAlgn="auto">
              <a:spcBef>
                <a:spcPts val="0"/>
              </a:spcBef>
              <a:spcAft>
                <a:spcPts val="0"/>
              </a:spcAft>
            </a:pPr>
            <a:r>
              <a:rPr lang="zh-CN" altLang="en-US" sz="2000" b="1" dirty="0">
                <a:latin typeface="微软雅黑" panose="020B0503020204020204" pitchFamily="34" charset="-122"/>
                <a:ea typeface="微软雅黑" panose="020B0503020204020204" pitchFamily="34" charset="-122"/>
              </a:rPr>
              <a:t>项目</a:t>
            </a: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29" name="右弧形箭头 28"/>
          <p:cNvSpPr/>
          <p:nvPr/>
        </p:nvSpPr>
        <p:spPr>
          <a:xfrm rot="9229339">
            <a:off x="2645394" y="2656479"/>
            <a:ext cx="504056" cy="938852"/>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30" name="TextBox 29"/>
          <p:cNvSpPr txBox="1"/>
          <p:nvPr/>
        </p:nvSpPr>
        <p:spPr>
          <a:xfrm>
            <a:off x="1388566" y="3144390"/>
            <a:ext cx="1354634" cy="372409"/>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panose="020B0503020204020204" pitchFamily="34" charset="-122"/>
              </a:rPr>
              <a:t>补充性文字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50" fill="hold"/>
                                        <p:tgtEl>
                                          <p:spTgt spid="19"/>
                                        </p:tgtEl>
                                        <p:attrNameLst>
                                          <p:attrName>ppt_w</p:attrName>
                                        </p:attrNameLst>
                                      </p:cBhvr>
                                      <p:tavLst>
                                        <p:tav tm="0">
                                          <p:val>
                                            <p:strVal val="4*#ppt_w"/>
                                          </p:val>
                                        </p:tav>
                                        <p:tav tm="100000">
                                          <p:val>
                                            <p:strVal val="#ppt_w"/>
                                          </p:val>
                                        </p:tav>
                                      </p:tavLst>
                                    </p:anim>
                                    <p:anim calcmode="lin" valueType="num">
                                      <p:cBhvr>
                                        <p:cTn id="20" dur="250" fill="hold"/>
                                        <p:tgtEl>
                                          <p:spTgt spid="19"/>
                                        </p:tgtEl>
                                        <p:attrNameLst>
                                          <p:attrName>ppt_h</p:attrName>
                                        </p:attrNameLst>
                                      </p:cBhvr>
                                      <p:tavLst>
                                        <p:tav tm="0">
                                          <p:val>
                                            <p:strVal val="4*#ppt_h"/>
                                          </p:val>
                                        </p:tav>
                                        <p:tav tm="100000">
                                          <p:val>
                                            <p:strVal val="#ppt_h"/>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360"/>
                                          </p:val>
                                        </p:tav>
                                        <p:tav tm="100000">
                                          <p:val>
                                            <p:fltVal val="0"/>
                                          </p:val>
                                        </p:tav>
                                      </p:tavLst>
                                    </p:anim>
                                    <p:animEffect transition="in" filter="fade">
                                      <p:cBhvr>
                                        <p:cTn id="27" dur="500"/>
                                        <p:tgtEl>
                                          <p:spTgt spid="26"/>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360"/>
                                          </p:val>
                                        </p:tav>
                                        <p:tav tm="100000">
                                          <p:val>
                                            <p:fltVal val="0"/>
                                          </p:val>
                                        </p:tav>
                                      </p:tavLst>
                                    </p:anim>
                                    <p:animEffect transition="in" filter="fade">
                                      <p:cBhvr>
                                        <p:cTn id="33" dur="500"/>
                                        <p:tgtEl>
                                          <p:spTgt spid="2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 calcmode="lin" valueType="num">
                                      <p:cBhvr>
                                        <p:cTn id="38" dur="500" fill="hold"/>
                                        <p:tgtEl>
                                          <p:spTgt spid="27"/>
                                        </p:tgtEl>
                                        <p:attrNameLst>
                                          <p:attrName>style.rotation</p:attrName>
                                        </p:attrNameLst>
                                      </p:cBhvr>
                                      <p:tavLst>
                                        <p:tav tm="0">
                                          <p:val>
                                            <p:fltVal val="360"/>
                                          </p:val>
                                        </p:tav>
                                        <p:tav tm="100000">
                                          <p:val>
                                            <p:fltVal val="0"/>
                                          </p:val>
                                        </p:tav>
                                      </p:tavLst>
                                    </p:anim>
                                    <p:animEffect transition="in" filter="fade">
                                      <p:cBhvr>
                                        <p:cTn id="39" dur="500"/>
                                        <p:tgtEl>
                                          <p:spTgt spid="27"/>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par>
                          <p:cTn id="64" fill="hold">
                            <p:stCondLst>
                              <p:cond delay="3500"/>
                            </p:stCondLst>
                            <p:childTnLst>
                              <p:par>
                                <p:cTn id="65" presetID="16" presetClass="entr" presetSubtype="37"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outVertic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7" grpId="0" animBg="1"/>
      <p:bldP spid="18" grpId="0" animBg="1"/>
      <p:bldP spid="19" grpId="0" animBg="1"/>
      <p:bldP spid="21" grpId="0"/>
      <p:bldP spid="23" grpId="0"/>
      <p:bldP spid="25" grpId="0"/>
      <p:bldP spid="26" grpId="0"/>
      <p:bldP spid="27" grpId="0"/>
      <p:bldP spid="28" grpId="0"/>
      <p:bldP spid="29"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pic>
        <p:nvPicPr>
          <p:cNvPr id="11"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54943"/>
            <a:ext cx="2038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2754734" y="1239465"/>
            <a:ext cx="6037660" cy="2988469"/>
            <a:chOff x="2626519" y="997744"/>
            <a:chExt cx="6037660" cy="2988469"/>
          </a:xfrm>
        </p:grpSpPr>
        <p:sp>
          <p:nvSpPr>
            <p:cNvPr id="13" name="文本1"/>
            <p:cNvSpPr/>
            <p:nvPr/>
          </p:nvSpPr>
          <p:spPr bwMode="auto">
            <a:xfrm>
              <a:off x="2931319" y="1013223"/>
              <a:ext cx="5732860" cy="515540"/>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zh-CN" altLang="en-US" sz="1100" kern="0" dirty="0">
                  <a:solidFill>
                    <a:srgbClr val="F9F9F9"/>
                  </a:solidFill>
                  <a:latin typeface="微软雅黑" panose="020B0503020204020204" pitchFamily="34" charset="-122"/>
                  <a:ea typeface="微软雅黑" panose="020B0503020204020204" pitchFamily="34" charset="-122"/>
                </a:rPr>
                <a:t>单击此处输入标题</a:t>
              </a:r>
            </a:p>
          </p:txBody>
        </p:sp>
        <p:sp>
          <p:nvSpPr>
            <p:cNvPr id="14" name="深色1"/>
            <p:cNvSpPr>
              <a:spLocks noChangeArrowheads="1"/>
            </p:cNvSpPr>
            <p:nvPr/>
          </p:nvSpPr>
          <p:spPr bwMode="ltGray">
            <a:xfrm>
              <a:off x="2632473" y="997744"/>
              <a:ext cx="597694" cy="531019"/>
            </a:xfrm>
            <a:prstGeom prst="homePlate">
              <a:avLst>
                <a:gd name="adj" fmla="val 25000"/>
              </a:avLst>
            </a:prstGeom>
            <a:solidFill>
              <a:schemeClr val="bg1">
                <a:lumMod val="65000"/>
              </a:schemeClr>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endParaRPr lang="zh-CN" altLang="zh-CN" sz="1100" kern="0">
                <a:solidFill>
                  <a:srgbClr val="F9F9F9"/>
                </a:solidFill>
                <a:latin typeface="微软雅黑" panose="020B0503020204020204" pitchFamily="34" charset="-122"/>
                <a:ea typeface="微软雅黑" panose="020B0503020204020204" pitchFamily="34" charset="-122"/>
              </a:endParaRPr>
            </a:p>
          </p:txBody>
        </p:sp>
        <p:sp>
          <p:nvSpPr>
            <p:cNvPr id="15" name="文本2"/>
            <p:cNvSpPr/>
            <p:nvPr/>
          </p:nvSpPr>
          <p:spPr bwMode="auto">
            <a:xfrm>
              <a:off x="3078957" y="152876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rPr>
                <a:t>。</a:t>
              </a:r>
            </a:p>
            <a:p>
              <a:pPr eaLnBrk="1" fontAlgn="auto" hangingPunct="1">
                <a:lnSpc>
                  <a:spcPct val="120000"/>
                </a:lnSpc>
                <a:spcBef>
                  <a:spcPts val="0"/>
                </a:spcBef>
                <a:spcAft>
                  <a:spcPts val="0"/>
                </a:spcAft>
                <a:defRPr/>
              </a:pPr>
              <a:endParaRPr lang="zh-CN" altLang="en-US" sz="1100" kern="0" dirty="0">
                <a:solidFill>
                  <a:srgbClr val="4D4D4D"/>
                </a:solidFill>
                <a:latin typeface="微软雅黑" panose="020B0503020204020204" pitchFamily="34" charset="-122"/>
                <a:ea typeface="微软雅黑" panose="020B0503020204020204" pitchFamily="34" charset="-122"/>
              </a:endParaRPr>
            </a:p>
          </p:txBody>
        </p:sp>
        <p:sp>
          <p:nvSpPr>
            <p:cNvPr id="16" name="深色2"/>
            <p:cNvSpPr/>
            <p:nvPr/>
          </p:nvSpPr>
          <p:spPr bwMode="auto">
            <a:xfrm>
              <a:off x="2626519" y="1527573"/>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1</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7" name="文本3"/>
            <p:cNvSpPr/>
            <p:nvPr/>
          </p:nvSpPr>
          <p:spPr bwMode="auto">
            <a:xfrm>
              <a:off x="3078957" y="202287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rPr>
                <a:t>。</a:t>
              </a: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18" name="深色3"/>
            <p:cNvSpPr/>
            <p:nvPr/>
          </p:nvSpPr>
          <p:spPr bwMode="auto">
            <a:xfrm>
              <a:off x="2632473" y="2021682"/>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2</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9" name="文本4"/>
            <p:cNvSpPr/>
            <p:nvPr/>
          </p:nvSpPr>
          <p:spPr bwMode="auto">
            <a:xfrm>
              <a:off x="3078957" y="2515791"/>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rPr>
                <a:t>。</a:t>
              </a: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0" name="深色4"/>
            <p:cNvSpPr/>
            <p:nvPr/>
          </p:nvSpPr>
          <p:spPr bwMode="auto">
            <a:xfrm>
              <a:off x="2632473" y="2514600"/>
              <a:ext cx="452438" cy="494109"/>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3</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1" name="文本5"/>
            <p:cNvSpPr/>
            <p:nvPr/>
          </p:nvSpPr>
          <p:spPr bwMode="auto">
            <a:xfrm>
              <a:off x="3078957" y="300037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2" name="深色5"/>
            <p:cNvSpPr/>
            <p:nvPr/>
          </p:nvSpPr>
          <p:spPr bwMode="auto">
            <a:xfrm>
              <a:off x="2632473" y="2999185"/>
              <a:ext cx="452438" cy="494109"/>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4</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3" name="文本6"/>
            <p:cNvSpPr/>
            <p:nvPr/>
          </p:nvSpPr>
          <p:spPr bwMode="auto">
            <a:xfrm>
              <a:off x="3078957" y="349329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4" name="深色6"/>
            <p:cNvSpPr/>
            <p:nvPr/>
          </p:nvSpPr>
          <p:spPr bwMode="auto">
            <a:xfrm>
              <a:off x="2632473" y="3493295"/>
              <a:ext cx="452438" cy="492918"/>
            </a:xfrm>
            <a:prstGeom prst="rect">
              <a:avLst/>
            </a:prstGeom>
            <a:solidFill>
              <a:srgbClr val="0070C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5</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pic>
          <p:nvPicPr>
            <p:cNvPr id="25" name="图片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5335" y="1031082"/>
              <a:ext cx="479822"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edg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512" y="1572745"/>
            <a:ext cx="7741936" cy="229514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
        <p:nvSpPr>
          <p:cNvPr id="12" name="Rectangle 3"/>
          <p:cNvSpPr txBox="1">
            <a:spLocks noChangeArrowheads="1"/>
          </p:cNvSpPr>
          <p:nvPr/>
        </p:nvSpPr>
        <p:spPr bwMode="auto">
          <a:xfrm>
            <a:off x="2908665" y="627534"/>
            <a:ext cx="317550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0" i="1" dirty="0">
                <a:latin typeface="方正正粗黑简体" panose="02000000000000000000" pitchFamily="2" charset="-122"/>
                <a:ea typeface="方正正粗黑简体" panose="02000000000000000000" pitchFamily="2" charset="-122"/>
              </a:rPr>
              <a:t>谢谢观赏</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椭圆 13"/>
          <p:cNvSpPr/>
          <p:nvPr/>
        </p:nvSpPr>
        <p:spPr>
          <a:xfrm>
            <a:off x="2657587" y="3549105"/>
            <a:ext cx="1400312"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2800" b="0" kern="0" dirty="0">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 入您的文本</a:t>
            </a: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1"/>
          <p:cNvGrpSpPr/>
          <p:nvPr/>
        </p:nvGrpSpPr>
        <p:grpSpPr bwMode="auto">
          <a:xfrm>
            <a:off x="3977208" y="1347614"/>
            <a:ext cx="3305175" cy="846534"/>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37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solidFill>
                    <a:srgbClr val="FFFFFF"/>
                  </a:solidFill>
                  <a:latin typeface="微软雅黑" panose="020B0503020204020204" pitchFamily="34" charset="-122"/>
                  <a:ea typeface="微软雅黑" panose="020B0503020204020204" pitchFamily="34" charset="-122"/>
                </a:rPr>
                <a:t>。</a:t>
              </a:r>
              <a:endParaRPr lang="zh-CN" altLang="en-US" sz="900" dirty="0">
                <a:solidFill>
                  <a:srgbClr val="FFFFFF"/>
                </a:solidFill>
              </a:endParaRPr>
            </a:p>
          </p:txBody>
        </p:sp>
      </p:grpSp>
      <p:grpSp>
        <p:nvGrpSpPr>
          <p:cNvPr id="15" name="组合 14"/>
          <p:cNvGrpSpPr/>
          <p:nvPr/>
        </p:nvGrpSpPr>
        <p:grpSpPr bwMode="auto">
          <a:xfrm>
            <a:off x="3977208" y="2429892"/>
            <a:ext cx="3305175" cy="846535"/>
            <a:chOff x="5233607" y="2874455"/>
            <a:chExt cx="4406900" cy="1128713"/>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37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zh-CN" altLang="en-US" sz="900" dirty="0">
                <a:solidFill>
                  <a:srgbClr val="FFFFFF"/>
                </a:solidFill>
              </a:endParaRPr>
            </a:p>
          </p:txBody>
        </p:sp>
      </p:grpSp>
      <p:grpSp>
        <p:nvGrpSpPr>
          <p:cNvPr id="18" name="组合 17"/>
          <p:cNvGrpSpPr/>
          <p:nvPr/>
        </p:nvGrpSpPr>
        <p:grpSpPr bwMode="auto">
          <a:xfrm>
            <a:off x="3977208" y="3512170"/>
            <a:ext cx="3305175" cy="846534"/>
            <a:chOff x="5233607" y="4317112"/>
            <a:chExt cx="4406900" cy="1128713"/>
          </a:xfrm>
        </p:grpSpPr>
        <p:sp>
          <p:nvSpPr>
            <p:cNvPr id="19" name="圆角矩形 18"/>
            <p:cNvSpPr/>
            <p:nvPr/>
          </p:nvSpPr>
          <p:spPr>
            <a:xfrm>
              <a:off x="5233607" y="4317112"/>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37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solidFill>
                    <a:srgbClr val="FFFFFF"/>
                  </a:solidFill>
                  <a:latin typeface="微软雅黑" panose="020B0503020204020204" pitchFamily="34" charset="-122"/>
                  <a:ea typeface="微软雅黑" panose="020B0503020204020204" pitchFamily="34" charset="-122"/>
                </a:rPr>
                <a:t>。</a:t>
              </a:r>
              <a:endParaRPr lang="zh-CN" altLang="en-US" sz="900" dirty="0">
                <a:solidFill>
                  <a:srgbClr val="FFFFFF"/>
                </a:solidFill>
              </a:endParaRPr>
            </a:p>
          </p:txBody>
        </p:sp>
      </p:grpSp>
      <p:sp>
        <p:nvSpPr>
          <p:cNvPr id="21" name="五边形 20"/>
          <p:cNvSpPr/>
          <p:nvPr/>
        </p:nvSpPr>
        <p:spPr>
          <a:xfrm>
            <a:off x="3000896" y="155716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3000896" y="258586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93752" y="3657426"/>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30562" y="1844104"/>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15419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2" name="右箭头 11"/>
          <p:cNvSpPr>
            <a:spLocks noChangeArrowheads="1"/>
          </p:cNvSpPr>
          <p:nvPr/>
        </p:nvSpPr>
        <p:spPr bwMode="auto">
          <a:xfrm>
            <a:off x="2854499"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3" name="右箭头 12"/>
          <p:cNvSpPr>
            <a:spLocks noChangeArrowheads="1"/>
          </p:cNvSpPr>
          <p:nvPr/>
        </p:nvSpPr>
        <p:spPr bwMode="auto">
          <a:xfrm flipH="1">
            <a:off x="2979912"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4" name="椭圆 13"/>
          <p:cNvSpPr>
            <a:spLocks noChangeArrowheads="1"/>
          </p:cNvSpPr>
          <p:nvPr/>
        </p:nvSpPr>
        <p:spPr bwMode="auto">
          <a:xfrm>
            <a:off x="1187624"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5" name="椭圆 14"/>
          <p:cNvSpPr>
            <a:spLocks noChangeArrowheads="1"/>
          </p:cNvSpPr>
          <p:nvPr/>
        </p:nvSpPr>
        <p:spPr bwMode="auto">
          <a:xfrm>
            <a:off x="6315249"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6" name="矩形 1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p>
        </p:txBody>
      </p:sp>
      <p:sp>
        <p:nvSpPr>
          <p:cNvPr id="17" name="下箭头 16"/>
          <p:cNvSpPr>
            <a:spLocks noChangeArrowheads="1"/>
          </p:cNvSpPr>
          <p:nvPr/>
        </p:nvSpPr>
        <p:spPr bwMode="auto">
          <a:xfrm>
            <a:off x="4146724"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8" name="TextBox 1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19" name="TextBox 1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2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750" advClick="0" advTm="7000">
        <p14:gallery dir="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Right)">
                                      <p:cBhvr>
                                        <p:cTn id="27" dur="500"/>
                                        <p:tgtEl>
                                          <p:spTgt spid="13"/>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500"/>
                                        <p:tgtEl>
                                          <p:spTgt spid="2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amond(in)">
                                      <p:cBhvr>
                                        <p:cTn id="45" dur="500"/>
                                        <p:tgtEl>
                                          <p:spTgt spid="1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dirty="0">
                <a:solidFill>
                  <a:schemeClr val="tx1">
                    <a:lumMod val="85000"/>
                    <a:lumOff val="15000"/>
                  </a:schemeClr>
                </a:solidFill>
                <a:latin typeface="微软雅黑" panose="020B0503020204020204" pitchFamily="34" charset="-122"/>
              </a:rPr>
              <a:t>添加文本信息</a:t>
            </a:r>
            <a:endParaRPr lang="en-US" altLang="zh-CN" sz="1800" b="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14:prism isInverted="1"/>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1414463"/>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lgn="ctr">
            <a:solidFill>
              <a:srgbClr val="0070C0"/>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27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全屏显示(16:9)</PresentationFormat>
  <Paragraphs>561</Paragraphs>
  <Slides>42</Slides>
  <Notes>42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Broadway BT</vt:lpstr>
      <vt:lpstr>方正黑体简体</vt:lpstr>
      <vt:lpstr>方正隶二简体</vt:lpstr>
      <vt:lpstr>方正毡笔黑简体</vt:lpstr>
      <vt:lpstr>方正正粗黑简体</vt:lpstr>
      <vt:lpstr>华文楷体</vt:lpstr>
      <vt:lpstr>微软雅黑</vt:lpstr>
      <vt:lpstr>Arial</vt:lpstr>
      <vt:lpstr>Calibri</vt:lpstr>
      <vt:lpstr>Calibri Light</vt:lpstr>
      <vt:lpstr>Impact</vt:lpstr>
      <vt:lpstr>Wingdings</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411</dc:title>
  <dc:creator/>
  <cp:lastModifiedBy>天 下</cp:lastModifiedBy>
  <cp:revision>233</cp:revision>
  <dcterms:created xsi:type="dcterms:W3CDTF">2010-02-22T07:41:00Z</dcterms:created>
  <dcterms:modified xsi:type="dcterms:W3CDTF">2021-01-05T11:16:02Z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