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60" r:id="rId2"/>
    <p:sldId id="292" r:id="rId3"/>
    <p:sldId id="262" r:id="rId4"/>
    <p:sldId id="332" r:id="rId5"/>
    <p:sldId id="329" r:id="rId6"/>
    <p:sldId id="324" r:id="rId7"/>
    <p:sldId id="325" r:id="rId8"/>
    <p:sldId id="331" r:id="rId9"/>
    <p:sldId id="315" r:id="rId10"/>
    <p:sldId id="326" r:id="rId11"/>
    <p:sldId id="264" r:id="rId12"/>
    <p:sldId id="333" r:id="rId13"/>
    <p:sldId id="334" r:id="rId14"/>
    <p:sldId id="320" r:id="rId15"/>
    <p:sldId id="335" r:id="rId16"/>
    <p:sldId id="319" r:id="rId17"/>
    <p:sldId id="330" r:id="rId18"/>
    <p:sldId id="317" r:id="rId19"/>
    <p:sldId id="298" r:id="rId20"/>
    <p:sldId id="328" r:id="rId21"/>
    <p:sldId id="296" r:id="rId22"/>
    <p:sldId id="316" r:id="rId23"/>
    <p:sldId id="266" r:id="rId24"/>
    <p:sldId id="300" r:id="rId25"/>
    <p:sldId id="263" r:id="rId26"/>
    <p:sldId id="277" r:id="rId27"/>
    <p:sldId id="314" r:id="rId28"/>
    <p:sldId id="327" r:id="rId29"/>
    <p:sldId id="307" r:id="rId30"/>
    <p:sldId id="313" r:id="rId31"/>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 uri="{505F2C04-C923-438B-8C0F-E0CD2BADF298}">
      <wppc:fontMiss xmlns="" xmlns:wppc="http://www.wps.cn/officeDocument/PresentationCustomData"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CFB"/>
    <a:srgbClr val="D13910"/>
    <a:srgbClr val="F2F2F2"/>
    <a:srgbClr val="239071"/>
    <a:srgbClr val="FCA821"/>
    <a:srgbClr val="DC5389"/>
    <a:srgbClr val="57C0D5"/>
    <a:srgbClr val="F2EFEE"/>
    <a:srgbClr val="005092"/>
    <a:srgbClr val="0041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2" autoAdjust="0"/>
    <p:restoredTop sz="99395" autoAdjust="0"/>
  </p:normalViewPr>
  <p:slideViewPr>
    <p:cSldViewPr snapToGrid="0">
      <p:cViewPr varScale="1">
        <p:scale>
          <a:sx n="114" d="100"/>
          <a:sy n="114" d="100"/>
        </p:scale>
        <p:origin x="354"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6</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24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3324423" y="2160366"/>
            <a:ext cx="8812677" cy="2933324"/>
          </a:xfrm>
        </p:spPr>
        <p:txBody>
          <a:bodyPr anchor="ctr">
            <a:normAutofit/>
          </a:bodyPr>
          <a:lstStyle>
            <a:lvl1pPr algn="ctr">
              <a:lnSpc>
                <a:spcPct val="150000"/>
              </a:lnSpc>
              <a:defRPr sz="4400" b="1" i="0">
                <a:solidFill>
                  <a:schemeClr val="accent1"/>
                </a:solidFill>
              </a:defRPr>
            </a:lvl1pPr>
          </a:lstStyle>
          <a:p>
            <a:r>
              <a:rPr lang="zh-CN" altLang="en-US" dirty="0"/>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t>2021/1/5</a:t>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t>‹#›</a:t>
            </a:fld>
            <a:endParaRPr lang="zh-CN" altLang="en-US"/>
          </a:p>
        </p:txBody>
      </p:sp>
      <p:sp>
        <p:nvSpPr>
          <p:cNvPr id="3" name="Subtitle 2"/>
          <p:cNvSpPr>
            <a:spLocks noGrp="1"/>
          </p:cNvSpPr>
          <p:nvPr userDrawn="1">
            <p:ph type="subTitle" idx="1"/>
          </p:nvPr>
        </p:nvSpPr>
        <p:spPr>
          <a:xfrm>
            <a:off x="3295734" y="5230216"/>
            <a:ext cx="8896266" cy="877696"/>
          </a:xfrm>
        </p:spPr>
        <p:txBody>
          <a:bodyPr anchor="ctr">
            <a:noAutofit/>
          </a:bodyPr>
          <a:lstStyle>
            <a:lvl1pPr marL="0" indent="0" algn="ctr">
              <a:lnSpc>
                <a:spcPct val="150000"/>
              </a:lnSpc>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t>2021/1/5</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t>2021/1/5</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t>2021/1/5</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p:nvPr>
        </p:nvSpPr>
        <p:spPr>
          <a:xfrm>
            <a:off x="3879171" y="2631615"/>
            <a:ext cx="7474629" cy="2467282"/>
          </a:xfrm>
        </p:spPr>
        <p:txBody>
          <a:bodyPr anchor="ctr"/>
          <a:lstStyle>
            <a:lvl1pPr algn="ctr">
              <a:lnSpc>
                <a:spcPct val="150000"/>
              </a:lnSpc>
              <a:defRPr sz="54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3936693" y="5157407"/>
            <a:ext cx="7359584" cy="855891"/>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t>2021/1/5</a:t>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t>2021/1/5</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t>2021/1/5</a:t>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t>2021/1/5</a:t>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t>2021/1/5</a:t>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t>‹#›</a:t>
            </a:fld>
            <a:endParaRPr lang="zh-CN" altLang="en-US"/>
          </a:p>
        </p:txBody>
      </p:sp>
      <p:sp>
        <p:nvSpPr>
          <p:cNvPr id="7" name="矩形 6"/>
          <p:cNvSpPr/>
          <p:nvPr userDrawn="1"/>
        </p:nvSpPr>
        <p:spPr>
          <a:xfrm>
            <a:off x="0" y="0"/>
            <a:ext cx="12192002" cy="68580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lvl="0" algn="ctr" defTabSz="914400" eaLnBrk="1" latinLnBrk="0" hangingPunct="1"/>
            <a:endParaRPr lang="zh-CN" altLang="en-US"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t>2021/1/5</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t>2021/1/5</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1" y="0"/>
            <a:ext cx="12192002" cy="6858001"/>
          </a:xfrm>
          <a:prstGeom prst="rect">
            <a:avLst/>
          </a:prstGeom>
          <a:blipFill dpi="0" rotWithShape="1">
            <a:blip r:embed="rId1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312148"/>
            <a:ext cx="10680700" cy="5044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t>2021/1/5</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t>‹#›</a:t>
            </a:fld>
            <a:endParaRPr lang="zh-CN" altLang="en-US"/>
          </a:p>
        </p:txBody>
      </p:sp>
      <p:sp>
        <p:nvSpPr>
          <p:cNvPr id="1031" name="Title Placeholder 1"/>
          <p:cNvSpPr>
            <a:spLocks noGrp="1"/>
          </p:cNvSpPr>
          <p:nvPr>
            <p:ph type="title"/>
          </p:nvPr>
        </p:nvSpPr>
        <p:spPr bwMode="auto">
          <a:xfrm>
            <a:off x="754063" y="106974"/>
            <a:ext cx="10680700" cy="936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accent1"/>
          </a:solidFill>
          <a:effectLst/>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4.xml"/><Relationship Id="rId4"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slideLayout" Target="../slideLayouts/slideLayout6.xml"/><Relationship Id="rId4" Type="http://schemas.openxmlformats.org/officeDocument/2006/relationships/tags" Target="../tags/tag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9.xml"/><Relationship Id="rId1" Type="http://schemas.openxmlformats.org/officeDocument/2006/relationships/tags" Target="../tags/tag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noAutofit/>
          </a:bodyPr>
          <a:lstStyle/>
          <a:p>
            <a:r>
              <a:rPr lang="zh-CN" altLang="en-US" sz="5400" dirty="0">
                <a:latin typeface="+mj-ea"/>
              </a:rPr>
              <a:t>寒假教育教学</a:t>
            </a:r>
            <a:br>
              <a:rPr lang="en-US" altLang="zh-CN" sz="5400" dirty="0">
                <a:latin typeface="+mj-ea"/>
              </a:rPr>
            </a:br>
            <a:r>
              <a:rPr lang="zh-CN" altLang="en-US" sz="5400" dirty="0">
                <a:latin typeface="+mj-ea"/>
              </a:rPr>
              <a:t>培训铅笔小清新模板</a:t>
            </a:r>
          </a:p>
        </p:txBody>
      </p:sp>
      <p:sp>
        <p:nvSpPr>
          <p:cNvPr id="7" name="副标题 6"/>
          <p:cNvSpPr>
            <a:spLocks noGrp="1"/>
          </p:cNvSpPr>
          <p:nvPr>
            <p:ph type="subTitle" idx="1"/>
          </p:nvPr>
        </p:nvSpPr>
        <p:spPr/>
        <p:txBody>
          <a:bodyPr/>
          <a:lstStyle/>
          <a:p>
            <a:r>
              <a:rPr lang="zh-CN" altLang="en-US"/>
              <a:t>讲课人：</a:t>
            </a:r>
            <a:r>
              <a:rPr lang="en-US" altLang="zh-CN"/>
              <a:t>xiazaii</a:t>
            </a:r>
            <a:endParaRPr lang="zh-CN"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请输入第二章的大标题</a:t>
            </a:r>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24" name="矩形 14"/>
          <p:cNvSpPr/>
          <p:nvPr/>
        </p:nvSpPr>
        <p:spPr>
          <a:xfrm>
            <a:off x="693689" y="4699494"/>
            <a:ext cx="3036174"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7" name="KSO_GT1"/>
          <p:cNvSpPr/>
          <p:nvPr/>
        </p:nvSpPr>
        <p:spPr>
          <a:xfrm>
            <a:off x="693689" y="4814605"/>
            <a:ext cx="3036174"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2" charset="-122"/>
                <a:ea typeface="微软雅黑" panose="020B0503020204020204" pitchFamily="2" charset="-122"/>
              </a:rPr>
              <a:t>请输入文本</a:t>
            </a:r>
          </a:p>
        </p:txBody>
      </p:sp>
      <p:sp>
        <p:nvSpPr>
          <p:cNvPr id="28" name="矩形 14"/>
          <p:cNvSpPr/>
          <p:nvPr/>
        </p:nvSpPr>
        <p:spPr>
          <a:xfrm>
            <a:off x="1945714" y="3828264"/>
            <a:ext cx="3036174"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2">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30" name="KSO_GT1"/>
          <p:cNvSpPr/>
          <p:nvPr/>
        </p:nvSpPr>
        <p:spPr>
          <a:xfrm>
            <a:off x="1945714" y="3943375"/>
            <a:ext cx="3036174"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2"/>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2" charset="-122"/>
                <a:ea typeface="微软雅黑" panose="020B0503020204020204" pitchFamily="2" charset="-122"/>
              </a:rPr>
              <a:t>请输入文本</a:t>
            </a:r>
          </a:p>
        </p:txBody>
      </p:sp>
      <p:sp>
        <p:nvSpPr>
          <p:cNvPr id="31" name="矩形 14"/>
          <p:cNvSpPr/>
          <p:nvPr/>
        </p:nvSpPr>
        <p:spPr>
          <a:xfrm>
            <a:off x="3197739" y="2957034"/>
            <a:ext cx="3036174"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3">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32" name="KSO_GT1"/>
          <p:cNvSpPr/>
          <p:nvPr/>
        </p:nvSpPr>
        <p:spPr>
          <a:xfrm>
            <a:off x="3197739" y="3072145"/>
            <a:ext cx="3036174"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3"/>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2" charset="-122"/>
                <a:ea typeface="微软雅黑" panose="020B0503020204020204" pitchFamily="2" charset="-122"/>
              </a:rPr>
              <a:t>请输入文本</a:t>
            </a:r>
          </a:p>
        </p:txBody>
      </p:sp>
      <p:sp>
        <p:nvSpPr>
          <p:cNvPr id="33" name="矩形 32"/>
          <p:cNvSpPr/>
          <p:nvPr/>
        </p:nvSpPr>
        <p:spPr>
          <a:xfrm>
            <a:off x="6991642" y="1694045"/>
            <a:ext cx="4599269"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2" name="矩形 71"/>
          <p:cNvSpPr/>
          <p:nvPr/>
        </p:nvSpPr>
        <p:spPr>
          <a:xfrm>
            <a:off x="172822"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73" name="圆角矩形 85"/>
          <p:cNvSpPr/>
          <p:nvPr/>
        </p:nvSpPr>
        <p:spPr>
          <a:xfrm>
            <a:off x="172823"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62" name="图片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9647356">
            <a:off x="1398389"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4"/>
          <p:cNvSpPr/>
          <p:nvPr/>
        </p:nvSpPr>
        <p:spPr>
          <a:xfrm>
            <a:off x="4220166"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圆角矩形 85"/>
          <p:cNvSpPr/>
          <p:nvPr/>
        </p:nvSpPr>
        <p:spPr>
          <a:xfrm>
            <a:off x="4220167" y="3952524"/>
            <a:ext cx="3751668" cy="62771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17" name="图片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9647356">
            <a:off x="5445733"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矩形 17"/>
          <p:cNvSpPr/>
          <p:nvPr/>
        </p:nvSpPr>
        <p:spPr>
          <a:xfrm>
            <a:off x="8267510"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9" name="圆角矩形 85"/>
          <p:cNvSpPr/>
          <p:nvPr/>
        </p:nvSpPr>
        <p:spPr>
          <a:xfrm>
            <a:off x="8267511" y="3952524"/>
            <a:ext cx="3751668" cy="62771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20" name="图片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9647356">
            <a:off x="9493077"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91" name="矩形 90"/>
          <p:cNvSpPr/>
          <p:nvPr/>
        </p:nvSpPr>
        <p:spPr>
          <a:xfrm>
            <a:off x="8468725" y="4704098"/>
            <a:ext cx="2516242" cy="108006"/>
          </a:xfrm>
          <a:prstGeom prst="rect">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altLang="zh-CN" kern="0" dirty="0">
              <a:solidFill>
                <a:sysClr val="window" lastClr="FFFFFF"/>
              </a:solidFill>
              <a:latin typeface="微软雅黑" panose="020B0503020204020204" pitchFamily="2" charset="-122"/>
              <a:ea typeface="微软雅黑" panose="020B0503020204020204" pitchFamily="2" charset="-122"/>
            </a:endParaRPr>
          </a:p>
        </p:txBody>
      </p:sp>
      <p:sp>
        <p:nvSpPr>
          <p:cNvPr id="92" name="Rectangle 42"/>
          <p:cNvSpPr>
            <a:spLocks noChangeArrowheads="1"/>
          </p:cNvSpPr>
          <p:nvPr/>
        </p:nvSpPr>
        <p:spPr bwMode="auto">
          <a:xfrm>
            <a:off x="8468725" y="5067455"/>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95" name="矩形 94"/>
          <p:cNvSpPr/>
          <p:nvPr/>
        </p:nvSpPr>
        <p:spPr>
          <a:xfrm>
            <a:off x="1238695" y="1865375"/>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97" name="矩形 96"/>
          <p:cNvSpPr/>
          <p:nvPr/>
        </p:nvSpPr>
        <p:spPr>
          <a:xfrm>
            <a:off x="8468725" y="4109926"/>
            <a:ext cx="2516242" cy="513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98" name="星形: 五角 97"/>
          <p:cNvSpPr/>
          <p:nvPr/>
        </p:nvSpPr>
        <p:spPr>
          <a:xfrm>
            <a:off x="492370" y="2679825"/>
            <a:ext cx="422031" cy="422031"/>
          </a:xfrm>
          <a:prstGeom prst="star5">
            <a:avLst/>
          </a:prstGeom>
          <a:solidFill>
            <a:schemeClr val="accent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9" name="直接连接符 98"/>
          <p:cNvCxnSpPr/>
          <p:nvPr/>
        </p:nvCxnSpPr>
        <p:spPr>
          <a:xfrm>
            <a:off x="1111348" y="1854598"/>
            <a:ext cx="0" cy="2072485"/>
          </a:xfrm>
          <a:prstGeom prst="line">
            <a:avLst/>
          </a:prstGeom>
        </p:spPr>
        <p:style>
          <a:lnRef idx="1">
            <a:schemeClr val="accent1"/>
          </a:lnRef>
          <a:fillRef idx="0">
            <a:schemeClr val="accent1"/>
          </a:fillRef>
          <a:effectRef idx="0">
            <a:schemeClr val="accent1"/>
          </a:effectRef>
          <a:fontRef idx="minor">
            <a:schemeClr val="tx1"/>
          </a:fontRef>
        </p:style>
      </p:cxnSp>
      <p:sp>
        <p:nvSpPr>
          <p:cNvPr id="100" name="矩形 99"/>
          <p:cNvSpPr/>
          <p:nvPr/>
        </p:nvSpPr>
        <p:spPr>
          <a:xfrm>
            <a:off x="1238695" y="4299462"/>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01" name="星形: 五角 100"/>
          <p:cNvSpPr/>
          <p:nvPr/>
        </p:nvSpPr>
        <p:spPr>
          <a:xfrm>
            <a:off x="492370" y="5113912"/>
            <a:ext cx="422031" cy="422031"/>
          </a:xfrm>
          <a:prstGeom prst="star5">
            <a:avLst/>
          </a:prstGeom>
          <a:solidFill>
            <a:schemeClr val="accent2"/>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2" name="直接连接符 101"/>
          <p:cNvCxnSpPr/>
          <p:nvPr/>
        </p:nvCxnSpPr>
        <p:spPr>
          <a:xfrm>
            <a:off x="1111348" y="4288685"/>
            <a:ext cx="0" cy="207248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03" name="KSO_Shape"/>
          <p:cNvSpPr/>
          <p:nvPr/>
        </p:nvSpPr>
        <p:spPr bwMode="auto">
          <a:xfrm>
            <a:off x="8700004" y="1916761"/>
            <a:ext cx="2053684" cy="2053684"/>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E42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96" name="Freeform 6"/>
          <p:cNvSpPr/>
          <p:nvPr/>
        </p:nvSpPr>
        <p:spPr bwMode="auto">
          <a:xfrm rot="18900000">
            <a:off x="2057471" y="3530490"/>
            <a:ext cx="1519032" cy="1423123"/>
          </a:xfrm>
          <a:custGeom>
            <a:avLst/>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solidFill>
            <a:schemeClr val="accent3"/>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19" name="Freeform 11"/>
          <p:cNvSpPr/>
          <p:nvPr/>
        </p:nvSpPr>
        <p:spPr bwMode="auto">
          <a:xfrm rot="18900000">
            <a:off x="975429" y="4104220"/>
            <a:ext cx="1516330" cy="1423123"/>
          </a:xfrm>
          <a:custGeom>
            <a:avLst/>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solidFill>
            <a:schemeClr val="accent4"/>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0" name="Freeform 7"/>
          <p:cNvSpPr/>
          <p:nvPr/>
        </p:nvSpPr>
        <p:spPr bwMode="auto">
          <a:xfrm rot="18900000">
            <a:off x="1546781" y="2486314"/>
            <a:ext cx="1516330" cy="1423123"/>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2"/>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1" name="Freeform 8"/>
          <p:cNvSpPr/>
          <p:nvPr/>
        </p:nvSpPr>
        <p:spPr bwMode="auto">
          <a:xfrm rot="18900000">
            <a:off x="463390" y="3060043"/>
            <a:ext cx="1516330" cy="1423123"/>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4" name="타원 108"/>
          <p:cNvSpPr/>
          <p:nvPr/>
        </p:nvSpPr>
        <p:spPr>
          <a:xfrm>
            <a:off x="4131479" y="1826539"/>
            <a:ext cx="3614457" cy="585123"/>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25" name="矩形 124"/>
          <p:cNvSpPr/>
          <p:nvPr/>
        </p:nvSpPr>
        <p:spPr>
          <a:xfrm>
            <a:off x="4193141"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28" name="타원 108"/>
          <p:cNvSpPr/>
          <p:nvPr/>
        </p:nvSpPr>
        <p:spPr>
          <a:xfrm>
            <a:off x="4131479" y="4423238"/>
            <a:ext cx="3614457" cy="585123"/>
          </a:xfrm>
          <a:prstGeom prst="roundRect">
            <a:avLst>
              <a:gd name="adj" fmla="val 50000"/>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29" name="矩形 128"/>
          <p:cNvSpPr/>
          <p:nvPr/>
        </p:nvSpPr>
        <p:spPr>
          <a:xfrm>
            <a:off x="4193141"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타원 108"/>
          <p:cNvSpPr/>
          <p:nvPr/>
        </p:nvSpPr>
        <p:spPr>
          <a:xfrm>
            <a:off x="8300523" y="1826539"/>
            <a:ext cx="3614457" cy="585123"/>
          </a:xfrm>
          <a:prstGeom prst="roundRect">
            <a:avLst>
              <a:gd name="adj" fmla="val 5000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7" name="矩形 16"/>
          <p:cNvSpPr/>
          <p:nvPr/>
        </p:nvSpPr>
        <p:spPr>
          <a:xfrm>
            <a:off x="8362185"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타원 108"/>
          <p:cNvSpPr/>
          <p:nvPr/>
        </p:nvSpPr>
        <p:spPr>
          <a:xfrm>
            <a:off x="8300523" y="4423238"/>
            <a:ext cx="3614457" cy="585123"/>
          </a:xfrm>
          <a:prstGeom prst="roundRect">
            <a:avLst>
              <a:gd name="adj" fmla="val 5000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9" name="矩形 18"/>
          <p:cNvSpPr/>
          <p:nvPr/>
        </p:nvSpPr>
        <p:spPr>
          <a:xfrm>
            <a:off x="8362185"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3" name="L 形 12"/>
          <p:cNvSpPr/>
          <p:nvPr/>
        </p:nvSpPr>
        <p:spPr>
          <a:xfrm rot="13509573">
            <a:off x="36449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14" name="L 形 13"/>
          <p:cNvSpPr/>
          <p:nvPr/>
        </p:nvSpPr>
        <p:spPr>
          <a:xfrm rot="13509573">
            <a:off x="77216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15" name="矩形: 圆角 14"/>
          <p:cNvSpPr/>
          <p:nvPr/>
        </p:nvSpPr>
        <p:spPr bwMode="auto">
          <a:xfrm>
            <a:off x="1028700"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26" name="KSO_Shape"/>
          <p:cNvSpPr/>
          <p:nvPr/>
        </p:nvSpPr>
        <p:spPr bwMode="auto">
          <a:xfrm>
            <a:off x="1709738" y="2449943"/>
            <a:ext cx="906462" cy="1011237"/>
          </a:xfrm>
          <a:custGeom>
            <a:avLst/>
            <a:gdLst>
              <a:gd name="T0" fmla="*/ 527033 w 2960688"/>
              <a:gd name="T1" fmla="*/ 1877159 h 3298826"/>
              <a:gd name="T2" fmla="*/ 409443 w 2960688"/>
              <a:gd name="T3" fmla="*/ 2000501 h 3298826"/>
              <a:gd name="T4" fmla="*/ 411355 w 2960688"/>
              <a:gd name="T5" fmla="*/ 2233197 h 3298826"/>
              <a:gd name="T6" fmla="*/ 351125 w 2960688"/>
              <a:gd name="T7" fmla="*/ 2312034 h 3298826"/>
              <a:gd name="T8" fmla="*/ 273369 w 2960688"/>
              <a:gd name="T9" fmla="*/ 2124161 h 3298826"/>
              <a:gd name="T10" fmla="*/ 346027 w 2960688"/>
              <a:gd name="T11" fmla="*/ 1891464 h 3298826"/>
              <a:gd name="T12" fmla="*/ 896304 w 2960688"/>
              <a:gd name="T13" fmla="*/ 1785321 h 3298826"/>
              <a:gd name="T14" fmla="*/ 1068706 w 2960688"/>
              <a:gd name="T15" fmla="*/ 2016555 h 3298826"/>
              <a:gd name="T16" fmla="*/ 1068071 w 2960688"/>
              <a:gd name="T17" fmla="*/ 2228732 h 3298826"/>
              <a:gd name="T18" fmla="*/ 959169 w 2960688"/>
              <a:gd name="T19" fmla="*/ 2409781 h 3298826"/>
              <a:gd name="T20" fmla="*/ 713741 w 2960688"/>
              <a:gd name="T21" fmla="*/ 2518728 h 3298826"/>
              <a:gd name="T22" fmla="*/ 693421 w 2960688"/>
              <a:gd name="T23" fmla="*/ 1957476 h 3298826"/>
              <a:gd name="T24" fmla="*/ 640080 w 2960688"/>
              <a:gd name="T25" fmla="*/ 1634173 h 3298826"/>
              <a:gd name="T26" fmla="*/ 392430 w 2960688"/>
              <a:gd name="T27" fmla="*/ 1729423 h 3298826"/>
              <a:gd name="T28" fmla="*/ 232092 w 2960688"/>
              <a:gd name="T29" fmla="*/ 1935163 h 3298826"/>
              <a:gd name="T30" fmla="*/ 200025 w 2960688"/>
              <a:gd name="T31" fmla="*/ 2188846 h 3298826"/>
              <a:gd name="T32" fmla="*/ 307658 w 2960688"/>
              <a:gd name="T33" fmla="*/ 2432368 h 3298826"/>
              <a:gd name="T34" fmla="*/ 520065 w 2960688"/>
              <a:gd name="T35" fmla="*/ 2581276 h 3298826"/>
              <a:gd name="T36" fmla="*/ 775335 w 2960688"/>
              <a:gd name="T37" fmla="*/ 2601279 h 3298826"/>
              <a:gd name="T38" fmla="*/ 1014095 w 2960688"/>
              <a:gd name="T39" fmla="*/ 2481581 h 3298826"/>
              <a:gd name="T40" fmla="*/ 1151890 w 2960688"/>
              <a:gd name="T41" fmla="*/ 2263141 h 3298826"/>
              <a:gd name="T42" fmla="*/ 1159510 w 2960688"/>
              <a:gd name="T43" fmla="*/ 2006283 h 3298826"/>
              <a:gd name="T44" fmla="*/ 1027748 w 2960688"/>
              <a:gd name="T45" fmla="*/ 1773556 h 3298826"/>
              <a:gd name="T46" fmla="*/ 803275 w 2960688"/>
              <a:gd name="T47" fmla="*/ 1647190 h 3298826"/>
              <a:gd name="T48" fmla="*/ 1574800 w 2960688"/>
              <a:gd name="T49" fmla="*/ 2092842 h 3298826"/>
              <a:gd name="T50" fmla="*/ 2153920 w 2960688"/>
              <a:gd name="T51" fmla="*/ 1496357 h 3298826"/>
              <a:gd name="T52" fmla="*/ 2773363 w 2960688"/>
              <a:gd name="T53" fmla="*/ 1705761 h 3298826"/>
              <a:gd name="T54" fmla="*/ 2930208 w 2960688"/>
              <a:gd name="T55" fmla="*/ 2034463 h 3298826"/>
              <a:gd name="T56" fmla="*/ 2534285 w 2960688"/>
              <a:gd name="T57" fmla="*/ 2333022 h 3298826"/>
              <a:gd name="T58" fmla="*/ 2062798 w 2960688"/>
              <a:gd name="T59" fmla="*/ 2832102 h 3298826"/>
              <a:gd name="T60" fmla="*/ 1393825 w 2960688"/>
              <a:gd name="T61" fmla="*/ 2435503 h 3298826"/>
              <a:gd name="T62" fmla="*/ 1449705 w 2960688"/>
              <a:gd name="T63" fmla="*/ 1990995 h 3298826"/>
              <a:gd name="T64" fmla="*/ 1293813 w 2960688"/>
              <a:gd name="T65" fmla="*/ 1642623 h 3298826"/>
              <a:gd name="T66" fmla="*/ 818833 w 2960688"/>
              <a:gd name="T67" fmla="*/ 1450340 h 3298826"/>
              <a:gd name="T68" fmla="*/ 1141095 w 2960688"/>
              <a:gd name="T69" fmla="*/ 1611630 h 3298826"/>
              <a:gd name="T70" fmla="*/ 1340803 w 2960688"/>
              <a:gd name="T71" fmla="*/ 1927861 h 3298826"/>
              <a:gd name="T72" fmla="*/ 1348423 w 2960688"/>
              <a:gd name="T73" fmla="*/ 2284731 h 3298826"/>
              <a:gd name="T74" fmla="*/ 1223010 w 2960688"/>
              <a:gd name="T75" fmla="*/ 2541906 h 3298826"/>
              <a:gd name="T76" fmla="*/ 1473200 w 2960688"/>
              <a:gd name="T77" fmla="*/ 3188336 h 3298826"/>
              <a:gd name="T78" fmla="*/ 1409700 w 2960688"/>
              <a:gd name="T79" fmla="*/ 3287079 h 3298826"/>
              <a:gd name="T80" fmla="*/ 1293813 w 2960688"/>
              <a:gd name="T81" fmla="*/ 3278189 h 3298826"/>
              <a:gd name="T82" fmla="*/ 780415 w 2960688"/>
              <a:gd name="T83" fmla="*/ 2798129 h 3298826"/>
              <a:gd name="T84" fmla="*/ 485775 w 2960688"/>
              <a:gd name="T85" fmla="*/ 2775904 h 3298826"/>
              <a:gd name="T86" fmla="*/ 179387 w 2960688"/>
              <a:gd name="T87" fmla="*/ 2582863 h 3298826"/>
              <a:gd name="T88" fmla="*/ 11747 w 2960688"/>
              <a:gd name="T89" fmla="*/ 2248853 h 3298826"/>
              <a:gd name="T90" fmla="*/ 39687 w 2960688"/>
              <a:gd name="T91" fmla="*/ 1891666 h 3298826"/>
              <a:gd name="T92" fmla="*/ 248285 w 2960688"/>
              <a:gd name="T93" fmla="*/ 1593533 h 3298826"/>
              <a:gd name="T94" fmla="*/ 589598 w 2960688"/>
              <a:gd name="T95" fmla="*/ 1443356 h 3298826"/>
              <a:gd name="T96" fmla="*/ 2009571 w 2960688"/>
              <a:gd name="T97" fmla="*/ 44471 h 3298826"/>
              <a:gd name="T98" fmla="*/ 2211293 w 2960688"/>
              <a:gd name="T99" fmla="*/ 227752 h 3298826"/>
              <a:gd name="T100" fmla="*/ 2308501 w 2960688"/>
              <a:gd name="T101" fmla="*/ 511410 h 3298826"/>
              <a:gd name="T102" fmla="*/ 2385695 w 2960688"/>
              <a:gd name="T103" fmla="*/ 681985 h 3298826"/>
              <a:gd name="T104" fmla="*/ 2326608 w 2960688"/>
              <a:gd name="T105" fmla="*/ 854149 h 3298826"/>
              <a:gd name="T106" fmla="*/ 2142358 w 2960688"/>
              <a:gd name="T107" fmla="*/ 1198477 h 3298826"/>
              <a:gd name="T108" fmla="*/ 1940000 w 2960688"/>
              <a:gd name="T109" fmla="*/ 1360477 h 3298826"/>
              <a:gd name="T110" fmla="*/ 1698569 w 2960688"/>
              <a:gd name="T111" fmla="*/ 1367782 h 3298826"/>
              <a:gd name="T112" fmla="*/ 1505106 w 2960688"/>
              <a:gd name="T113" fmla="*/ 1235642 h 3298826"/>
              <a:gd name="T114" fmla="*/ 1298619 w 2960688"/>
              <a:gd name="T115" fmla="*/ 873208 h 3298826"/>
              <a:gd name="T116" fmla="*/ 1219200 w 2960688"/>
              <a:gd name="T117" fmla="*/ 700409 h 3298826"/>
              <a:gd name="T118" fmla="*/ 1306560 w 2960688"/>
              <a:gd name="T119" fmla="*/ 536504 h 3298826"/>
              <a:gd name="T120" fmla="*/ 1394873 w 2960688"/>
              <a:gd name="T121" fmla="*/ 248081 h 3298826"/>
              <a:gd name="T122" fmla="*/ 1587383 w 2960688"/>
              <a:gd name="T123" fmla="*/ 54953 h 3298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60688" h="3298826">
                <a:moveTo>
                  <a:pt x="472859" y="1797050"/>
                </a:moveTo>
                <a:lnTo>
                  <a:pt x="478276" y="1797050"/>
                </a:lnTo>
                <a:lnTo>
                  <a:pt x="483375" y="1797686"/>
                </a:lnTo>
                <a:lnTo>
                  <a:pt x="488792" y="1798640"/>
                </a:lnTo>
                <a:lnTo>
                  <a:pt x="493891" y="1800229"/>
                </a:lnTo>
                <a:lnTo>
                  <a:pt x="499309" y="1802454"/>
                </a:lnTo>
                <a:lnTo>
                  <a:pt x="503770" y="1804679"/>
                </a:lnTo>
                <a:lnTo>
                  <a:pt x="508550" y="1807858"/>
                </a:lnTo>
                <a:lnTo>
                  <a:pt x="512693" y="1811355"/>
                </a:lnTo>
                <a:lnTo>
                  <a:pt x="516836" y="1815170"/>
                </a:lnTo>
                <a:lnTo>
                  <a:pt x="520341" y="1819302"/>
                </a:lnTo>
                <a:lnTo>
                  <a:pt x="523846" y="1824071"/>
                </a:lnTo>
                <a:lnTo>
                  <a:pt x="526396" y="1829157"/>
                </a:lnTo>
                <a:lnTo>
                  <a:pt x="528945" y="1834561"/>
                </a:lnTo>
                <a:lnTo>
                  <a:pt x="530220" y="1839648"/>
                </a:lnTo>
                <a:lnTo>
                  <a:pt x="531495" y="1845370"/>
                </a:lnTo>
                <a:lnTo>
                  <a:pt x="531813" y="1850774"/>
                </a:lnTo>
                <a:lnTo>
                  <a:pt x="531813" y="1855860"/>
                </a:lnTo>
                <a:lnTo>
                  <a:pt x="531495" y="1861264"/>
                </a:lnTo>
                <a:lnTo>
                  <a:pt x="530220" y="1866668"/>
                </a:lnTo>
                <a:lnTo>
                  <a:pt x="528945" y="1871755"/>
                </a:lnTo>
                <a:lnTo>
                  <a:pt x="527033" y="1877159"/>
                </a:lnTo>
                <a:lnTo>
                  <a:pt x="524165" y="1881609"/>
                </a:lnTo>
                <a:lnTo>
                  <a:pt x="520978" y="1886378"/>
                </a:lnTo>
                <a:lnTo>
                  <a:pt x="517792" y="1890510"/>
                </a:lnTo>
                <a:lnTo>
                  <a:pt x="513968" y="1894643"/>
                </a:lnTo>
                <a:lnTo>
                  <a:pt x="509506" y="1898140"/>
                </a:lnTo>
                <a:lnTo>
                  <a:pt x="504726" y="1901636"/>
                </a:lnTo>
                <a:lnTo>
                  <a:pt x="495803" y="1907358"/>
                </a:lnTo>
                <a:lnTo>
                  <a:pt x="486880" y="1913080"/>
                </a:lnTo>
                <a:lnTo>
                  <a:pt x="478913" y="1918803"/>
                </a:lnTo>
                <a:lnTo>
                  <a:pt x="471265" y="1924842"/>
                </a:lnTo>
                <a:lnTo>
                  <a:pt x="463936" y="1931200"/>
                </a:lnTo>
                <a:lnTo>
                  <a:pt x="457244" y="1937240"/>
                </a:lnTo>
                <a:lnTo>
                  <a:pt x="450870" y="1943280"/>
                </a:lnTo>
                <a:lnTo>
                  <a:pt x="444815" y="1949320"/>
                </a:lnTo>
                <a:lnTo>
                  <a:pt x="439398" y="1955678"/>
                </a:lnTo>
                <a:lnTo>
                  <a:pt x="433980" y="1962036"/>
                </a:lnTo>
                <a:lnTo>
                  <a:pt x="429519" y="1968076"/>
                </a:lnTo>
                <a:lnTo>
                  <a:pt x="424739" y="1974751"/>
                </a:lnTo>
                <a:lnTo>
                  <a:pt x="420596" y="1980791"/>
                </a:lnTo>
                <a:lnTo>
                  <a:pt x="416453" y="1987467"/>
                </a:lnTo>
                <a:lnTo>
                  <a:pt x="412948" y="1993825"/>
                </a:lnTo>
                <a:lnTo>
                  <a:pt x="409443" y="2000501"/>
                </a:lnTo>
                <a:lnTo>
                  <a:pt x="406256" y="2006858"/>
                </a:lnTo>
                <a:lnTo>
                  <a:pt x="403388" y="2013534"/>
                </a:lnTo>
                <a:lnTo>
                  <a:pt x="400838" y="2019892"/>
                </a:lnTo>
                <a:lnTo>
                  <a:pt x="398608" y="2026886"/>
                </a:lnTo>
                <a:lnTo>
                  <a:pt x="394465" y="2039919"/>
                </a:lnTo>
                <a:lnTo>
                  <a:pt x="391278" y="2053271"/>
                </a:lnTo>
                <a:lnTo>
                  <a:pt x="388729" y="2066622"/>
                </a:lnTo>
                <a:lnTo>
                  <a:pt x="387135" y="2079974"/>
                </a:lnTo>
                <a:lnTo>
                  <a:pt x="386498" y="2093007"/>
                </a:lnTo>
                <a:lnTo>
                  <a:pt x="385861" y="2106041"/>
                </a:lnTo>
                <a:lnTo>
                  <a:pt x="385861" y="2118439"/>
                </a:lnTo>
                <a:lnTo>
                  <a:pt x="386817" y="2130518"/>
                </a:lnTo>
                <a:lnTo>
                  <a:pt x="387773" y="2141962"/>
                </a:lnTo>
                <a:lnTo>
                  <a:pt x="389366" y="2153724"/>
                </a:lnTo>
                <a:lnTo>
                  <a:pt x="391278" y="2164215"/>
                </a:lnTo>
                <a:lnTo>
                  <a:pt x="393190" y="2174705"/>
                </a:lnTo>
                <a:lnTo>
                  <a:pt x="395421" y="2184242"/>
                </a:lnTo>
                <a:lnTo>
                  <a:pt x="397970" y="2193461"/>
                </a:lnTo>
                <a:lnTo>
                  <a:pt x="402432" y="2209038"/>
                </a:lnTo>
                <a:lnTo>
                  <a:pt x="406574" y="2221435"/>
                </a:lnTo>
                <a:lnTo>
                  <a:pt x="409761" y="2229383"/>
                </a:lnTo>
                <a:lnTo>
                  <a:pt x="411355" y="2233197"/>
                </a:lnTo>
                <a:lnTo>
                  <a:pt x="413585" y="2238602"/>
                </a:lnTo>
                <a:lnTo>
                  <a:pt x="415179" y="2244006"/>
                </a:lnTo>
                <a:lnTo>
                  <a:pt x="416453" y="2249728"/>
                </a:lnTo>
                <a:lnTo>
                  <a:pt x="416772" y="2255132"/>
                </a:lnTo>
                <a:lnTo>
                  <a:pt x="416772" y="2260536"/>
                </a:lnTo>
                <a:lnTo>
                  <a:pt x="415816" y="2265940"/>
                </a:lnTo>
                <a:lnTo>
                  <a:pt x="414860" y="2271026"/>
                </a:lnTo>
                <a:lnTo>
                  <a:pt x="413267" y="2276113"/>
                </a:lnTo>
                <a:lnTo>
                  <a:pt x="411036" y="2281199"/>
                </a:lnTo>
                <a:lnTo>
                  <a:pt x="408168" y="2285967"/>
                </a:lnTo>
                <a:lnTo>
                  <a:pt x="405300" y="2290736"/>
                </a:lnTo>
                <a:lnTo>
                  <a:pt x="401794" y="2294868"/>
                </a:lnTo>
                <a:lnTo>
                  <a:pt x="397970" y="2298683"/>
                </a:lnTo>
                <a:lnTo>
                  <a:pt x="393509" y="2302180"/>
                </a:lnTo>
                <a:lnTo>
                  <a:pt x="389047" y="2305359"/>
                </a:lnTo>
                <a:lnTo>
                  <a:pt x="383630" y="2307902"/>
                </a:lnTo>
                <a:lnTo>
                  <a:pt x="378213" y="2309809"/>
                </a:lnTo>
                <a:lnTo>
                  <a:pt x="372795" y="2311717"/>
                </a:lnTo>
                <a:lnTo>
                  <a:pt x="367696" y="2312670"/>
                </a:lnTo>
                <a:lnTo>
                  <a:pt x="361642" y="2312988"/>
                </a:lnTo>
                <a:lnTo>
                  <a:pt x="356543" y="2312988"/>
                </a:lnTo>
                <a:lnTo>
                  <a:pt x="351125" y="2312034"/>
                </a:lnTo>
                <a:lnTo>
                  <a:pt x="345708" y="2311081"/>
                </a:lnTo>
                <a:lnTo>
                  <a:pt x="340609" y="2309491"/>
                </a:lnTo>
                <a:lnTo>
                  <a:pt x="335829" y="2307584"/>
                </a:lnTo>
                <a:lnTo>
                  <a:pt x="330730" y="2304723"/>
                </a:lnTo>
                <a:lnTo>
                  <a:pt x="326587" y="2301862"/>
                </a:lnTo>
                <a:lnTo>
                  <a:pt x="322126" y="2298365"/>
                </a:lnTo>
                <a:lnTo>
                  <a:pt x="318302" y="2294550"/>
                </a:lnTo>
                <a:lnTo>
                  <a:pt x="314478" y="2289782"/>
                </a:lnTo>
                <a:lnTo>
                  <a:pt x="311610" y="2285332"/>
                </a:lnTo>
                <a:lnTo>
                  <a:pt x="308742" y="2280245"/>
                </a:lnTo>
                <a:lnTo>
                  <a:pt x="306830" y="2275795"/>
                </a:lnTo>
                <a:lnTo>
                  <a:pt x="302687" y="2264987"/>
                </a:lnTo>
                <a:lnTo>
                  <a:pt x="296951" y="2249092"/>
                </a:lnTo>
                <a:lnTo>
                  <a:pt x="293764" y="2239237"/>
                </a:lnTo>
                <a:lnTo>
                  <a:pt x="290259" y="2228111"/>
                </a:lnTo>
                <a:lnTo>
                  <a:pt x="287391" y="2216349"/>
                </a:lnTo>
                <a:lnTo>
                  <a:pt x="284204" y="2202998"/>
                </a:lnTo>
                <a:lnTo>
                  <a:pt x="281017" y="2189328"/>
                </a:lnTo>
                <a:lnTo>
                  <a:pt x="278468" y="2173752"/>
                </a:lnTo>
                <a:lnTo>
                  <a:pt x="276556" y="2158175"/>
                </a:lnTo>
                <a:lnTo>
                  <a:pt x="274644" y="2141645"/>
                </a:lnTo>
                <a:lnTo>
                  <a:pt x="273369" y="2124161"/>
                </a:lnTo>
                <a:lnTo>
                  <a:pt x="273050" y="2106041"/>
                </a:lnTo>
                <a:lnTo>
                  <a:pt x="273369" y="2088239"/>
                </a:lnTo>
                <a:lnTo>
                  <a:pt x="274325" y="2078384"/>
                </a:lnTo>
                <a:lnTo>
                  <a:pt x="274962" y="2069483"/>
                </a:lnTo>
                <a:lnTo>
                  <a:pt x="275918" y="2059629"/>
                </a:lnTo>
                <a:lnTo>
                  <a:pt x="277193" y="2049774"/>
                </a:lnTo>
                <a:lnTo>
                  <a:pt x="278786" y="2040237"/>
                </a:lnTo>
                <a:lnTo>
                  <a:pt x="280698" y="2030382"/>
                </a:lnTo>
                <a:lnTo>
                  <a:pt x="282929" y="2020846"/>
                </a:lnTo>
                <a:lnTo>
                  <a:pt x="285479" y="2010673"/>
                </a:lnTo>
                <a:lnTo>
                  <a:pt x="288347" y="2000819"/>
                </a:lnTo>
                <a:lnTo>
                  <a:pt x="291533" y="1990328"/>
                </a:lnTo>
                <a:lnTo>
                  <a:pt x="295039" y="1980473"/>
                </a:lnTo>
                <a:lnTo>
                  <a:pt x="299181" y="1970619"/>
                </a:lnTo>
                <a:lnTo>
                  <a:pt x="303324" y="1960446"/>
                </a:lnTo>
                <a:lnTo>
                  <a:pt x="308423" y="1950274"/>
                </a:lnTo>
                <a:lnTo>
                  <a:pt x="313522" y="1940419"/>
                </a:lnTo>
                <a:lnTo>
                  <a:pt x="319258" y="1930247"/>
                </a:lnTo>
                <a:lnTo>
                  <a:pt x="325313" y="1920710"/>
                </a:lnTo>
                <a:lnTo>
                  <a:pt x="331368" y="1910855"/>
                </a:lnTo>
                <a:lnTo>
                  <a:pt x="338697" y="1901318"/>
                </a:lnTo>
                <a:lnTo>
                  <a:pt x="346027" y="1891464"/>
                </a:lnTo>
                <a:lnTo>
                  <a:pt x="353675" y="1881927"/>
                </a:lnTo>
                <a:lnTo>
                  <a:pt x="362279" y="1872708"/>
                </a:lnTo>
                <a:lnTo>
                  <a:pt x="370883" y="1863807"/>
                </a:lnTo>
                <a:lnTo>
                  <a:pt x="380125" y="1854906"/>
                </a:lnTo>
                <a:lnTo>
                  <a:pt x="389685" y="1846005"/>
                </a:lnTo>
                <a:lnTo>
                  <a:pt x="400201" y="1837740"/>
                </a:lnTo>
                <a:lnTo>
                  <a:pt x="411036" y="1829157"/>
                </a:lnTo>
                <a:lnTo>
                  <a:pt x="422190" y="1820892"/>
                </a:lnTo>
                <a:lnTo>
                  <a:pt x="433980" y="1813263"/>
                </a:lnTo>
                <a:lnTo>
                  <a:pt x="446409" y="1805315"/>
                </a:lnTo>
                <a:lnTo>
                  <a:pt x="451189" y="1802772"/>
                </a:lnTo>
                <a:lnTo>
                  <a:pt x="456606" y="1800547"/>
                </a:lnTo>
                <a:lnTo>
                  <a:pt x="461705" y="1798957"/>
                </a:lnTo>
                <a:lnTo>
                  <a:pt x="467441" y="1797686"/>
                </a:lnTo>
                <a:lnTo>
                  <a:pt x="472859" y="1797050"/>
                </a:lnTo>
                <a:close/>
                <a:moveTo>
                  <a:pt x="799783" y="1741488"/>
                </a:moveTo>
                <a:lnTo>
                  <a:pt x="816611" y="1747205"/>
                </a:lnTo>
                <a:lnTo>
                  <a:pt x="833438" y="1753558"/>
                </a:lnTo>
                <a:lnTo>
                  <a:pt x="849631" y="1760228"/>
                </a:lnTo>
                <a:lnTo>
                  <a:pt x="865506" y="1767851"/>
                </a:lnTo>
                <a:lnTo>
                  <a:pt x="881064" y="1776427"/>
                </a:lnTo>
                <a:lnTo>
                  <a:pt x="896304" y="1785321"/>
                </a:lnTo>
                <a:lnTo>
                  <a:pt x="910909" y="1795167"/>
                </a:lnTo>
                <a:lnTo>
                  <a:pt x="925514" y="1805332"/>
                </a:lnTo>
                <a:lnTo>
                  <a:pt x="939166" y="1816131"/>
                </a:lnTo>
                <a:lnTo>
                  <a:pt x="952819" y="1827566"/>
                </a:lnTo>
                <a:lnTo>
                  <a:pt x="965201" y="1839953"/>
                </a:lnTo>
                <a:lnTo>
                  <a:pt x="977584" y="1852976"/>
                </a:lnTo>
                <a:lnTo>
                  <a:pt x="989331" y="1866317"/>
                </a:lnTo>
                <a:lnTo>
                  <a:pt x="1000444" y="1879975"/>
                </a:lnTo>
                <a:lnTo>
                  <a:pt x="1011239" y="1894586"/>
                </a:lnTo>
                <a:lnTo>
                  <a:pt x="1021081" y="1909514"/>
                </a:lnTo>
                <a:lnTo>
                  <a:pt x="1026479" y="1918090"/>
                </a:lnTo>
                <a:lnTo>
                  <a:pt x="1031559" y="1926666"/>
                </a:lnTo>
                <a:lnTo>
                  <a:pt x="1036004" y="1935242"/>
                </a:lnTo>
                <a:lnTo>
                  <a:pt x="1040766" y="1944136"/>
                </a:lnTo>
                <a:lnTo>
                  <a:pt x="1044894" y="1952712"/>
                </a:lnTo>
                <a:lnTo>
                  <a:pt x="1049021" y="1961605"/>
                </a:lnTo>
                <a:lnTo>
                  <a:pt x="1052831" y="1970817"/>
                </a:lnTo>
                <a:lnTo>
                  <a:pt x="1056324" y="1979710"/>
                </a:lnTo>
                <a:lnTo>
                  <a:pt x="1059816" y="1988922"/>
                </a:lnTo>
                <a:lnTo>
                  <a:pt x="1062991" y="1997815"/>
                </a:lnTo>
                <a:lnTo>
                  <a:pt x="1065849" y="2007026"/>
                </a:lnTo>
                <a:lnTo>
                  <a:pt x="1068706" y="2016555"/>
                </a:lnTo>
                <a:lnTo>
                  <a:pt x="1070929" y="2025767"/>
                </a:lnTo>
                <a:lnTo>
                  <a:pt x="1073151" y="2035295"/>
                </a:lnTo>
                <a:lnTo>
                  <a:pt x="1075056" y="2044507"/>
                </a:lnTo>
                <a:lnTo>
                  <a:pt x="1076961" y="2054353"/>
                </a:lnTo>
                <a:lnTo>
                  <a:pt x="1078549" y="2063882"/>
                </a:lnTo>
                <a:lnTo>
                  <a:pt x="1079819" y="2073411"/>
                </a:lnTo>
                <a:lnTo>
                  <a:pt x="1080771" y="2082940"/>
                </a:lnTo>
                <a:lnTo>
                  <a:pt x="1081724" y="2092786"/>
                </a:lnTo>
                <a:lnTo>
                  <a:pt x="1082359" y="2102315"/>
                </a:lnTo>
                <a:lnTo>
                  <a:pt x="1082676" y="2111844"/>
                </a:lnTo>
                <a:lnTo>
                  <a:pt x="1082676" y="2122008"/>
                </a:lnTo>
                <a:lnTo>
                  <a:pt x="1082676" y="2131537"/>
                </a:lnTo>
                <a:lnTo>
                  <a:pt x="1082359" y="2141066"/>
                </a:lnTo>
                <a:lnTo>
                  <a:pt x="1081724" y="2150913"/>
                </a:lnTo>
                <a:lnTo>
                  <a:pt x="1080771" y="2160442"/>
                </a:lnTo>
                <a:lnTo>
                  <a:pt x="1079819" y="2170606"/>
                </a:lnTo>
                <a:lnTo>
                  <a:pt x="1078231" y="2180135"/>
                </a:lnTo>
                <a:lnTo>
                  <a:pt x="1076644" y="2189981"/>
                </a:lnTo>
                <a:lnTo>
                  <a:pt x="1075056" y="2199510"/>
                </a:lnTo>
                <a:lnTo>
                  <a:pt x="1072834" y="2209674"/>
                </a:lnTo>
                <a:lnTo>
                  <a:pt x="1070611" y="2219203"/>
                </a:lnTo>
                <a:lnTo>
                  <a:pt x="1068071" y="2228732"/>
                </a:lnTo>
                <a:lnTo>
                  <a:pt x="1065214" y="2238261"/>
                </a:lnTo>
                <a:lnTo>
                  <a:pt x="1062356" y="2247472"/>
                </a:lnTo>
                <a:lnTo>
                  <a:pt x="1058864" y="2257001"/>
                </a:lnTo>
                <a:lnTo>
                  <a:pt x="1055689" y="2266212"/>
                </a:lnTo>
                <a:lnTo>
                  <a:pt x="1052196" y="2275106"/>
                </a:lnTo>
                <a:lnTo>
                  <a:pt x="1048386" y="2284317"/>
                </a:lnTo>
                <a:lnTo>
                  <a:pt x="1044259" y="2292893"/>
                </a:lnTo>
                <a:lnTo>
                  <a:pt x="1039814" y="2301787"/>
                </a:lnTo>
                <a:lnTo>
                  <a:pt x="1035369" y="2310045"/>
                </a:lnTo>
                <a:lnTo>
                  <a:pt x="1030606" y="2318621"/>
                </a:lnTo>
                <a:lnTo>
                  <a:pt x="1025844" y="2327197"/>
                </a:lnTo>
                <a:lnTo>
                  <a:pt x="1020764" y="2335456"/>
                </a:lnTo>
                <a:lnTo>
                  <a:pt x="1015366" y="2343396"/>
                </a:lnTo>
                <a:lnTo>
                  <a:pt x="1009969" y="2351655"/>
                </a:lnTo>
                <a:lnTo>
                  <a:pt x="1004254" y="2359278"/>
                </a:lnTo>
                <a:lnTo>
                  <a:pt x="998539" y="2366901"/>
                </a:lnTo>
                <a:lnTo>
                  <a:pt x="992506" y="2374524"/>
                </a:lnTo>
                <a:lnTo>
                  <a:pt x="985839" y="2381830"/>
                </a:lnTo>
                <a:lnTo>
                  <a:pt x="979806" y="2389135"/>
                </a:lnTo>
                <a:lnTo>
                  <a:pt x="972821" y="2396440"/>
                </a:lnTo>
                <a:lnTo>
                  <a:pt x="966471" y="2403111"/>
                </a:lnTo>
                <a:lnTo>
                  <a:pt x="959169" y="2409781"/>
                </a:lnTo>
                <a:lnTo>
                  <a:pt x="952184" y="2416451"/>
                </a:lnTo>
                <a:lnTo>
                  <a:pt x="944564" y="2423121"/>
                </a:lnTo>
                <a:lnTo>
                  <a:pt x="937261" y="2429156"/>
                </a:lnTo>
                <a:lnTo>
                  <a:pt x="929641" y="2435191"/>
                </a:lnTo>
                <a:lnTo>
                  <a:pt x="921704" y="2441544"/>
                </a:lnTo>
                <a:lnTo>
                  <a:pt x="913766" y="2447261"/>
                </a:lnTo>
                <a:lnTo>
                  <a:pt x="905511" y="2452661"/>
                </a:lnTo>
                <a:lnTo>
                  <a:pt x="897256" y="2458061"/>
                </a:lnTo>
                <a:lnTo>
                  <a:pt x="884874" y="2465684"/>
                </a:lnTo>
                <a:lnTo>
                  <a:pt x="872809" y="2472354"/>
                </a:lnTo>
                <a:lnTo>
                  <a:pt x="860426" y="2478707"/>
                </a:lnTo>
                <a:lnTo>
                  <a:pt x="847726" y="2484742"/>
                </a:lnTo>
                <a:lnTo>
                  <a:pt x="834708" y="2490141"/>
                </a:lnTo>
                <a:lnTo>
                  <a:pt x="821691" y="2495541"/>
                </a:lnTo>
                <a:lnTo>
                  <a:pt x="808991" y="2499988"/>
                </a:lnTo>
                <a:lnTo>
                  <a:pt x="795338" y="2503799"/>
                </a:lnTo>
                <a:lnTo>
                  <a:pt x="782003" y="2507611"/>
                </a:lnTo>
                <a:lnTo>
                  <a:pt x="768668" y="2510787"/>
                </a:lnTo>
                <a:lnTo>
                  <a:pt x="755016" y="2513328"/>
                </a:lnTo>
                <a:lnTo>
                  <a:pt x="741046" y="2515552"/>
                </a:lnTo>
                <a:lnTo>
                  <a:pt x="727393" y="2517140"/>
                </a:lnTo>
                <a:lnTo>
                  <a:pt x="713741" y="2518728"/>
                </a:lnTo>
                <a:lnTo>
                  <a:pt x="699771" y="2519363"/>
                </a:lnTo>
                <a:lnTo>
                  <a:pt x="685801" y="2519363"/>
                </a:lnTo>
                <a:lnTo>
                  <a:pt x="675958" y="2519363"/>
                </a:lnTo>
                <a:lnTo>
                  <a:pt x="666116" y="2519046"/>
                </a:lnTo>
                <a:lnTo>
                  <a:pt x="646113" y="2517140"/>
                </a:lnTo>
                <a:lnTo>
                  <a:pt x="647701" y="2406922"/>
                </a:lnTo>
                <a:lnTo>
                  <a:pt x="648971" y="2312586"/>
                </a:lnTo>
                <a:lnTo>
                  <a:pt x="650241" y="2242708"/>
                </a:lnTo>
                <a:lnTo>
                  <a:pt x="650876" y="2220156"/>
                </a:lnTo>
                <a:lnTo>
                  <a:pt x="651193" y="2207133"/>
                </a:lnTo>
                <a:lnTo>
                  <a:pt x="653416" y="2182040"/>
                </a:lnTo>
                <a:lnTo>
                  <a:pt x="656273" y="2157583"/>
                </a:lnTo>
                <a:lnTo>
                  <a:pt x="658813" y="2134078"/>
                </a:lnTo>
                <a:lnTo>
                  <a:pt x="661988" y="2111209"/>
                </a:lnTo>
                <a:lnTo>
                  <a:pt x="665481" y="2089293"/>
                </a:lnTo>
                <a:lnTo>
                  <a:pt x="668973" y="2068329"/>
                </a:lnTo>
                <a:lnTo>
                  <a:pt x="672148" y="2048001"/>
                </a:lnTo>
                <a:lnTo>
                  <a:pt x="675958" y="2028625"/>
                </a:lnTo>
                <a:lnTo>
                  <a:pt x="680403" y="2009885"/>
                </a:lnTo>
                <a:lnTo>
                  <a:pt x="684531" y="1991463"/>
                </a:lnTo>
                <a:lnTo>
                  <a:pt x="688658" y="1974311"/>
                </a:lnTo>
                <a:lnTo>
                  <a:pt x="693421" y="1957476"/>
                </a:lnTo>
                <a:lnTo>
                  <a:pt x="697866" y="1941595"/>
                </a:lnTo>
                <a:lnTo>
                  <a:pt x="702946" y="1926031"/>
                </a:lnTo>
                <a:lnTo>
                  <a:pt x="707708" y="1911420"/>
                </a:lnTo>
                <a:lnTo>
                  <a:pt x="712788" y="1897444"/>
                </a:lnTo>
                <a:lnTo>
                  <a:pt x="717868" y="1883786"/>
                </a:lnTo>
                <a:lnTo>
                  <a:pt x="723266" y="1870763"/>
                </a:lnTo>
                <a:lnTo>
                  <a:pt x="728663" y="1858693"/>
                </a:lnTo>
                <a:lnTo>
                  <a:pt x="733743" y="1846941"/>
                </a:lnTo>
                <a:lnTo>
                  <a:pt x="739141" y="1835824"/>
                </a:lnTo>
                <a:lnTo>
                  <a:pt x="744538" y="1825025"/>
                </a:lnTo>
                <a:lnTo>
                  <a:pt x="750253" y="1814543"/>
                </a:lnTo>
                <a:lnTo>
                  <a:pt x="755651" y="1804696"/>
                </a:lnTo>
                <a:lnTo>
                  <a:pt x="761366" y="1795485"/>
                </a:lnTo>
                <a:lnTo>
                  <a:pt x="766763" y="1786591"/>
                </a:lnTo>
                <a:lnTo>
                  <a:pt x="777876" y="1770392"/>
                </a:lnTo>
                <a:lnTo>
                  <a:pt x="788988" y="1755464"/>
                </a:lnTo>
                <a:lnTo>
                  <a:pt x="799783" y="1741488"/>
                </a:lnTo>
                <a:close/>
                <a:moveTo>
                  <a:pt x="687070" y="1632268"/>
                </a:moveTo>
                <a:lnTo>
                  <a:pt x="675640" y="1632585"/>
                </a:lnTo>
                <a:lnTo>
                  <a:pt x="663575" y="1632585"/>
                </a:lnTo>
                <a:lnTo>
                  <a:pt x="651828" y="1633538"/>
                </a:lnTo>
                <a:lnTo>
                  <a:pt x="640080" y="1634173"/>
                </a:lnTo>
                <a:lnTo>
                  <a:pt x="628015" y="1635760"/>
                </a:lnTo>
                <a:lnTo>
                  <a:pt x="616585" y="1637348"/>
                </a:lnTo>
                <a:lnTo>
                  <a:pt x="604838" y="1638935"/>
                </a:lnTo>
                <a:lnTo>
                  <a:pt x="592773" y="1641158"/>
                </a:lnTo>
                <a:lnTo>
                  <a:pt x="581343" y="1643381"/>
                </a:lnTo>
                <a:lnTo>
                  <a:pt x="569595" y="1645920"/>
                </a:lnTo>
                <a:lnTo>
                  <a:pt x="558165" y="1649095"/>
                </a:lnTo>
                <a:lnTo>
                  <a:pt x="546735" y="1652270"/>
                </a:lnTo>
                <a:lnTo>
                  <a:pt x="534670" y="1655763"/>
                </a:lnTo>
                <a:lnTo>
                  <a:pt x="523240" y="1659573"/>
                </a:lnTo>
                <a:lnTo>
                  <a:pt x="512128" y="1663700"/>
                </a:lnTo>
                <a:lnTo>
                  <a:pt x="500698" y="1668145"/>
                </a:lnTo>
                <a:lnTo>
                  <a:pt x="489268" y="1672908"/>
                </a:lnTo>
                <a:lnTo>
                  <a:pt x="478155" y="1678305"/>
                </a:lnTo>
                <a:lnTo>
                  <a:pt x="467043" y="1683703"/>
                </a:lnTo>
                <a:lnTo>
                  <a:pt x="455930" y="1689418"/>
                </a:lnTo>
                <a:lnTo>
                  <a:pt x="444818" y="1695133"/>
                </a:lnTo>
                <a:lnTo>
                  <a:pt x="434023" y="1701483"/>
                </a:lnTo>
                <a:lnTo>
                  <a:pt x="423545" y="1708150"/>
                </a:lnTo>
                <a:lnTo>
                  <a:pt x="412750" y="1714818"/>
                </a:lnTo>
                <a:lnTo>
                  <a:pt x="402273" y="1721803"/>
                </a:lnTo>
                <a:lnTo>
                  <a:pt x="392430" y="1729423"/>
                </a:lnTo>
                <a:lnTo>
                  <a:pt x="382588" y="1736726"/>
                </a:lnTo>
                <a:lnTo>
                  <a:pt x="373063" y="1744663"/>
                </a:lnTo>
                <a:lnTo>
                  <a:pt x="363220" y="1752283"/>
                </a:lnTo>
                <a:lnTo>
                  <a:pt x="354330" y="1760856"/>
                </a:lnTo>
                <a:lnTo>
                  <a:pt x="345440" y="1768793"/>
                </a:lnTo>
                <a:lnTo>
                  <a:pt x="336550" y="1777683"/>
                </a:lnTo>
                <a:lnTo>
                  <a:pt x="328295" y="1785938"/>
                </a:lnTo>
                <a:lnTo>
                  <a:pt x="320040" y="1795146"/>
                </a:lnTo>
                <a:lnTo>
                  <a:pt x="312103" y="1804036"/>
                </a:lnTo>
                <a:lnTo>
                  <a:pt x="304483" y="1813243"/>
                </a:lnTo>
                <a:lnTo>
                  <a:pt x="297180" y="1822768"/>
                </a:lnTo>
                <a:lnTo>
                  <a:pt x="289878" y="1832293"/>
                </a:lnTo>
                <a:lnTo>
                  <a:pt x="282893" y="1841818"/>
                </a:lnTo>
                <a:lnTo>
                  <a:pt x="276225" y="1851978"/>
                </a:lnTo>
                <a:lnTo>
                  <a:pt x="269875" y="1861821"/>
                </a:lnTo>
                <a:lnTo>
                  <a:pt x="263842" y="1871663"/>
                </a:lnTo>
                <a:lnTo>
                  <a:pt x="257810" y="1882141"/>
                </a:lnTo>
                <a:lnTo>
                  <a:pt x="252095" y="1892301"/>
                </a:lnTo>
                <a:lnTo>
                  <a:pt x="246697" y="1903096"/>
                </a:lnTo>
                <a:lnTo>
                  <a:pt x="241617" y="1913573"/>
                </a:lnTo>
                <a:lnTo>
                  <a:pt x="236855" y="1924051"/>
                </a:lnTo>
                <a:lnTo>
                  <a:pt x="232092" y="1935163"/>
                </a:lnTo>
                <a:lnTo>
                  <a:pt x="227965" y="1945958"/>
                </a:lnTo>
                <a:lnTo>
                  <a:pt x="223837" y="1957071"/>
                </a:lnTo>
                <a:lnTo>
                  <a:pt x="220027" y="1968183"/>
                </a:lnTo>
                <a:lnTo>
                  <a:pt x="216535" y="1979296"/>
                </a:lnTo>
                <a:lnTo>
                  <a:pt x="213360" y="1990726"/>
                </a:lnTo>
                <a:lnTo>
                  <a:pt x="210502" y="2001838"/>
                </a:lnTo>
                <a:lnTo>
                  <a:pt x="207645" y="2013268"/>
                </a:lnTo>
                <a:lnTo>
                  <a:pt x="205105" y="2024698"/>
                </a:lnTo>
                <a:lnTo>
                  <a:pt x="203200" y="2036763"/>
                </a:lnTo>
                <a:lnTo>
                  <a:pt x="201295" y="2048193"/>
                </a:lnTo>
                <a:lnTo>
                  <a:pt x="199390" y="2059623"/>
                </a:lnTo>
                <a:lnTo>
                  <a:pt x="198120" y="2071371"/>
                </a:lnTo>
                <a:lnTo>
                  <a:pt x="196850" y="2082801"/>
                </a:lnTo>
                <a:lnTo>
                  <a:pt x="196215" y="2094866"/>
                </a:lnTo>
                <a:lnTo>
                  <a:pt x="195897" y="2106613"/>
                </a:lnTo>
                <a:lnTo>
                  <a:pt x="195580" y="2118043"/>
                </a:lnTo>
                <a:lnTo>
                  <a:pt x="195580" y="2129791"/>
                </a:lnTo>
                <a:lnTo>
                  <a:pt x="195897" y="2141856"/>
                </a:lnTo>
                <a:lnTo>
                  <a:pt x="196532" y="2153603"/>
                </a:lnTo>
                <a:lnTo>
                  <a:pt x="197485" y="2165668"/>
                </a:lnTo>
                <a:lnTo>
                  <a:pt x="198437" y="2177098"/>
                </a:lnTo>
                <a:lnTo>
                  <a:pt x="200025" y="2188846"/>
                </a:lnTo>
                <a:lnTo>
                  <a:pt x="201930" y="2200593"/>
                </a:lnTo>
                <a:lnTo>
                  <a:pt x="203835" y="2212023"/>
                </a:lnTo>
                <a:lnTo>
                  <a:pt x="206057" y="2224088"/>
                </a:lnTo>
                <a:lnTo>
                  <a:pt x="208915" y="2235518"/>
                </a:lnTo>
                <a:lnTo>
                  <a:pt x="211772" y="2247266"/>
                </a:lnTo>
                <a:lnTo>
                  <a:pt x="215265" y="2258696"/>
                </a:lnTo>
                <a:lnTo>
                  <a:pt x="218757" y="2270443"/>
                </a:lnTo>
                <a:lnTo>
                  <a:pt x="222567" y="2281873"/>
                </a:lnTo>
                <a:lnTo>
                  <a:pt x="226695" y="2293303"/>
                </a:lnTo>
                <a:lnTo>
                  <a:pt x="231140" y="2304733"/>
                </a:lnTo>
                <a:lnTo>
                  <a:pt x="235902" y="2315846"/>
                </a:lnTo>
                <a:lnTo>
                  <a:pt x="240982" y="2327276"/>
                </a:lnTo>
                <a:lnTo>
                  <a:pt x="246380" y="2338388"/>
                </a:lnTo>
                <a:lnTo>
                  <a:pt x="252095" y="2349501"/>
                </a:lnTo>
                <a:lnTo>
                  <a:pt x="257810" y="2360296"/>
                </a:lnTo>
                <a:lnTo>
                  <a:pt x="264160" y="2371408"/>
                </a:lnTo>
                <a:lnTo>
                  <a:pt x="270827" y="2381886"/>
                </a:lnTo>
                <a:lnTo>
                  <a:pt x="277813" y="2392681"/>
                </a:lnTo>
                <a:lnTo>
                  <a:pt x="284798" y="2403158"/>
                </a:lnTo>
                <a:lnTo>
                  <a:pt x="292100" y="2413001"/>
                </a:lnTo>
                <a:lnTo>
                  <a:pt x="299720" y="2422843"/>
                </a:lnTo>
                <a:lnTo>
                  <a:pt x="307658" y="2432368"/>
                </a:lnTo>
                <a:lnTo>
                  <a:pt x="315595" y="2442211"/>
                </a:lnTo>
                <a:lnTo>
                  <a:pt x="323533" y="2451101"/>
                </a:lnTo>
                <a:lnTo>
                  <a:pt x="332105" y="2459991"/>
                </a:lnTo>
                <a:lnTo>
                  <a:pt x="340360" y="2468881"/>
                </a:lnTo>
                <a:lnTo>
                  <a:pt x="349250" y="2477136"/>
                </a:lnTo>
                <a:lnTo>
                  <a:pt x="358140" y="2485391"/>
                </a:lnTo>
                <a:lnTo>
                  <a:pt x="367348" y="2493328"/>
                </a:lnTo>
                <a:lnTo>
                  <a:pt x="376238" y="2500948"/>
                </a:lnTo>
                <a:lnTo>
                  <a:pt x="385445" y="2508251"/>
                </a:lnTo>
                <a:lnTo>
                  <a:pt x="394970" y="2515553"/>
                </a:lnTo>
                <a:lnTo>
                  <a:pt x="405130" y="2522538"/>
                </a:lnTo>
                <a:lnTo>
                  <a:pt x="414655" y="2528888"/>
                </a:lnTo>
                <a:lnTo>
                  <a:pt x="424498" y="2535556"/>
                </a:lnTo>
                <a:lnTo>
                  <a:pt x="434975" y="2541588"/>
                </a:lnTo>
                <a:lnTo>
                  <a:pt x="445135" y="2547621"/>
                </a:lnTo>
                <a:lnTo>
                  <a:pt x="455613" y="2553018"/>
                </a:lnTo>
                <a:lnTo>
                  <a:pt x="465773" y="2558416"/>
                </a:lnTo>
                <a:lnTo>
                  <a:pt x="476568" y="2563813"/>
                </a:lnTo>
                <a:lnTo>
                  <a:pt x="487363" y="2568258"/>
                </a:lnTo>
                <a:lnTo>
                  <a:pt x="498158" y="2573021"/>
                </a:lnTo>
                <a:lnTo>
                  <a:pt x="509270" y="2577466"/>
                </a:lnTo>
                <a:lnTo>
                  <a:pt x="520065" y="2581276"/>
                </a:lnTo>
                <a:lnTo>
                  <a:pt x="531178" y="2585086"/>
                </a:lnTo>
                <a:lnTo>
                  <a:pt x="542290" y="2588896"/>
                </a:lnTo>
                <a:lnTo>
                  <a:pt x="553720" y="2592071"/>
                </a:lnTo>
                <a:lnTo>
                  <a:pt x="564833" y="2594928"/>
                </a:lnTo>
                <a:lnTo>
                  <a:pt x="576580" y="2597786"/>
                </a:lnTo>
                <a:lnTo>
                  <a:pt x="588010" y="2600326"/>
                </a:lnTo>
                <a:lnTo>
                  <a:pt x="599440" y="2602231"/>
                </a:lnTo>
                <a:lnTo>
                  <a:pt x="611188" y="2604136"/>
                </a:lnTo>
                <a:lnTo>
                  <a:pt x="622618" y="2605724"/>
                </a:lnTo>
                <a:lnTo>
                  <a:pt x="634683" y="2607311"/>
                </a:lnTo>
                <a:lnTo>
                  <a:pt x="646113" y="2608581"/>
                </a:lnTo>
                <a:lnTo>
                  <a:pt x="657860" y="2609216"/>
                </a:lnTo>
                <a:lnTo>
                  <a:pt x="669925" y="2609534"/>
                </a:lnTo>
                <a:lnTo>
                  <a:pt x="681355" y="2609851"/>
                </a:lnTo>
                <a:lnTo>
                  <a:pt x="693103" y="2609851"/>
                </a:lnTo>
                <a:lnTo>
                  <a:pt x="704850" y="2609534"/>
                </a:lnTo>
                <a:lnTo>
                  <a:pt x="716915" y="2608899"/>
                </a:lnTo>
                <a:lnTo>
                  <a:pt x="728345" y="2607946"/>
                </a:lnTo>
                <a:lnTo>
                  <a:pt x="740093" y="2606676"/>
                </a:lnTo>
                <a:lnTo>
                  <a:pt x="752158" y="2605406"/>
                </a:lnTo>
                <a:lnTo>
                  <a:pt x="763905" y="2603501"/>
                </a:lnTo>
                <a:lnTo>
                  <a:pt x="775335" y="2601279"/>
                </a:lnTo>
                <a:lnTo>
                  <a:pt x="787083" y="2598738"/>
                </a:lnTo>
                <a:lnTo>
                  <a:pt x="798830" y="2596198"/>
                </a:lnTo>
                <a:lnTo>
                  <a:pt x="810578" y="2593658"/>
                </a:lnTo>
                <a:lnTo>
                  <a:pt x="822008" y="2590166"/>
                </a:lnTo>
                <a:lnTo>
                  <a:pt x="833438" y="2586673"/>
                </a:lnTo>
                <a:lnTo>
                  <a:pt x="844868" y="2582863"/>
                </a:lnTo>
                <a:lnTo>
                  <a:pt x="856615" y="2578736"/>
                </a:lnTo>
                <a:lnTo>
                  <a:pt x="867410" y="2573973"/>
                </a:lnTo>
                <a:lnTo>
                  <a:pt x="879158" y="2569528"/>
                </a:lnTo>
                <a:lnTo>
                  <a:pt x="890270" y="2564131"/>
                </a:lnTo>
                <a:lnTo>
                  <a:pt x="901383" y="2558733"/>
                </a:lnTo>
                <a:lnTo>
                  <a:pt x="912178" y="2553336"/>
                </a:lnTo>
                <a:lnTo>
                  <a:pt x="923290" y="2547303"/>
                </a:lnTo>
                <a:lnTo>
                  <a:pt x="934085" y="2540636"/>
                </a:lnTo>
                <a:lnTo>
                  <a:pt x="944880" y="2534286"/>
                </a:lnTo>
                <a:lnTo>
                  <a:pt x="955675" y="2527301"/>
                </a:lnTo>
                <a:lnTo>
                  <a:pt x="965835" y="2520633"/>
                </a:lnTo>
                <a:lnTo>
                  <a:pt x="976313" y="2512696"/>
                </a:lnTo>
                <a:lnTo>
                  <a:pt x="986155" y="2505711"/>
                </a:lnTo>
                <a:lnTo>
                  <a:pt x="995680" y="2497456"/>
                </a:lnTo>
                <a:lnTo>
                  <a:pt x="1005205" y="2489836"/>
                </a:lnTo>
                <a:lnTo>
                  <a:pt x="1014095" y="2481581"/>
                </a:lnTo>
                <a:lnTo>
                  <a:pt x="1023303" y="2473326"/>
                </a:lnTo>
                <a:lnTo>
                  <a:pt x="1031558" y="2464753"/>
                </a:lnTo>
                <a:lnTo>
                  <a:pt x="1040130" y="2456181"/>
                </a:lnTo>
                <a:lnTo>
                  <a:pt x="1048385" y="2446973"/>
                </a:lnTo>
                <a:lnTo>
                  <a:pt x="1056640" y="2438083"/>
                </a:lnTo>
                <a:lnTo>
                  <a:pt x="1064260" y="2429193"/>
                </a:lnTo>
                <a:lnTo>
                  <a:pt x="1071563" y="2419351"/>
                </a:lnTo>
                <a:lnTo>
                  <a:pt x="1078865" y="2409826"/>
                </a:lnTo>
                <a:lnTo>
                  <a:pt x="1085533" y="2400301"/>
                </a:lnTo>
                <a:lnTo>
                  <a:pt x="1092200" y="2390458"/>
                </a:lnTo>
                <a:lnTo>
                  <a:pt x="1098550" y="2380616"/>
                </a:lnTo>
                <a:lnTo>
                  <a:pt x="1104583" y="2370456"/>
                </a:lnTo>
                <a:lnTo>
                  <a:pt x="1110933" y="2360296"/>
                </a:lnTo>
                <a:lnTo>
                  <a:pt x="1116330" y="2349818"/>
                </a:lnTo>
                <a:lnTo>
                  <a:pt x="1121728" y="2339023"/>
                </a:lnTo>
                <a:lnTo>
                  <a:pt x="1126808" y="2328863"/>
                </a:lnTo>
                <a:lnTo>
                  <a:pt x="1131570" y="2318068"/>
                </a:lnTo>
                <a:lnTo>
                  <a:pt x="1136015" y="2306956"/>
                </a:lnTo>
                <a:lnTo>
                  <a:pt x="1140778" y="2296478"/>
                </a:lnTo>
                <a:lnTo>
                  <a:pt x="1144588" y="2285366"/>
                </a:lnTo>
                <a:lnTo>
                  <a:pt x="1148398" y="2274253"/>
                </a:lnTo>
                <a:lnTo>
                  <a:pt x="1151890" y="2263141"/>
                </a:lnTo>
                <a:lnTo>
                  <a:pt x="1155383" y="2251711"/>
                </a:lnTo>
                <a:lnTo>
                  <a:pt x="1158240" y="2240598"/>
                </a:lnTo>
                <a:lnTo>
                  <a:pt x="1161098" y="2228851"/>
                </a:lnTo>
                <a:lnTo>
                  <a:pt x="1163320" y="2217421"/>
                </a:lnTo>
                <a:lnTo>
                  <a:pt x="1165543" y="2205673"/>
                </a:lnTo>
                <a:lnTo>
                  <a:pt x="1167448" y="2194243"/>
                </a:lnTo>
                <a:lnTo>
                  <a:pt x="1169035" y="2182813"/>
                </a:lnTo>
                <a:lnTo>
                  <a:pt x="1170305" y="2170748"/>
                </a:lnTo>
                <a:lnTo>
                  <a:pt x="1171258" y="2159318"/>
                </a:lnTo>
                <a:lnTo>
                  <a:pt x="1172210" y="2147571"/>
                </a:lnTo>
                <a:lnTo>
                  <a:pt x="1172845" y="2135823"/>
                </a:lnTo>
                <a:lnTo>
                  <a:pt x="1172845" y="2123758"/>
                </a:lnTo>
                <a:lnTo>
                  <a:pt x="1172845" y="2112328"/>
                </a:lnTo>
                <a:lnTo>
                  <a:pt x="1172528" y="2100581"/>
                </a:lnTo>
                <a:lnTo>
                  <a:pt x="1172210" y="2088516"/>
                </a:lnTo>
                <a:lnTo>
                  <a:pt x="1170940" y="2076768"/>
                </a:lnTo>
                <a:lnTo>
                  <a:pt x="1169670" y="2065021"/>
                </a:lnTo>
                <a:lnTo>
                  <a:pt x="1168083" y="2053591"/>
                </a:lnTo>
                <a:lnTo>
                  <a:pt x="1166813" y="2041526"/>
                </a:lnTo>
                <a:lnTo>
                  <a:pt x="1164273" y="2029778"/>
                </a:lnTo>
                <a:lnTo>
                  <a:pt x="1162050" y="2018348"/>
                </a:lnTo>
                <a:lnTo>
                  <a:pt x="1159510" y="2006283"/>
                </a:lnTo>
                <a:lnTo>
                  <a:pt x="1156335" y="1994853"/>
                </a:lnTo>
                <a:lnTo>
                  <a:pt x="1153478" y="1983423"/>
                </a:lnTo>
                <a:lnTo>
                  <a:pt x="1149985" y="1971993"/>
                </a:lnTo>
                <a:lnTo>
                  <a:pt x="1145540" y="1960563"/>
                </a:lnTo>
                <a:lnTo>
                  <a:pt x="1141730" y="1949133"/>
                </a:lnTo>
                <a:lnTo>
                  <a:pt x="1137285" y="1937386"/>
                </a:lnTo>
                <a:lnTo>
                  <a:pt x="1132205" y="1926591"/>
                </a:lnTo>
                <a:lnTo>
                  <a:pt x="1127443" y="1914843"/>
                </a:lnTo>
                <a:lnTo>
                  <a:pt x="1122045" y="1903731"/>
                </a:lnTo>
                <a:lnTo>
                  <a:pt x="1116330" y="1892936"/>
                </a:lnTo>
                <a:lnTo>
                  <a:pt x="1110615" y="1882141"/>
                </a:lnTo>
                <a:lnTo>
                  <a:pt x="1103948" y="1871028"/>
                </a:lnTo>
                <a:lnTo>
                  <a:pt x="1097598" y="1860233"/>
                </a:lnTo>
                <a:lnTo>
                  <a:pt x="1090613" y="1849438"/>
                </a:lnTo>
                <a:lnTo>
                  <a:pt x="1083310" y="1839278"/>
                </a:lnTo>
                <a:lnTo>
                  <a:pt x="1076008" y="1829436"/>
                </a:lnTo>
                <a:lnTo>
                  <a:pt x="1068388" y="1819276"/>
                </a:lnTo>
                <a:lnTo>
                  <a:pt x="1060768" y="1809751"/>
                </a:lnTo>
                <a:lnTo>
                  <a:pt x="1053148" y="1800226"/>
                </a:lnTo>
                <a:lnTo>
                  <a:pt x="1044575" y="1791018"/>
                </a:lnTo>
                <a:lnTo>
                  <a:pt x="1036320" y="1782128"/>
                </a:lnTo>
                <a:lnTo>
                  <a:pt x="1027748" y="1773556"/>
                </a:lnTo>
                <a:lnTo>
                  <a:pt x="1019175" y="1764983"/>
                </a:lnTo>
                <a:lnTo>
                  <a:pt x="1010285" y="1757046"/>
                </a:lnTo>
                <a:lnTo>
                  <a:pt x="1001395" y="1749108"/>
                </a:lnTo>
                <a:lnTo>
                  <a:pt x="992188" y="1741171"/>
                </a:lnTo>
                <a:lnTo>
                  <a:pt x="982663" y="1734186"/>
                </a:lnTo>
                <a:lnTo>
                  <a:pt x="973138" y="1726883"/>
                </a:lnTo>
                <a:lnTo>
                  <a:pt x="963613" y="1719898"/>
                </a:lnTo>
                <a:lnTo>
                  <a:pt x="953770" y="1713230"/>
                </a:lnTo>
                <a:lnTo>
                  <a:pt x="943610" y="1706880"/>
                </a:lnTo>
                <a:lnTo>
                  <a:pt x="933768" y="1700848"/>
                </a:lnTo>
                <a:lnTo>
                  <a:pt x="923290" y="1695133"/>
                </a:lnTo>
                <a:lnTo>
                  <a:pt x="913130" y="1689418"/>
                </a:lnTo>
                <a:lnTo>
                  <a:pt x="902335" y="1684020"/>
                </a:lnTo>
                <a:lnTo>
                  <a:pt x="892175" y="1678623"/>
                </a:lnTo>
                <a:lnTo>
                  <a:pt x="881380" y="1673860"/>
                </a:lnTo>
                <a:lnTo>
                  <a:pt x="870268" y="1669415"/>
                </a:lnTo>
                <a:lnTo>
                  <a:pt x="859473" y="1664653"/>
                </a:lnTo>
                <a:lnTo>
                  <a:pt x="848360" y="1660843"/>
                </a:lnTo>
                <a:lnTo>
                  <a:pt x="837248" y="1657033"/>
                </a:lnTo>
                <a:lnTo>
                  <a:pt x="825818" y="1653858"/>
                </a:lnTo>
                <a:lnTo>
                  <a:pt x="814705" y="1650365"/>
                </a:lnTo>
                <a:lnTo>
                  <a:pt x="803275" y="1647190"/>
                </a:lnTo>
                <a:lnTo>
                  <a:pt x="791845" y="1644651"/>
                </a:lnTo>
                <a:lnTo>
                  <a:pt x="780415" y="1642111"/>
                </a:lnTo>
                <a:lnTo>
                  <a:pt x="768985" y="1639888"/>
                </a:lnTo>
                <a:lnTo>
                  <a:pt x="757238" y="1637983"/>
                </a:lnTo>
                <a:lnTo>
                  <a:pt x="745490" y="1636395"/>
                </a:lnTo>
                <a:lnTo>
                  <a:pt x="734060" y="1635125"/>
                </a:lnTo>
                <a:lnTo>
                  <a:pt x="722313" y="1633855"/>
                </a:lnTo>
                <a:lnTo>
                  <a:pt x="710565" y="1632903"/>
                </a:lnTo>
                <a:lnTo>
                  <a:pt x="698818" y="1632585"/>
                </a:lnTo>
                <a:lnTo>
                  <a:pt x="687070" y="1632268"/>
                </a:lnTo>
                <a:close/>
                <a:moveTo>
                  <a:pt x="1446848" y="1466850"/>
                </a:moveTo>
                <a:lnTo>
                  <a:pt x="1448435" y="1479858"/>
                </a:lnTo>
                <a:lnTo>
                  <a:pt x="1450658" y="1496357"/>
                </a:lnTo>
                <a:lnTo>
                  <a:pt x="1453833" y="1515711"/>
                </a:lnTo>
                <a:lnTo>
                  <a:pt x="1457960" y="1538238"/>
                </a:lnTo>
                <a:lnTo>
                  <a:pt x="1468120" y="1591541"/>
                </a:lnTo>
                <a:lnTo>
                  <a:pt x="1480185" y="1653093"/>
                </a:lnTo>
                <a:lnTo>
                  <a:pt x="1494155" y="1721308"/>
                </a:lnTo>
                <a:lnTo>
                  <a:pt x="1509713" y="1794282"/>
                </a:lnTo>
                <a:lnTo>
                  <a:pt x="1525905" y="1870112"/>
                </a:lnTo>
                <a:lnTo>
                  <a:pt x="1542098" y="1946576"/>
                </a:lnTo>
                <a:lnTo>
                  <a:pt x="1574800" y="2092842"/>
                </a:lnTo>
                <a:lnTo>
                  <a:pt x="1602740" y="2217533"/>
                </a:lnTo>
                <a:lnTo>
                  <a:pt x="1629410" y="2336830"/>
                </a:lnTo>
                <a:lnTo>
                  <a:pt x="1730693" y="1746690"/>
                </a:lnTo>
                <a:lnTo>
                  <a:pt x="1671003" y="1606453"/>
                </a:lnTo>
                <a:lnTo>
                  <a:pt x="1768475" y="1514442"/>
                </a:lnTo>
                <a:lnTo>
                  <a:pt x="1798955" y="1514442"/>
                </a:lnTo>
                <a:lnTo>
                  <a:pt x="1806258" y="1514442"/>
                </a:lnTo>
                <a:lnTo>
                  <a:pt x="1836420" y="1514442"/>
                </a:lnTo>
                <a:lnTo>
                  <a:pt x="1933575" y="1606453"/>
                </a:lnTo>
                <a:lnTo>
                  <a:pt x="1873885" y="1746690"/>
                </a:lnTo>
                <a:lnTo>
                  <a:pt x="1975168" y="2336830"/>
                </a:lnTo>
                <a:lnTo>
                  <a:pt x="2002155" y="2217533"/>
                </a:lnTo>
                <a:lnTo>
                  <a:pt x="2030095" y="2092842"/>
                </a:lnTo>
                <a:lnTo>
                  <a:pt x="2062480" y="1946576"/>
                </a:lnTo>
                <a:lnTo>
                  <a:pt x="2078990" y="1870112"/>
                </a:lnTo>
                <a:lnTo>
                  <a:pt x="2094865" y="1794282"/>
                </a:lnTo>
                <a:lnTo>
                  <a:pt x="2110740" y="1721308"/>
                </a:lnTo>
                <a:lnTo>
                  <a:pt x="2124393" y="1653093"/>
                </a:lnTo>
                <a:lnTo>
                  <a:pt x="2136775" y="1591541"/>
                </a:lnTo>
                <a:lnTo>
                  <a:pt x="2146618" y="1538238"/>
                </a:lnTo>
                <a:lnTo>
                  <a:pt x="2150428" y="1515711"/>
                </a:lnTo>
                <a:lnTo>
                  <a:pt x="2153920" y="1496357"/>
                </a:lnTo>
                <a:lnTo>
                  <a:pt x="2156143" y="1479858"/>
                </a:lnTo>
                <a:lnTo>
                  <a:pt x="2157730" y="1466850"/>
                </a:lnTo>
                <a:lnTo>
                  <a:pt x="2164398" y="1469071"/>
                </a:lnTo>
                <a:lnTo>
                  <a:pt x="2173923" y="1471609"/>
                </a:lnTo>
                <a:lnTo>
                  <a:pt x="2226628" y="1488108"/>
                </a:lnTo>
                <a:lnTo>
                  <a:pt x="2293620" y="1509683"/>
                </a:lnTo>
                <a:lnTo>
                  <a:pt x="2331085" y="1522374"/>
                </a:lnTo>
                <a:lnTo>
                  <a:pt x="2370455" y="1535700"/>
                </a:lnTo>
                <a:lnTo>
                  <a:pt x="2411730" y="1549660"/>
                </a:lnTo>
                <a:lnTo>
                  <a:pt x="2453323" y="1564255"/>
                </a:lnTo>
                <a:lnTo>
                  <a:pt x="2495868" y="1579801"/>
                </a:lnTo>
                <a:lnTo>
                  <a:pt x="2538413" y="1595665"/>
                </a:lnTo>
                <a:lnTo>
                  <a:pt x="2580005" y="1612164"/>
                </a:lnTo>
                <a:lnTo>
                  <a:pt x="2620645" y="1628345"/>
                </a:lnTo>
                <a:lnTo>
                  <a:pt x="2659698" y="1644844"/>
                </a:lnTo>
                <a:lnTo>
                  <a:pt x="2678430" y="1653410"/>
                </a:lnTo>
                <a:lnTo>
                  <a:pt x="2696210" y="1661342"/>
                </a:lnTo>
                <a:lnTo>
                  <a:pt x="2713990" y="1669909"/>
                </a:lnTo>
                <a:lnTo>
                  <a:pt x="2730818" y="1678158"/>
                </a:lnTo>
                <a:lnTo>
                  <a:pt x="2747010" y="1686090"/>
                </a:lnTo>
                <a:lnTo>
                  <a:pt x="2761933" y="1694339"/>
                </a:lnTo>
                <a:lnTo>
                  <a:pt x="2773363" y="1705761"/>
                </a:lnTo>
                <a:lnTo>
                  <a:pt x="2785110" y="1718770"/>
                </a:lnTo>
                <a:lnTo>
                  <a:pt x="2798128" y="1733364"/>
                </a:lnTo>
                <a:lnTo>
                  <a:pt x="2805113" y="1741296"/>
                </a:lnTo>
                <a:lnTo>
                  <a:pt x="2811780" y="1749546"/>
                </a:lnTo>
                <a:lnTo>
                  <a:pt x="2818766" y="1758747"/>
                </a:lnTo>
                <a:lnTo>
                  <a:pt x="2825750" y="1768265"/>
                </a:lnTo>
                <a:lnTo>
                  <a:pt x="2833053" y="1778735"/>
                </a:lnTo>
                <a:lnTo>
                  <a:pt x="2839720" y="1789840"/>
                </a:lnTo>
                <a:lnTo>
                  <a:pt x="2847023" y="1801262"/>
                </a:lnTo>
                <a:lnTo>
                  <a:pt x="2854326" y="1813636"/>
                </a:lnTo>
                <a:lnTo>
                  <a:pt x="2861310" y="1826962"/>
                </a:lnTo>
                <a:lnTo>
                  <a:pt x="2867978" y="1840922"/>
                </a:lnTo>
                <a:lnTo>
                  <a:pt x="2874963" y="1855517"/>
                </a:lnTo>
                <a:lnTo>
                  <a:pt x="2881948" y="1871698"/>
                </a:lnTo>
                <a:lnTo>
                  <a:pt x="2888933" y="1887880"/>
                </a:lnTo>
                <a:lnTo>
                  <a:pt x="2895283" y="1905964"/>
                </a:lnTo>
                <a:lnTo>
                  <a:pt x="2901316" y="1924367"/>
                </a:lnTo>
                <a:lnTo>
                  <a:pt x="2907666" y="1944355"/>
                </a:lnTo>
                <a:lnTo>
                  <a:pt x="2913698" y="1964978"/>
                </a:lnTo>
                <a:lnTo>
                  <a:pt x="2919413" y="1986871"/>
                </a:lnTo>
                <a:lnTo>
                  <a:pt x="2924810" y="2010032"/>
                </a:lnTo>
                <a:lnTo>
                  <a:pt x="2930208" y="2034463"/>
                </a:lnTo>
                <a:lnTo>
                  <a:pt x="2934653" y="2059528"/>
                </a:lnTo>
                <a:lnTo>
                  <a:pt x="2939416" y="2086496"/>
                </a:lnTo>
                <a:lnTo>
                  <a:pt x="2943543" y="2114734"/>
                </a:lnTo>
                <a:lnTo>
                  <a:pt x="2947353" y="2144241"/>
                </a:lnTo>
                <a:lnTo>
                  <a:pt x="2950846" y="2175017"/>
                </a:lnTo>
                <a:lnTo>
                  <a:pt x="2953703" y="2207062"/>
                </a:lnTo>
                <a:lnTo>
                  <a:pt x="2954338" y="2215946"/>
                </a:lnTo>
                <a:lnTo>
                  <a:pt x="2954656" y="2230858"/>
                </a:lnTo>
                <a:lnTo>
                  <a:pt x="2955608" y="2275595"/>
                </a:lnTo>
                <a:lnTo>
                  <a:pt x="2957196" y="2411390"/>
                </a:lnTo>
                <a:lnTo>
                  <a:pt x="2959100" y="2583673"/>
                </a:lnTo>
                <a:lnTo>
                  <a:pt x="2960688" y="2760715"/>
                </a:lnTo>
                <a:lnTo>
                  <a:pt x="2908936" y="2767695"/>
                </a:lnTo>
                <a:lnTo>
                  <a:pt x="2857818" y="2773723"/>
                </a:lnTo>
                <a:lnTo>
                  <a:pt x="2806383" y="2779434"/>
                </a:lnTo>
                <a:lnTo>
                  <a:pt x="2755266" y="2784511"/>
                </a:lnTo>
                <a:lnTo>
                  <a:pt x="2702878" y="2788952"/>
                </a:lnTo>
                <a:lnTo>
                  <a:pt x="2649220" y="2793712"/>
                </a:lnTo>
                <a:lnTo>
                  <a:pt x="2536825" y="2802278"/>
                </a:lnTo>
                <a:lnTo>
                  <a:pt x="2535555" y="2668704"/>
                </a:lnTo>
                <a:lnTo>
                  <a:pt x="2534920" y="2527832"/>
                </a:lnTo>
                <a:lnTo>
                  <a:pt x="2534285" y="2333022"/>
                </a:lnTo>
                <a:lnTo>
                  <a:pt x="2534285" y="2318745"/>
                </a:lnTo>
                <a:lnTo>
                  <a:pt x="2533333" y="2305102"/>
                </a:lnTo>
                <a:lnTo>
                  <a:pt x="2531745" y="2291776"/>
                </a:lnTo>
                <a:lnTo>
                  <a:pt x="2530475" y="2279085"/>
                </a:lnTo>
                <a:lnTo>
                  <a:pt x="2527935" y="2266711"/>
                </a:lnTo>
                <a:lnTo>
                  <a:pt x="2525713" y="2254654"/>
                </a:lnTo>
                <a:lnTo>
                  <a:pt x="2522538" y="2243232"/>
                </a:lnTo>
                <a:lnTo>
                  <a:pt x="2519680" y="2232127"/>
                </a:lnTo>
                <a:lnTo>
                  <a:pt x="2515870" y="2221340"/>
                </a:lnTo>
                <a:lnTo>
                  <a:pt x="2512060" y="2210870"/>
                </a:lnTo>
                <a:lnTo>
                  <a:pt x="2508250" y="2200717"/>
                </a:lnTo>
                <a:lnTo>
                  <a:pt x="2503488" y="2191198"/>
                </a:lnTo>
                <a:lnTo>
                  <a:pt x="2499360" y="2181680"/>
                </a:lnTo>
                <a:lnTo>
                  <a:pt x="2494280" y="2172796"/>
                </a:lnTo>
                <a:lnTo>
                  <a:pt x="2489835" y="2163912"/>
                </a:lnTo>
                <a:lnTo>
                  <a:pt x="2484755" y="2155346"/>
                </a:lnTo>
                <a:lnTo>
                  <a:pt x="2484755" y="2813383"/>
                </a:lnTo>
                <a:lnTo>
                  <a:pt x="2405698" y="2818459"/>
                </a:lnTo>
                <a:lnTo>
                  <a:pt x="2323148" y="2822584"/>
                </a:lnTo>
                <a:lnTo>
                  <a:pt x="2238058" y="2826391"/>
                </a:lnTo>
                <a:lnTo>
                  <a:pt x="2150745" y="2829881"/>
                </a:lnTo>
                <a:lnTo>
                  <a:pt x="2062798" y="2832102"/>
                </a:lnTo>
                <a:lnTo>
                  <a:pt x="1974850" y="2834006"/>
                </a:lnTo>
                <a:lnTo>
                  <a:pt x="1887538" y="2835275"/>
                </a:lnTo>
                <a:lnTo>
                  <a:pt x="1802448" y="2835275"/>
                </a:lnTo>
                <a:lnTo>
                  <a:pt x="1750378" y="2835275"/>
                </a:lnTo>
                <a:lnTo>
                  <a:pt x="1697673" y="2834958"/>
                </a:lnTo>
                <a:lnTo>
                  <a:pt x="1644333" y="2834006"/>
                </a:lnTo>
                <a:lnTo>
                  <a:pt x="1590358" y="2833372"/>
                </a:lnTo>
                <a:lnTo>
                  <a:pt x="1536065" y="2832102"/>
                </a:lnTo>
                <a:lnTo>
                  <a:pt x="1482090" y="2830516"/>
                </a:lnTo>
                <a:lnTo>
                  <a:pt x="1427798" y="2829247"/>
                </a:lnTo>
                <a:lnTo>
                  <a:pt x="1374775" y="2826709"/>
                </a:lnTo>
                <a:lnTo>
                  <a:pt x="1257300" y="2643639"/>
                </a:lnTo>
                <a:lnTo>
                  <a:pt x="1274128" y="2624919"/>
                </a:lnTo>
                <a:lnTo>
                  <a:pt x="1290003" y="2605882"/>
                </a:lnTo>
                <a:lnTo>
                  <a:pt x="1305560" y="2585894"/>
                </a:lnTo>
                <a:lnTo>
                  <a:pt x="1319848" y="2565588"/>
                </a:lnTo>
                <a:lnTo>
                  <a:pt x="1334135" y="2544965"/>
                </a:lnTo>
                <a:lnTo>
                  <a:pt x="1347470" y="2524024"/>
                </a:lnTo>
                <a:lnTo>
                  <a:pt x="1360170" y="2502132"/>
                </a:lnTo>
                <a:lnTo>
                  <a:pt x="1371918" y="2480557"/>
                </a:lnTo>
                <a:lnTo>
                  <a:pt x="1383348" y="2458348"/>
                </a:lnTo>
                <a:lnTo>
                  <a:pt x="1393825" y="2435503"/>
                </a:lnTo>
                <a:lnTo>
                  <a:pt x="1403668" y="2412342"/>
                </a:lnTo>
                <a:lnTo>
                  <a:pt x="1412558" y="2389181"/>
                </a:lnTo>
                <a:lnTo>
                  <a:pt x="1420813" y="2365385"/>
                </a:lnTo>
                <a:lnTo>
                  <a:pt x="1428115" y="2341589"/>
                </a:lnTo>
                <a:lnTo>
                  <a:pt x="1435100" y="2317158"/>
                </a:lnTo>
                <a:lnTo>
                  <a:pt x="1441133" y="2293045"/>
                </a:lnTo>
                <a:lnTo>
                  <a:pt x="1444943" y="2274008"/>
                </a:lnTo>
                <a:lnTo>
                  <a:pt x="1448753" y="2254972"/>
                </a:lnTo>
                <a:lnTo>
                  <a:pt x="1451928" y="2236252"/>
                </a:lnTo>
                <a:lnTo>
                  <a:pt x="1454785" y="2217215"/>
                </a:lnTo>
                <a:lnTo>
                  <a:pt x="1456690" y="2198179"/>
                </a:lnTo>
                <a:lnTo>
                  <a:pt x="1458595" y="2179142"/>
                </a:lnTo>
                <a:lnTo>
                  <a:pt x="1459548" y="2160105"/>
                </a:lnTo>
                <a:lnTo>
                  <a:pt x="1460500" y="2141068"/>
                </a:lnTo>
                <a:lnTo>
                  <a:pt x="1460818" y="2122349"/>
                </a:lnTo>
                <a:lnTo>
                  <a:pt x="1460500" y="2103312"/>
                </a:lnTo>
                <a:lnTo>
                  <a:pt x="1459548" y="2084593"/>
                </a:lnTo>
                <a:lnTo>
                  <a:pt x="1458913" y="2065873"/>
                </a:lnTo>
                <a:lnTo>
                  <a:pt x="1457008" y="2046519"/>
                </a:lnTo>
                <a:lnTo>
                  <a:pt x="1455103" y="2027800"/>
                </a:lnTo>
                <a:lnTo>
                  <a:pt x="1452880" y="2009715"/>
                </a:lnTo>
                <a:lnTo>
                  <a:pt x="1449705" y="1990995"/>
                </a:lnTo>
                <a:lnTo>
                  <a:pt x="1446213" y="1971958"/>
                </a:lnTo>
                <a:lnTo>
                  <a:pt x="1442403" y="1953874"/>
                </a:lnTo>
                <a:lnTo>
                  <a:pt x="1437958" y="1935471"/>
                </a:lnTo>
                <a:lnTo>
                  <a:pt x="1433195" y="1917069"/>
                </a:lnTo>
                <a:lnTo>
                  <a:pt x="1427798" y="1898984"/>
                </a:lnTo>
                <a:lnTo>
                  <a:pt x="1422083" y="1881217"/>
                </a:lnTo>
                <a:lnTo>
                  <a:pt x="1416050" y="1863132"/>
                </a:lnTo>
                <a:lnTo>
                  <a:pt x="1409383" y="1845364"/>
                </a:lnTo>
                <a:lnTo>
                  <a:pt x="1402715" y="1827596"/>
                </a:lnTo>
                <a:lnTo>
                  <a:pt x="1395095" y="1810146"/>
                </a:lnTo>
                <a:lnTo>
                  <a:pt x="1386840" y="1792696"/>
                </a:lnTo>
                <a:lnTo>
                  <a:pt x="1378585" y="1775563"/>
                </a:lnTo>
                <a:lnTo>
                  <a:pt x="1369695" y="1758429"/>
                </a:lnTo>
                <a:lnTo>
                  <a:pt x="1360488" y="1741614"/>
                </a:lnTo>
                <a:lnTo>
                  <a:pt x="1350963" y="1724798"/>
                </a:lnTo>
                <a:lnTo>
                  <a:pt x="1340485" y="1708299"/>
                </a:lnTo>
                <a:lnTo>
                  <a:pt x="1333500" y="1696877"/>
                </a:lnTo>
                <a:lnTo>
                  <a:pt x="1325563" y="1685773"/>
                </a:lnTo>
                <a:lnTo>
                  <a:pt x="1317943" y="1674668"/>
                </a:lnTo>
                <a:lnTo>
                  <a:pt x="1310323" y="1663563"/>
                </a:lnTo>
                <a:lnTo>
                  <a:pt x="1302385" y="1653093"/>
                </a:lnTo>
                <a:lnTo>
                  <a:pt x="1293813" y="1642623"/>
                </a:lnTo>
                <a:lnTo>
                  <a:pt x="1285558" y="1632152"/>
                </a:lnTo>
                <a:lnTo>
                  <a:pt x="1276985" y="1621999"/>
                </a:lnTo>
                <a:lnTo>
                  <a:pt x="1259523" y="1602011"/>
                </a:lnTo>
                <a:lnTo>
                  <a:pt x="1241425" y="1582657"/>
                </a:lnTo>
                <a:lnTo>
                  <a:pt x="1222693" y="1564255"/>
                </a:lnTo>
                <a:lnTo>
                  <a:pt x="1203325" y="1546170"/>
                </a:lnTo>
                <a:lnTo>
                  <a:pt x="1270953" y="1523008"/>
                </a:lnTo>
                <a:lnTo>
                  <a:pt x="1332865" y="1502702"/>
                </a:lnTo>
                <a:lnTo>
                  <a:pt x="1386840" y="1485569"/>
                </a:lnTo>
                <a:lnTo>
                  <a:pt x="1430655" y="1471609"/>
                </a:lnTo>
                <a:lnTo>
                  <a:pt x="1440815" y="1468754"/>
                </a:lnTo>
                <a:lnTo>
                  <a:pt x="1446848" y="1466850"/>
                </a:lnTo>
                <a:close/>
                <a:moveTo>
                  <a:pt x="671830" y="1436688"/>
                </a:moveTo>
                <a:lnTo>
                  <a:pt x="688658" y="1436688"/>
                </a:lnTo>
                <a:lnTo>
                  <a:pt x="704850" y="1437323"/>
                </a:lnTo>
                <a:lnTo>
                  <a:pt x="721360" y="1437958"/>
                </a:lnTo>
                <a:lnTo>
                  <a:pt x="737870" y="1439228"/>
                </a:lnTo>
                <a:lnTo>
                  <a:pt x="754380" y="1440816"/>
                </a:lnTo>
                <a:lnTo>
                  <a:pt x="770255" y="1442721"/>
                </a:lnTo>
                <a:lnTo>
                  <a:pt x="786765" y="1444943"/>
                </a:lnTo>
                <a:lnTo>
                  <a:pt x="802958" y="1447483"/>
                </a:lnTo>
                <a:lnTo>
                  <a:pt x="818833" y="1450340"/>
                </a:lnTo>
                <a:lnTo>
                  <a:pt x="835025" y="1453515"/>
                </a:lnTo>
                <a:lnTo>
                  <a:pt x="851218" y="1457643"/>
                </a:lnTo>
                <a:lnTo>
                  <a:pt x="866775" y="1461771"/>
                </a:lnTo>
                <a:lnTo>
                  <a:pt x="882333" y="1466215"/>
                </a:lnTo>
                <a:lnTo>
                  <a:pt x="898208" y="1471295"/>
                </a:lnTo>
                <a:lnTo>
                  <a:pt x="913765" y="1476693"/>
                </a:lnTo>
                <a:lnTo>
                  <a:pt x="929005" y="1482408"/>
                </a:lnTo>
                <a:lnTo>
                  <a:pt x="944563" y="1488440"/>
                </a:lnTo>
                <a:lnTo>
                  <a:pt x="959803" y="1495108"/>
                </a:lnTo>
                <a:lnTo>
                  <a:pt x="974725" y="1501458"/>
                </a:lnTo>
                <a:lnTo>
                  <a:pt x="989648" y="1508760"/>
                </a:lnTo>
                <a:lnTo>
                  <a:pt x="1004253" y="1516380"/>
                </a:lnTo>
                <a:lnTo>
                  <a:pt x="1018540" y="1524318"/>
                </a:lnTo>
                <a:lnTo>
                  <a:pt x="1033145" y="1532573"/>
                </a:lnTo>
                <a:lnTo>
                  <a:pt x="1047433" y="1541146"/>
                </a:lnTo>
                <a:lnTo>
                  <a:pt x="1061085" y="1550035"/>
                </a:lnTo>
                <a:lnTo>
                  <a:pt x="1075373" y="1559560"/>
                </a:lnTo>
                <a:lnTo>
                  <a:pt x="1088708" y="1569085"/>
                </a:lnTo>
                <a:lnTo>
                  <a:pt x="1102043" y="1579245"/>
                </a:lnTo>
                <a:lnTo>
                  <a:pt x="1115378" y="1589723"/>
                </a:lnTo>
                <a:lnTo>
                  <a:pt x="1128078" y="1600518"/>
                </a:lnTo>
                <a:lnTo>
                  <a:pt x="1141095" y="1611630"/>
                </a:lnTo>
                <a:lnTo>
                  <a:pt x="1153478" y="1623061"/>
                </a:lnTo>
                <a:lnTo>
                  <a:pt x="1165543" y="1634490"/>
                </a:lnTo>
                <a:lnTo>
                  <a:pt x="1177290" y="1646873"/>
                </a:lnTo>
                <a:lnTo>
                  <a:pt x="1189355" y="1659573"/>
                </a:lnTo>
                <a:lnTo>
                  <a:pt x="1200785" y="1671955"/>
                </a:lnTo>
                <a:lnTo>
                  <a:pt x="1211898" y="1685608"/>
                </a:lnTo>
                <a:lnTo>
                  <a:pt x="1222693" y="1698943"/>
                </a:lnTo>
                <a:lnTo>
                  <a:pt x="1233170" y="1712595"/>
                </a:lnTo>
                <a:lnTo>
                  <a:pt x="1243330" y="1726883"/>
                </a:lnTo>
                <a:lnTo>
                  <a:pt x="1253173" y="1741171"/>
                </a:lnTo>
                <a:lnTo>
                  <a:pt x="1262698" y="1755776"/>
                </a:lnTo>
                <a:lnTo>
                  <a:pt x="1272223" y="1771016"/>
                </a:lnTo>
                <a:lnTo>
                  <a:pt x="1280795" y="1785938"/>
                </a:lnTo>
                <a:lnTo>
                  <a:pt x="1289050" y="1801496"/>
                </a:lnTo>
                <a:lnTo>
                  <a:pt x="1297305" y="1817053"/>
                </a:lnTo>
                <a:lnTo>
                  <a:pt x="1304925" y="1832293"/>
                </a:lnTo>
                <a:lnTo>
                  <a:pt x="1311593" y="1848168"/>
                </a:lnTo>
                <a:lnTo>
                  <a:pt x="1318578" y="1864043"/>
                </a:lnTo>
                <a:lnTo>
                  <a:pt x="1324610" y="1879918"/>
                </a:lnTo>
                <a:lnTo>
                  <a:pt x="1330325" y="1895793"/>
                </a:lnTo>
                <a:lnTo>
                  <a:pt x="1335723" y="1911986"/>
                </a:lnTo>
                <a:lnTo>
                  <a:pt x="1340803" y="1927861"/>
                </a:lnTo>
                <a:lnTo>
                  <a:pt x="1345248" y="1944371"/>
                </a:lnTo>
                <a:lnTo>
                  <a:pt x="1349693" y="1960881"/>
                </a:lnTo>
                <a:lnTo>
                  <a:pt x="1353503" y="1977073"/>
                </a:lnTo>
                <a:lnTo>
                  <a:pt x="1356360" y="1993266"/>
                </a:lnTo>
                <a:lnTo>
                  <a:pt x="1359535" y="2009776"/>
                </a:lnTo>
                <a:lnTo>
                  <a:pt x="1361758" y="2026286"/>
                </a:lnTo>
                <a:lnTo>
                  <a:pt x="1363980" y="2042796"/>
                </a:lnTo>
                <a:lnTo>
                  <a:pt x="1365568" y="2059623"/>
                </a:lnTo>
                <a:lnTo>
                  <a:pt x="1367155" y="2076133"/>
                </a:lnTo>
                <a:lnTo>
                  <a:pt x="1367790" y="2092326"/>
                </a:lnTo>
                <a:lnTo>
                  <a:pt x="1368425" y="2108836"/>
                </a:lnTo>
                <a:lnTo>
                  <a:pt x="1368425" y="2125346"/>
                </a:lnTo>
                <a:lnTo>
                  <a:pt x="1368425" y="2141856"/>
                </a:lnTo>
                <a:lnTo>
                  <a:pt x="1367473" y="2158366"/>
                </a:lnTo>
                <a:lnTo>
                  <a:pt x="1366520" y="2174558"/>
                </a:lnTo>
                <a:lnTo>
                  <a:pt x="1364933" y="2191068"/>
                </a:lnTo>
                <a:lnTo>
                  <a:pt x="1363028" y="2207578"/>
                </a:lnTo>
                <a:lnTo>
                  <a:pt x="1360805" y="2223771"/>
                </a:lnTo>
                <a:lnTo>
                  <a:pt x="1357948" y="2239963"/>
                </a:lnTo>
                <a:lnTo>
                  <a:pt x="1354773" y="2256156"/>
                </a:lnTo>
                <a:lnTo>
                  <a:pt x="1351598" y="2272348"/>
                </a:lnTo>
                <a:lnTo>
                  <a:pt x="1348423" y="2284731"/>
                </a:lnTo>
                <a:lnTo>
                  <a:pt x="1345248" y="2297431"/>
                </a:lnTo>
                <a:lnTo>
                  <a:pt x="1342073" y="2309813"/>
                </a:lnTo>
                <a:lnTo>
                  <a:pt x="1337945" y="2322196"/>
                </a:lnTo>
                <a:lnTo>
                  <a:pt x="1334135" y="2334578"/>
                </a:lnTo>
                <a:lnTo>
                  <a:pt x="1330008" y="2347278"/>
                </a:lnTo>
                <a:lnTo>
                  <a:pt x="1325563" y="2359343"/>
                </a:lnTo>
                <a:lnTo>
                  <a:pt x="1320800" y="2371408"/>
                </a:lnTo>
                <a:lnTo>
                  <a:pt x="1316038" y="2383473"/>
                </a:lnTo>
                <a:lnTo>
                  <a:pt x="1310958" y="2395538"/>
                </a:lnTo>
                <a:lnTo>
                  <a:pt x="1305560" y="2407286"/>
                </a:lnTo>
                <a:lnTo>
                  <a:pt x="1299845" y="2419033"/>
                </a:lnTo>
                <a:lnTo>
                  <a:pt x="1294130" y="2431098"/>
                </a:lnTo>
                <a:lnTo>
                  <a:pt x="1288098" y="2442528"/>
                </a:lnTo>
                <a:lnTo>
                  <a:pt x="1281430" y="2453958"/>
                </a:lnTo>
                <a:lnTo>
                  <a:pt x="1275080" y="2465388"/>
                </a:lnTo>
                <a:lnTo>
                  <a:pt x="1268413" y="2476818"/>
                </a:lnTo>
                <a:lnTo>
                  <a:pt x="1261110" y="2487931"/>
                </a:lnTo>
                <a:lnTo>
                  <a:pt x="1253808" y="2499043"/>
                </a:lnTo>
                <a:lnTo>
                  <a:pt x="1246505" y="2509838"/>
                </a:lnTo>
                <a:lnTo>
                  <a:pt x="1238885" y="2520951"/>
                </a:lnTo>
                <a:lnTo>
                  <a:pt x="1230948" y="2531428"/>
                </a:lnTo>
                <a:lnTo>
                  <a:pt x="1223010" y="2541906"/>
                </a:lnTo>
                <a:lnTo>
                  <a:pt x="1214438" y="2552383"/>
                </a:lnTo>
                <a:lnTo>
                  <a:pt x="1206183" y="2562543"/>
                </a:lnTo>
                <a:lnTo>
                  <a:pt x="1197293" y="2573021"/>
                </a:lnTo>
                <a:lnTo>
                  <a:pt x="1188403" y="2582863"/>
                </a:lnTo>
                <a:lnTo>
                  <a:pt x="1179195" y="2592388"/>
                </a:lnTo>
                <a:lnTo>
                  <a:pt x="1169670" y="2602231"/>
                </a:lnTo>
                <a:lnTo>
                  <a:pt x="1160145" y="2611439"/>
                </a:lnTo>
                <a:lnTo>
                  <a:pt x="1150303" y="2620964"/>
                </a:lnTo>
                <a:lnTo>
                  <a:pt x="1140460" y="2630171"/>
                </a:lnTo>
                <a:lnTo>
                  <a:pt x="1455420" y="3124201"/>
                </a:lnTo>
                <a:lnTo>
                  <a:pt x="1458595" y="3128964"/>
                </a:lnTo>
                <a:lnTo>
                  <a:pt x="1461135" y="3134044"/>
                </a:lnTo>
                <a:lnTo>
                  <a:pt x="1463675" y="3139441"/>
                </a:lnTo>
                <a:lnTo>
                  <a:pt x="1465898" y="3144839"/>
                </a:lnTo>
                <a:lnTo>
                  <a:pt x="1467803" y="3150236"/>
                </a:lnTo>
                <a:lnTo>
                  <a:pt x="1469390" y="3155316"/>
                </a:lnTo>
                <a:lnTo>
                  <a:pt x="1470343" y="3160714"/>
                </a:lnTo>
                <a:lnTo>
                  <a:pt x="1471613" y="3166111"/>
                </a:lnTo>
                <a:lnTo>
                  <a:pt x="1472248" y="3171826"/>
                </a:lnTo>
                <a:lnTo>
                  <a:pt x="1472883" y="3177224"/>
                </a:lnTo>
                <a:lnTo>
                  <a:pt x="1473200" y="3182621"/>
                </a:lnTo>
                <a:lnTo>
                  <a:pt x="1473200" y="3188336"/>
                </a:lnTo>
                <a:lnTo>
                  <a:pt x="1472883" y="3193734"/>
                </a:lnTo>
                <a:lnTo>
                  <a:pt x="1471930" y="3199131"/>
                </a:lnTo>
                <a:lnTo>
                  <a:pt x="1471295" y="3204529"/>
                </a:lnTo>
                <a:lnTo>
                  <a:pt x="1470025" y="3209609"/>
                </a:lnTo>
                <a:lnTo>
                  <a:pt x="1469073" y="3215006"/>
                </a:lnTo>
                <a:lnTo>
                  <a:pt x="1467485" y="3220404"/>
                </a:lnTo>
                <a:lnTo>
                  <a:pt x="1465580" y="3225484"/>
                </a:lnTo>
                <a:lnTo>
                  <a:pt x="1463675" y="3230881"/>
                </a:lnTo>
                <a:lnTo>
                  <a:pt x="1461135" y="3235644"/>
                </a:lnTo>
                <a:lnTo>
                  <a:pt x="1458595" y="3240406"/>
                </a:lnTo>
                <a:lnTo>
                  <a:pt x="1455420" y="3245486"/>
                </a:lnTo>
                <a:lnTo>
                  <a:pt x="1452563" y="3249931"/>
                </a:lnTo>
                <a:lnTo>
                  <a:pt x="1449388" y="3254376"/>
                </a:lnTo>
                <a:lnTo>
                  <a:pt x="1445895" y="3258821"/>
                </a:lnTo>
                <a:lnTo>
                  <a:pt x="1442085" y="3262949"/>
                </a:lnTo>
                <a:lnTo>
                  <a:pt x="1437958" y="3266759"/>
                </a:lnTo>
                <a:lnTo>
                  <a:pt x="1433830" y="3270886"/>
                </a:lnTo>
                <a:lnTo>
                  <a:pt x="1429385" y="3274379"/>
                </a:lnTo>
                <a:lnTo>
                  <a:pt x="1424940" y="3277871"/>
                </a:lnTo>
                <a:lnTo>
                  <a:pt x="1419860" y="3281364"/>
                </a:lnTo>
                <a:lnTo>
                  <a:pt x="1415098" y="3283904"/>
                </a:lnTo>
                <a:lnTo>
                  <a:pt x="1409700" y="3287079"/>
                </a:lnTo>
                <a:lnTo>
                  <a:pt x="1404620" y="3289301"/>
                </a:lnTo>
                <a:lnTo>
                  <a:pt x="1399223" y="3291524"/>
                </a:lnTo>
                <a:lnTo>
                  <a:pt x="1393825" y="3293429"/>
                </a:lnTo>
                <a:lnTo>
                  <a:pt x="1388428" y="3295016"/>
                </a:lnTo>
                <a:lnTo>
                  <a:pt x="1382713" y="3296286"/>
                </a:lnTo>
                <a:lnTo>
                  <a:pt x="1377633" y="3297239"/>
                </a:lnTo>
                <a:lnTo>
                  <a:pt x="1372235" y="3298191"/>
                </a:lnTo>
                <a:lnTo>
                  <a:pt x="1366520" y="3298509"/>
                </a:lnTo>
                <a:lnTo>
                  <a:pt x="1361123" y="3298826"/>
                </a:lnTo>
                <a:lnTo>
                  <a:pt x="1355725" y="3298826"/>
                </a:lnTo>
                <a:lnTo>
                  <a:pt x="1350010" y="3298509"/>
                </a:lnTo>
                <a:lnTo>
                  <a:pt x="1344613" y="3297874"/>
                </a:lnTo>
                <a:lnTo>
                  <a:pt x="1339215" y="3296921"/>
                </a:lnTo>
                <a:lnTo>
                  <a:pt x="1333818" y="3295969"/>
                </a:lnTo>
                <a:lnTo>
                  <a:pt x="1328420" y="3294699"/>
                </a:lnTo>
                <a:lnTo>
                  <a:pt x="1323658" y="3293111"/>
                </a:lnTo>
                <a:lnTo>
                  <a:pt x="1318260" y="3291206"/>
                </a:lnTo>
                <a:lnTo>
                  <a:pt x="1313180" y="3289301"/>
                </a:lnTo>
                <a:lnTo>
                  <a:pt x="1308100" y="3287079"/>
                </a:lnTo>
                <a:lnTo>
                  <a:pt x="1303338" y="3284221"/>
                </a:lnTo>
                <a:lnTo>
                  <a:pt x="1298575" y="3281364"/>
                </a:lnTo>
                <a:lnTo>
                  <a:pt x="1293813" y="3278189"/>
                </a:lnTo>
                <a:lnTo>
                  <a:pt x="1289368" y="3275014"/>
                </a:lnTo>
                <a:lnTo>
                  <a:pt x="1284923" y="3271839"/>
                </a:lnTo>
                <a:lnTo>
                  <a:pt x="1280795" y="3268029"/>
                </a:lnTo>
                <a:lnTo>
                  <a:pt x="1276985" y="3263584"/>
                </a:lnTo>
                <a:lnTo>
                  <a:pt x="1273175" y="3259456"/>
                </a:lnTo>
                <a:lnTo>
                  <a:pt x="1269365" y="3255329"/>
                </a:lnTo>
                <a:lnTo>
                  <a:pt x="1265873" y="3250249"/>
                </a:lnTo>
                <a:lnTo>
                  <a:pt x="1262698" y="3245804"/>
                </a:lnTo>
                <a:lnTo>
                  <a:pt x="947420" y="2751774"/>
                </a:lnTo>
                <a:lnTo>
                  <a:pt x="935038" y="2756854"/>
                </a:lnTo>
                <a:lnTo>
                  <a:pt x="922338" y="2761934"/>
                </a:lnTo>
                <a:lnTo>
                  <a:pt x="909638" y="2766379"/>
                </a:lnTo>
                <a:lnTo>
                  <a:pt x="896938" y="2770506"/>
                </a:lnTo>
                <a:lnTo>
                  <a:pt x="883920" y="2774951"/>
                </a:lnTo>
                <a:lnTo>
                  <a:pt x="871538" y="2778761"/>
                </a:lnTo>
                <a:lnTo>
                  <a:pt x="858520" y="2782254"/>
                </a:lnTo>
                <a:lnTo>
                  <a:pt x="845503" y="2785429"/>
                </a:lnTo>
                <a:lnTo>
                  <a:pt x="832485" y="2788604"/>
                </a:lnTo>
                <a:lnTo>
                  <a:pt x="819468" y="2791144"/>
                </a:lnTo>
                <a:lnTo>
                  <a:pt x="806450" y="2794001"/>
                </a:lnTo>
                <a:lnTo>
                  <a:pt x="793433" y="2796224"/>
                </a:lnTo>
                <a:lnTo>
                  <a:pt x="780415" y="2798129"/>
                </a:lnTo>
                <a:lnTo>
                  <a:pt x="767398" y="2799716"/>
                </a:lnTo>
                <a:lnTo>
                  <a:pt x="754063" y="2801304"/>
                </a:lnTo>
                <a:lnTo>
                  <a:pt x="741045" y="2802891"/>
                </a:lnTo>
                <a:lnTo>
                  <a:pt x="728028" y="2803526"/>
                </a:lnTo>
                <a:lnTo>
                  <a:pt x="715010" y="2804161"/>
                </a:lnTo>
                <a:lnTo>
                  <a:pt x="701675" y="2804796"/>
                </a:lnTo>
                <a:lnTo>
                  <a:pt x="688658" y="2805114"/>
                </a:lnTo>
                <a:lnTo>
                  <a:pt x="675640" y="2805114"/>
                </a:lnTo>
                <a:lnTo>
                  <a:pt x="662623" y="2804796"/>
                </a:lnTo>
                <a:lnTo>
                  <a:pt x="649605" y="2804161"/>
                </a:lnTo>
                <a:lnTo>
                  <a:pt x="636588" y="2803526"/>
                </a:lnTo>
                <a:lnTo>
                  <a:pt x="623570" y="2802256"/>
                </a:lnTo>
                <a:lnTo>
                  <a:pt x="610553" y="2801304"/>
                </a:lnTo>
                <a:lnTo>
                  <a:pt x="597535" y="2799716"/>
                </a:lnTo>
                <a:lnTo>
                  <a:pt x="584518" y="2797811"/>
                </a:lnTo>
                <a:lnTo>
                  <a:pt x="571818" y="2795906"/>
                </a:lnTo>
                <a:lnTo>
                  <a:pt x="558800" y="2793684"/>
                </a:lnTo>
                <a:lnTo>
                  <a:pt x="546100" y="2791144"/>
                </a:lnTo>
                <a:lnTo>
                  <a:pt x="533718" y="2788286"/>
                </a:lnTo>
                <a:lnTo>
                  <a:pt x="517525" y="2784794"/>
                </a:lnTo>
                <a:lnTo>
                  <a:pt x="501968" y="2780666"/>
                </a:lnTo>
                <a:lnTo>
                  <a:pt x="485775" y="2775904"/>
                </a:lnTo>
                <a:lnTo>
                  <a:pt x="470218" y="2771141"/>
                </a:lnTo>
                <a:lnTo>
                  <a:pt x="454660" y="2765744"/>
                </a:lnTo>
                <a:lnTo>
                  <a:pt x="439103" y="2760029"/>
                </a:lnTo>
                <a:lnTo>
                  <a:pt x="424180" y="2753679"/>
                </a:lnTo>
                <a:lnTo>
                  <a:pt x="408940" y="2747329"/>
                </a:lnTo>
                <a:lnTo>
                  <a:pt x="394018" y="2740661"/>
                </a:lnTo>
                <a:lnTo>
                  <a:pt x="379095" y="2733676"/>
                </a:lnTo>
                <a:lnTo>
                  <a:pt x="364173" y="2725739"/>
                </a:lnTo>
                <a:lnTo>
                  <a:pt x="349568" y="2717801"/>
                </a:lnTo>
                <a:lnTo>
                  <a:pt x="335598" y="2709864"/>
                </a:lnTo>
                <a:lnTo>
                  <a:pt x="321310" y="2700974"/>
                </a:lnTo>
                <a:lnTo>
                  <a:pt x="307023" y="2692084"/>
                </a:lnTo>
                <a:lnTo>
                  <a:pt x="293370" y="2682559"/>
                </a:lnTo>
                <a:lnTo>
                  <a:pt x="279718" y="2673034"/>
                </a:lnTo>
                <a:lnTo>
                  <a:pt x="266065" y="2663191"/>
                </a:lnTo>
                <a:lnTo>
                  <a:pt x="253047" y="2652396"/>
                </a:lnTo>
                <a:lnTo>
                  <a:pt x="240347" y="2641601"/>
                </a:lnTo>
                <a:lnTo>
                  <a:pt x="227647" y="2630489"/>
                </a:lnTo>
                <a:lnTo>
                  <a:pt x="214947" y="2619059"/>
                </a:lnTo>
                <a:lnTo>
                  <a:pt x="203200" y="2607629"/>
                </a:lnTo>
                <a:lnTo>
                  <a:pt x="190817" y="2595563"/>
                </a:lnTo>
                <a:lnTo>
                  <a:pt x="179387" y="2582863"/>
                </a:lnTo>
                <a:lnTo>
                  <a:pt x="167957" y="2570163"/>
                </a:lnTo>
                <a:lnTo>
                  <a:pt x="156845" y="2556828"/>
                </a:lnTo>
                <a:lnTo>
                  <a:pt x="146050" y="2543493"/>
                </a:lnTo>
                <a:lnTo>
                  <a:pt x="135255" y="2529523"/>
                </a:lnTo>
                <a:lnTo>
                  <a:pt x="125095" y="2515553"/>
                </a:lnTo>
                <a:lnTo>
                  <a:pt x="115252" y="2500948"/>
                </a:lnTo>
                <a:lnTo>
                  <a:pt x="105410" y="2486343"/>
                </a:lnTo>
                <a:lnTo>
                  <a:pt x="96202" y="2471103"/>
                </a:lnTo>
                <a:lnTo>
                  <a:pt x="87630" y="2456181"/>
                </a:lnTo>
                <a:lnTo>
                  <a:pt x="79057" y="2440941"/>
                </a:lnTo>
                <a:lnTo>
                  <a:pt x="71437" y="2425383"/>
                </a:lnTo>
                <a:lnTo>
                  <a:pt x="63817" y="2409826"/>
                </a:lnTo>
                <a:lnTo>
                  <a:pt x="56515" y="2394268"/>
                </a:lnTo>
                <a:lnTo>
                  <a:pt x="50165" y="2378076"/>
                </a:lnTo>
                <a:lnTo>
                  <a:pt x="43815" y="2362518"/>
                </a:lnTo>
                <a:lnTo>
                  <a:pt x="38100" y="2346326"/>
                </a:lnTo>
                <a:lnTo>
                  <a:pt x="32385" y="2330451"/>
                </a:lnTo>
                <a:lnTo>
                  <a:pt x="27622" y="2313941"/>
                </a:lnTo>
                <a:lnTo>
                  <a:pt x="23177" y="2297748"/>
                </a:lnTo>
                <a:lnTo>
                  <a:pt x="19050" y="2281556"/>
                </a:lnTo>
                <a:lnTo>
                  <a:pt x="15240" y="2265363"/>
                </a:lnTo>
                <a:lnTo>
                  <a:pt x="11747" y="2248853"/>
                </a:lnTo>
                <a:lnTo>
                  <a:pt x="9207" y="2232343"/>
                </a:lnTo>
                <a:lnTo>
                  <a:pt x="6350" y="2216151"/>
                </a:lnTo>
                <a:lnTo>
                  <a:pt x="4445" y="2199641"/>
                </a:lnTo>
                <a:lnTo>
                  <a:pt x="2540" y="2182813"/>
                </a:lnTo>
                <a:lnTo>
                  <a:pt x="1587" y="2166303"/>
                </a:lnTo>
                <a:lnTo>
                  <a:pt x="635" y="2149793"/>
                </a:lnTo>
                <a:lnTo>
                  <a:pt x="0" y="2133283"/>
                </a:lnTo>
                <a:lnTo>
                  <a:pt x="0" y="2117091"/>
                </a:lnTo>
                <a:lnTo>
                  <a:pt x="317" y="2100581"/>
                </a:lnTo>
                <a:lnTo>
                  <a:pt x="952" y="2084071"/>
                </a:lnTo>
                <a:lnTo>
                  <a:pt x="2222" y="2067561"/>
                </a:lnTo>
                <a:lnTo>
                  <a:pt x="3810" y="2051051"/>
                </a:lnTo>
                <a:lnTo>
                  <a:pt x="5715" y="2034541"/>
                </a:lnTo>
                <a:lnTo>
                  <a:pt x="7937" y="2018666"/>
                </a:lnTo>
                <a:lnTo>
                  <a:pt x="10795" y="2002473"/>
                </a:lnTo>
                <a:lnTo>
                  <a:pt x="13652" y="1986598"/>
                </a:lnTo>
                <a:lnTo>
                  <a:pt x="17145" y="1970406"/>
                </a:lnTo>
                <a:lnTo>
                  <a:pt x="20955" y="1954213"/>
                </a:lnTo>
                <a:lnTo>
                  <a:pt x="24765" y="1938656"/>
                </a:lnTo>
                <a:lnTo>
                  <a:pt x="29527" y="1922463"/>
                </a:lnTo>
                <a:lnTo>
                  <a:pt x="34290" y="1906906"/>
                </a:lnTo>
                <a:lnTo>
                  <a:pt x="39687" y="1891666"/>
                </a:lnTo>
                <a:lnTo>
                  <a:pt x="45402" y="1876426"/>
                </a:lnTo>
                <a:lnTo>
                  <a:pt x="51752" y="1861186"/>
                </a:lnTo>
                <a:lnTo>
                  <a:pt x="58102" y="1845628"/>
                </a:lnTo>
                <a:lnTo>
                  <a:pt x="64452" y="1830706"/>
                </a:lnTo>
                <a:lnTo>
                  <a:pt x="71755" y="1815783"/>
                </a:lnTo>
                <a:lnTo>
                  <a:pt x="79375" y="1800861"/>
                </a:lnTo>
                <a:lnTo>
                  <a:pt x="87630" y="1786573"/>
                </a:lnTo>
                <a:lnTo>
                  <a:pt x="95567" y="1772286"/>
                </a:lnTo>
                <a:lnTo>
                  <a:pt x="104457" y="1757998"/>
                </a:lnTo>
                <a:lnTo>
                  <a:pt x="113030" y="1744028"/>
                </a:lnTo>
                <a:lnTo>
                  <a:pt x="122872" y="1730376"/>
                </a:lnTo>
                <a:lnTo>
                  <a:pt x="132397" y="1716723"/>
                </a:lnTo>
                <a:lnTo>
                  <a:pt x="142240" y="1703388"/>
                </a:lnTo>
                <a:lnTo>
                  <a:pt x="152717" y="1690053"/>
                </a:lnTo>
                <a:lnTo>
                  <a:pt x="163195" y="1677353"/>
                </a:lnTo>
                <a:lnTo>
                  <a:pt x="174307" y="1664335"/>
                </a:lnTo>
                <a:lnTo>
                  <a:pt x="185737" y="1652270"/>
                </a:lnTo>
                <a:lnTo>
                  <a:pt x="197802" y="1639888"/>
                </a:lnTo>
                <a:lnTo>
                  <a:pt x="209867" y="1628140"/>
                </a:lnTo>
                <a:lnTo>
                  <a:pt x="222250" y="1616075"/>
                </a:lnTo>
                <a:lnTo>
                  <a:pt x="235267" y="1604646"/>
                </a:lnTo>
                <a:lnTo>
                  <a:pt x="248285" y="1593533"/>
                </a:lnTo>
                <a:lnTo>
                  <a:pt x="261937" y="1583056"/>
                </a:lnTo>
                <a:lnTo>
                  <a:pt x="275908" y="1572260"/>
                </a:lnTo>
                <a:lnTo>
                  <a:pt x="289878" y="1561783"/>
                </a:lnTo>
                <a:lnTo>
                  <a:pt x="304165" y="1552258"/>
                </a:lnTo>
                <a:lnTo>
                  <a:pt x="319088" y="1542416"/>
                </a:lnTo>
                <a:lnTo>
                  <a:pt x="334010" y="1533208"/>
                </a:lnTo>
                <a:lnTo>
                  <a:pt x="349250" y="1524318"/>
                </a:lnTo>
                <a:lnTo>
                  <a:pt x="364490" y="1516063"/>
                </a:lnTo>
                <a:lnTo>
                  <a:pt x="379730" y="1508443"/>
                </a:lnTo>
                <a:lnTo>
                  <a:pt x="395605" y="1500823"/>
                </a:lnTo>
                <a:lnTo>
                  <a:pt x="411163" y="1493838"/>
                </a:lnTo>
                <a:lnTo>
                  <a:pt x="426720" y="1486853"/>
                </a:lnTo>
                <a:lnTo>
                  <a:pt x="442913" y="1480821"/>
                </a:lnTo>
                <a:lnTo>
                  <a:pt x="459105" y="1475105"/>
                </a:lnTo>
                <a:lnTo>
                  <a:pt x="474980" y="1469708"/>
                </a:lnTo>
                <a:lnTo>
                  <a:pt x="491173" y="1464628"/>
                </a:lnTo>
                <a:lnTo>
                  <a:pt x="507365" y="1460183"/>
                </a:lnTo>
                <a:lnTo>
                  <a:pt x="523558" y="1456055"/>
                </a:lnTo>
                <a:lnTo>
                  <a:pt x="540068" y="1452245"/>
                </a:lnTo>
                <a:lnTo>
                  <a:pt x="556578" y="1449070"/>
                </a:lnTo>
                <a:lnTo>
                  <a:pt x="573088" y="1445895"/>
                </a:lnTo>
                <a:lnTo>
                  <a:pt x="589598" y="1443356"/>
                </a:lnTo>
                <a:lnTo>
                  <a:pt x="605790" y="1441451"/>
                </a:lnTo>
                <a:lnTo>
                  <a:pt x="622300" y="1439546"/>
                </a:lnTo>
                <a:lnTo>
                  <a:pt x="638810" y="1438275"/>
                </a:lnTo>
                <a:lnTo>
                  <a:pt x="655320" y="1437640"/>
                </a:lnTo>
                <a:lnTo>
                  <a:pt x="671830" y="1436688"/>
                </a:lnTo>
                <a:close/>
                <a:moveTo>
                  <a:pt x="1808801" y="0"/>
                </a:moveTo>
                <a:lnTo>
                  <a:pt x="1822779" y="318"/>
                </a:lnTo>
                <a:lnTo>
                  <a:pt x="1836121" y="635"/>
                </a:lnTo>
                <a:lnTo>
                  <a:pt x="1849463" y="1588"/>
                </a:lnTo>
                <a:lnTo>
                  <a:pt x="1862806" y="3177"/>
                </a:lnTo>
                <a:lnTo>
                  <a:pt x="1875830" y="4447"/>
                </a:lnTo>
                <a:lnTo>
                  <a:pt x="1888855" y="6353"/>
                </a:lnTo>
                <a:lnTo>
                  <a:pt x="1901562" y="8894"/>
                </a:lnTo>
                <a:lnTo>
                  <a:pt x="1914269" y="11435"/>
                </a:lnTo>
                <a:lnTo>
                  <a:pt x="1926658" y="14612"/>
                </a:lnTo>
                <a:lnTo>
                  <a:pt x="1939047" y="17471"/>
                </a:lnTo>
                <a:lnTo>
                  <a:pt x="1951119" y="21282"/>
                </a:lnTo>
                <a:lnTo>
                  <a:pt x="1963190" y="25412"/>
                </a:lnTo>
                <a:lnTo>
                  <a:pt x="1974944" y="29859"/>
                </a:lnTo>
                <a:lnTo>
                  <a:pt x="1986698" y="34306"/>
                </a:lnTo>
                <a:lnTo>
                  <a:pt x="1998452" y="39071"/>
                </a:lnTo>
                <a:lnTo>
                  <a:pt x="2009571" y="44471"/>
                </a:lnTo>
                <a:lnTo>
                  <a:pt x="2020689" y="49870"/>
                </a:lnTo>
                <a:lnTo>
                  <a:pt x="2031490" y="55906"/>
                </a:lnTo>
                <a:lnTo>
                  <a:pt x="2042291" y="61941"/>
                </a:lnTo>
                <a:lnTo>
                  <a:pt x="2053092" y="67976"/>
                </a:lnTo>
                <a:lnTo>
                  <a:pt x="2063257" y="74964"/>
                </a:lnTo>
                <a:lnTo>
                  <a:pt x="2073741" y="81953"/>
                </a:lnTo>
                <a:lnTo>
                  <a:pt x="2083589" y="89259"/>
                </a:lnTo>
                <a:lnTo>
                  <a:pt x="2093754" y="96564"/>
                </a:lnTo>
                <a:lnTo>
                  <a:pt x="2103284" y="104506"/>
                </a:lnTo>
                <a:lnTo>
                  <a:pt x="2112814" y="112447"/>
                </a:lnTo>
                <a:lnTo>
                  <a:pt x="2122027" y="120388"/>
                </a:lnTo>
                <a:lnTo>
                  <a:pt x="2131239" y="129282"/>
                </a:lnTo>
                <a:lnTo>
                  <a:pt x="2139816" y="138176"/>
                </a:lnTo>
                <a:lnTo>
                  <a:pt x="2148711" y="147070"/>
                </a:lnTo>
                <a:lnTo>
                  <a:pt x="2157288" y="156282"/>
                </a:lnTo>
                <a:lnTo>
                  <a:pt x="2165548" y="165811"/>
                </a:lnTo>
                <a:lnTo>
                  <a:pt x="2173490" y="175658"/>
                </a:lnTo>
                <a:lnTo>
                  <a:pt x="2181749" y="185505"/>
                </a:lnTo>
                <a:lnTo>
                  <a:pt x="2189373" y="195987"/>
                </a:lnTo>
                <a:lnTo>
                  <a:pt x="2196680" y="206152"/>
                </a:lnTo>
                <a:lnTo>
                  <a:pt x="2203986" y="216952"/>
                </a:lnTo>
                <a:lnTo>
                  <a:pt x="2211293" y="227752"/>
                </a:lnTo>
                <a:lnTo>
                  <a:pt x="2217646" y="238870"/>
                </a:lnTo>
                <a:lnTo>
                  <a:pt x="2224635" y="249987"/>
                </a:lnTo>
                <a:lnTo>
                  <a:pt x="2230671" y="261423"/>
                </a:lnTo>
                <a:lnTo>
                  <a:pt x="2237024" y="273175"/>
                </a:lnTo>
                <a:lnTo>
                  <a:pt x="2243060" y="285246"/>
                </a:lnTo>
                <a:lnTo>
                  <a:pt x="2248778" y="296999"/>
                </a:lnTo>
                <a:lnTo>
                  <a:pt x="2253861" y="309069"/>
                </a:lnTo>
                <a:lnTo>
                  <a:pt x="2259261" y="321458"/>
                </a:lnTo>
                <a:lnTo>
                  <a:pt x="2264344" y="334163"/>
                </a:lnTo>
                <a:lnTo>
                  <a:pt x="2269427" y="347187"/>
                </a:lnTo>
                <a:lnTo>
                  <a:pt x="2273874" y="359575"/>
                </a:lnTo>
                <a:lnTo>
                  <a:pt x="2278004" y="372599"/>
                </a:lnTo>
                <a:lnTo>
                  <a:pt x="2282452" y="386257"/>
                </a:lnTo>
                <a:lnTo>
                  <a:pt x="2286264" y="399598"/>
                </a:lnTo>
                <a:lnTo>
                  <a:pt x="2290076" y="412939"/>
                </a:lnTo>
                <a:lnTo>
                  <a:pt x="2292935" y="426598"/>
                </a:lnTo>
                <a:lnTo>
                  <a:pt x="2296429" y="440575"/>
                </a:lnTo>
                <a:lnTo>
                  <a:pt x="2299288" y="454233"/>
                </a:lnTo>
                <a:lnTo>
                  <a:pt x="2301830" y="468527"/>
                </a:lnTo>
                <a:lnTo>
                  <a:pt x="2304053" y="482504"/>
                </a:lnTo>
                <a:lnTo>
                  <a:pt x="2306595" y="497116"/>
                </a:lnTo>
                <a:lnTo>
                  <a:pt x="2308501" y="511410"/>
                </a:lnTo>
                <a:lnTo>
                  <a:pt x="2309772" y="526339"/>
                </a:lnTo>
                <a:lnTo>
                  <a:pt x="2311360" y="540633"/>
                </a:lnTo>
                <a:lnTo>
                  <a:pt x="2312630" y="555245"/>
                </a:lnTo>
                <a:lnTo>
                  <a:pt x="2313266" y="570174"/>
                </a:lnTo>
                <a:lnTo>
                  <a:pt x="2320255" y="573033"/>
                </a:lnTo>
                <a:lnTo>
                  <a:pt x="2327244" y="576209"/>
                </a:lnTo>
                <a:lnTo>
                  <a:pt x="2333597" y="579704"/>
                </a:lnTo>
                <a:lnTo>
                  <a:pt x="2339633" y="583515"/>
                </a:lnTo>
                <a:lnTo>
                  <a:pt x="2345351" y="587645"/>
                </a:lnTo>
                <a:lnTo>
                  <a:pt x="2350751" y="592727"/>
                </a:lnTo>
                <a:lnTo>
                  <a:pt x="2356152" y="597809"/>
                </a:lnTo>
                <a:lnTo>
                  <a:pt x="2361234" y="603527"/>
                </a:lnTo>
                <a:lnTo>
                  <a:pt x="2365364" y="609562"/>
                </a:lnTo>
                <a:lnTo>
                  <a:pt x="2369494" y="616233"/>
                </a:lnTo>
                <a:lnTo>
                  <a:pt x="2372988" y="622903"/>
                </a:lnTo>
                <a:lnTo>
                  <a:pt x="2376483" y="630527"/>
                </a:lnTo>
                <a:lnTo>
                  <a:pt x="2379024" y="638786"/>
                </a:lnTo>
                <a:lnTo>
                  <a:pt x="2381566" y="647362"/>
                </a:lnTo>
                <a:lnTo>
                  <a:pt x="2383472" y="656574"/>
                </a:lnTo>
                <a:lnTo>
                  <a:pt x="2384425" y="666103"/>
                </a:lnTo>
                <a:lnTo>
                  <a:pt x="2385378" y="674362"/>
                </a:lnTo>
                <a:lnTo>
                  <a:pt x="2385695" y="681985"/>
                </a:lnTo>
                <a:lnTo>
                  <a:pt x="2386013" y="689927"/>
                </a:lnTo>
                <a:lnTo>
                  <a:pt x="2385695" y="698503"/>
                </a:lnTo>
                <a:lnTo>
                  <a:pt x="2385378" y="706444"/>
                </a:lnTo>
                <a:lnTo>
                  <a:pt x="2384425" y="714703"/>
                </a:lnTo>
                <a:lnTo>
                  <a:pt x="2383472" y="723279"/>
                </a:lnTo>
                <a:lnTo>
                  <a:pt x="2381883" y="731538"/>
                </a:lnTo>
                <a:lnTo>
                  <a:pt x="2380295" y="740115"/>
                </a:lnTo>
                <a:lnTo>
                  <a:pt x="2378389" y="748373"/>
                </a:lnTo>
                <a:lnTo>
                  <a:pt x="2376483" y="756950"/>
                </a:lnTo>
                <a:lnTo>
                  <a:pt x="2374259" y="765526"/>
                </a:lnTo>
                <a:lnTo>
                  <a:pt x="2371400" y="773467"/>
                </a:lnTo>
                <a:lnTo>
                  <a:pt x="2368541" y="781726"/>
                </a:lnTo>
                <a:lnTo>
                  <a:pt x="2365364" y="789985"/>
                </a:lnTo>
                <a:lnTo>
                  <a:pt x="2361870" y="797926"/>
                </a:lnTo>
                <a:lnTo>
                  <a:pt x="2358376" y="805550"/>
                </a:lnTo>
                <a:lnTo>
                  <a:pt x="2354563" y="813173"/>
                </a:lnTo>
                <a:lnTo>
                  <a:pt x="2350434" y="820479"/>
                </a:lnTo>
                <a:lnTo>
                  <a:pt x="2346304" y="827785"/>
                </a:lnTo>
                <a:lnTo>
                  <a:pt x="2341539" y="834773"/>
                </a:lnTo>
                <a:lnTo>
                  <a:pt x="2337091" y="841444"/>
                </a:lnTo>
                <a:lnTo>
                  <a:pt x="2332009" y="848114"/>
                </a:lnTo>
                <a:lnTo>
                  <a:pt x="2326608" y="854149"/>
                </a:lnTo>
                <a:lnTo>
                  <a:pt x="2321843" y="859867"/>
                </a:lnTo>
                <a:lnTo>
                  <a:pt x="2316125" y="865585"/>
                </a:lnTo>
                <a:lnTo>
                  <a:pt x="2310407" y="870667"/>
                </a:lnTo>
                <a:lnTo>
                  <a:pt x="2304689" y="875432"/>
                </a:lnTo>
                <a:lnTo>
                  <a:pt x="2298335" y="879879"/>
                </a:lnTo>
                <a:lnTo>
                  <a:pt x="2292300" y="884008"/>
                </a:lnTo>
                <a:lnTo>
                  <a:pt x="2285628" y="887502"/>
                </a:lnTo>
                <a:lnTo>
                  <a:pt x="2279275" y="890996"/>
                </a:lnTo>
                <a:lnTo>
                  <a:pt x="2273239" y="915137"/>
                </a:lnTo>
                <a:lnTo>
                  <a:pt x="2266250" y="938643"/>
                </a:lnTo>
                <a:lnTo>
                  <a:pt x="2258626" y="962467"/>
                </a:lnTo>
                <a:lnTo>
                  <a:pt x="2251002" y="986290"/>
                </a:lnTo>
                <a:lnTo>
                  <a:pt x="2242425" y="1009161"/>
                </a:lnTo>
                <a:lnTo>
                  <a:pt x="2233212" y="1032031"/>
                </a:lnTo>
                <a:lnTo>
                  <a:pt x="2223682" y="1054584"/>
                </a:lnTo>
                <a:lnTo>
                  <a:pt x="2213834" y="1076819"/>
                </a:lnTo>
                <a:lnTo>
                  <a:pt x="2203351" y="1098419"/>
                </a:lnTo>
                <a:lnTo>
                  <a:pt x="2192232" y="1119701"/>
                </a:lnTo>
                <a:lnTo>
                  <a:pt x="2180479" y="1140348"/>
                </a:lnTo>
                <a:lnTo>
                  <a:pt x="2168407" y="1160360"/>
                </a:lnTo>
                <a:lnTo>
                  <a:pt x="2155700" y="1179736"/>
                </a:lnTo>
                <a:lnTo>
                  <a:pt x="2142358" y="1198477"/>
                </a:lnTo>
                <a:lnTo>
                  <a:pt x="2128380" y="1216901"/>
                </a:lnTo>
                <a:lnTo>
                  <a:pt x="2114403" y="1234054"/>
                </a:lnTo>
                <a:lnTo>
                  <a:pt x="2106779" y="1242630"/>
                </a:lnTo>
                <a:lnTo>
                  <a:pt x="2099472" y="1250889"/>
                </a:lnTo>
                <a:lnTo>
                  <a:pt x="2091848" y="1259148"/>
                </a:lnTo>
                <a:lnTo>
                  <a:pt x="2083589" y="1266771"/>
                </a:lnTo>
                <a:lnTo>
                  <a:pt x="2075647" y="1274395"/>
                </a:lnTo>
                <a:lnTo>
                  <a:pt x="2067705" y="1282018"/>
                </a:lnTo>
                <a:lnTo>
                  <a:pt x="2059445" y="1289006"/>
                </a:lnTo>
                <a:lnTo>
                  <a:pt x="2051186" y="1295994"/>
                </a:lnTo>
                <a:lnTo>
                  <a:pt x="2042609" y="1302665"/>
                </a:lnTo>
                <a:lnTo>
                  <a:pt x="2034032" y="1309018"/>
                </a:lnTo>
                <a:lnTo>
                  <a:pt x="2025137" y="1315688"/>
                </a:lnTo>
                <a:lnTo>
                  <a:pt x="2016242" y="1321724"/>
                </a:lnTo>
                <a:lnTo>
                  <a:pt x="2007029" y="1327441"/>
                </a:lnTo>
                <a:lnTo>
                  <a:pt x="1997817" y="1332841"/>
                </a:lnTo>
                <a:lnTo>
                  <a:pt x="1988922" y="1338241"/>
                </a:lnTo>
                <a:lnTo>
                  <a:pt x="1979074" y="1343324"/>
                </a:lnTo>
                <a:lnTo>
                  <a:pt x="1969544" y="1348088"/>
                </a:lnTo>
                <a:lnTo>
                  <a:pt x="1960014" y="1352535"/>
                </a:lnTo>
                <a:lnTo>
                  <a:pt x="1950166" y="1356665"/>
                </a:lnTo>
                <a:lnTo>
                  <a:pt x="1940000" y="1360477"/>
                </a:lnTo>
                <a:lnTo>
                  <a:pt x="1929835" y="1364288"/>
                </a:lnTo>
                <a:lnTo>
                  <a:pt x="1919352" y="1367782"/>
                </a:lnTo>
                <a:lnTo>
                  <a:pt x="1909186" y="1370641"/>
                </a:lnTo>
                <a:lnTo>
                  <a:pt x="1898703" y="1373500"/>
                </a:lnTo>
                <a:lnTo>
                  <a:pt x="1888220" y="1375724"/>
                </a:lnTo>
                <a:lnTo>
                  <a:pt x="1877101" y="1377947"/>
                </a:lnTo>
                <a:lnTo>
                  <a:pt x="1865982" y="1379853"/>
                </a:lnTo>
                <a:lnTo>
                  <a:pt x="1854864" y="1381123"/>
                </a:lnTo>
                <a:lnTo>
                  <a:pt x="1843745" y="1382712"/>
                </a:lnTo>
                <a:lnTo>
                  <a:pt x="1832309" y="1383347"/>
                </a:lnTo>
                <a:lnTo>
                  <a:pt x="1820873" y="1383665"/>
                </a:lnTo>
                <a:lnTo>
                  <a:pt x="1808801" y="1384300"/>
                </a:lnTo>
                <a:lnTo>
                  <a:pt x="1797365" y="1383665"/>
                </a:lnTo>
                <a:lnTo>
                  <a:pt x="1785929" y="1383347"/>
                </a:lnTo>
                <a:lnTo>
                  <a:pt x="1774493" y="1382712"/>
                </a:lnTo>
                <a:lnTo>
                  <a:pt x="1763374" y="1381441"/>
                </a:lnTo>
                <a:lnTo>
                  <a:pt x="1752256" y="1379853"/>
                </a:lnTo>
                <a:lnTo>
                  <a:pt x="1741137" y="1377947"/>
                </a:lnTo>
                <a:lnTo>
                  <a:pt x="1730336" y="1375724"/>
                </a:lnTo>
                <a:lnTo>
                  <a:pt x="1719535" y="1373500"/>
                </a:lnTo>
                <a:lnTo>
                  <a:pt x="1709052" y="1370641"/>
                </a:lnTo>
                <a:lnTo>
                  <a:pt x="1698569" y="1367782"/>
                </a:lnTo>
                <a:lnTo>
                  <a:pt x="1688721" y="1364606"/>
                </a:lnTo>
                <a:lnTo>
                  <a:pt x="1678238" y="1360794"/>
                </a:lnTo>
                <a:lnTo>
                  <a:pt x="1668390" y="1356982"/>
                </a:lnTo>
                <a:lnTo>
                  <a:pt x="1658542" y="1352853"/>
                </a:lnTo>
                <a:lnTo>
                  <a:pt x="1649012" y="1348088"/>
                </a:lnTo>
                <a:lnTo>
                  <a:pt x="1639164" y="1343641"/>
                </a:lnTo>
                <a:lnTo>
                  <a:pt x="1630269" y="1338559"/>
                </a:lnTo>
                <a:lnTo>
                  <a:pt x="1620421" y="1333794"/>
                </a:lnTo>
                <a:lnTo>
                  <a:pt x="1611526" y="1327759"/>
                </a:lnTo>
                <a:lnTo>
                  <a:pt x="1602632" y="1322042"/>
                </a:lnTo>
                <a:lnTo>
                  <a:pt x="1593737" y="1316324"/>
                </a:lnTo>
                <a:lnTo>
                  <a:pt x="1584842" y="1309971"/>
                </a:lnTo>
                <a:lnTo>
                  <a:pt x="1576265" y="1303936"/>
                </a:lnTo>
                <a:lnTo>
                  <a:pt x="1567688" y="1296947"/>
                </a:lnTo>
                <a:lnTo>
                  <a:pt x="1559746" y="1289959"/>
                </a:lnTo>
                <a:lnTo>
                  <a:pt x="1551169" y="1282653"/>
                </a:lnTo>
                <a:lnTo>
                  <a:pt x="1543227" y="1275348"/>
                </a:lnTo>
                <a:lnTo>
                  <a:pt x="1535285" y="1267724"/>
                </a:lnTo>
                <a:lnTo>
                  <a:pt x="1527661" y="1260100"/>
                </a:lnTo>
                <a:lnTo>
                  <a:pt x="1520037" y="1252159"/>
                </a:lnTo>
                <a:lnTo>
                  <a:pt x="1512095" y="1244218"/>
                </a:lnTo>
                <a:lnTo>
                  <a:pt x="1505106" y="1235642"/>
                </a:lnTo>
                <a:lnTo>
                  <a:pt x="1490811" y="1218489"/>
                </a:lnTo>
                <a:lnTo>
                  <a:pt x="1477151" y="1200383"/>
                </a:lnTo>
                <a:lnTo>
                  <a:pt x="1463491" y="1181642"/>
                </a:lnTo>
                <a:lnTo>
                  <a:pt x="1451102" y="1162583"/>
                </a:lnTo>
                <a:lnTo>
                  <a:pt x="1438712" y="1142572"/>
                </a:lnTo>
                <a:lnTo>
                  <a:pt x="1426958" y="1121925"/>
                </a:lnTo>
                <a:lnTo>
                  <a:pt x="1415840" y="1101278"/>
                </a:lnTo>
                <a:lnTo>
                  <a:pt x="1405357" y="1079678"/>
                </a:lnTo>
                <a:lnTo>
                  <a:pt x="1395191" y="1057760"/>
                </a:lnTo>
                <a:lnTo>
                  <a:pt x="1385979" y="1035525"/>
                </a:lnTo>
                <a:lnTo>
                  <a:pt x="1376766" y="1012972"/>
                </a:lnTo>
                <a:lnTo>
                  <a:pt x="1368189" y="989467"/>
                </a:lnTo>
                <a:lnTo>
                  <a:pt x="1360247" y="966278"/>
                </a:lnTo>
                <a:lnTo>
                  <a:pt x="1352941" y="943090"/>
                </a:lnTo>
                <a:lnTo>
                  <a:pt x="1346269" y="919267"/>
                </a:lnTo>
                <a:lnTo>
                  <a:pt x="1339598" y="895126"/>
                </a:lnTo>
                <a:lnTo>
                  <a:pt x="1332292" y="892902"/>
                </a:lnTo>
                <a:lnTo>
                  <a:pt x="1324985" y="889726"/>
                </a:lnTo>
                <a:lnTo>
                  <a:pt x="1318314" y="886232"/>
                </a:lnTo>
                <a:lnTo>
                  <a:pt x="1311325" y="882420"/>
                </a:lnTo>
                <a:lnTo>
                  <a:pt x="1304654" y="878290"/>
                </a:lnTo>
                <a:lnTo>
                  <a:pt x="1298619" y="873208"/>
                </a:lnTo>
                <a:lnTo>
                  <a:pt x="1292265" y="867808"/>
                </a:lnTo>
                <a:lnTo>
                  <a:pt x="1286547" y="862726"/>
                </a:lnTo>
                <a:lnTo>
                  <a:pt x="1280829" y="856373"/>
                </a:lnTo>
                <a:lnTo>
                  <a:pt x="1274793" y="850020"/>
                </a:lnTo>
                <a:lnTo>
                  <a:pt x="1269710" y="843032"/>
                </a:lnTo>
                <a:lnTo>
                  <a:pt x="1264627" y="836044"/>
                </a:lnTo>
                <a:lnTo>
                  <a:pt x="1259545" y="828738"/>
                </a:lnTo>
                <a:lnTo>
                  <a:pt x="1255097" y="821114"/>
                </a:lnTo>
                <a:lnTo>
                  <a:pt x="1250968" y="813491"/>
                </a:lnTo>
                <a:lnTo>
                  <a:pt x="1246520" y="805550"/>
                </a:lnTo>
                <a:lnTo>
                  <a:pt x="1242708" y="796973"/>
                </a:lnTo>
                <a:lnTo>
                  <a:pt x="1239214" y="788714"/>
                </a:lnTo>
                <a:lnTo>
                  <a:pt x="1236037" y="780138"/>
                </a:lnTo>
                <a:lnTo>
                  <a:pt x="1232860" y="771562"/>
                </a:lnTo>
                <a:lnTo>
                  <a:pt x="1230001" y="762667"/>
                </a:lnTo>
                <a:lnTo>
                  <a:pt x="1227460" y="753773"/>
                </a:lnTo>
                <a:lnTo>
                  <a:pt x="1225554" y="745197"/>
                </a:lnTo>
                <a:lnTo>
                  <a:pt x="1223648" y="735985"/>
                </a:lnTo>
                <a:lnTo>
                  <a:pt x="1222059" y="727091"/>
                </a:lnTo>
                <a:lnTo>
                  <a:pt x="1220471" y="718197"/>
                </a:lnTo>
                <a:lnTo>
                  <a:pt x="1219836" y="708985"/>
                </a:lnTo>
                <a:lnTo>
                  <a:pt x="1219200" y="700409"/>
                </a:lnTo>
                <a:lnTo>
                  <a:pt x="1219200" y="691832"/>
                </a:lnTo>
                <a:lnTo>
                  <a:pt x="1219200" y="682938"/>
                </a:lnTo>
                <a:lnTo>
                  <a:pt x="1219518" y="674680"/>
                </a:lnTo>
                <a:lnTo>
                  <a:pt x="1220153" y="666103"/>
                </a:lnTo>
                <a:lnTo>
                  <a:pt x="1221742" y="655621"/>
                </a:lnTo>
                <a:lnTo>
                  <a:pt x="1223648" y="645456"/>
                </a:lnTo>
                <a:lnTo>
                  <a:pt x="1226824" y="635927"/>
                </a:lnTo>
                <a:lnTo>
                  <a:pt x="1229683" y="627350"/>
                </a:lnTo>
                <a:lnTo>
                  <a:pt x="1233496" y="618774"/>
                </a:lnTo>
                <a:lnTo>
                  <a:pt x="1237943" y="611468"/>
                </a:lnTo>
                <a:lnTo>
                  <a:pt x="1242708" y="604162"/>
                </a:lnTo>
                <a:lnTo>
                  <a:pt x="1248108" y="598127"/>
                </a:lnTo>
                <a:lnTo>
                  <a:pt x="1253827" y="592409"/>
                </a:lnTo>
                <a:lnTo>
                  <a:pt x="1259862" y="587009"/>
                </a:lnTo>
                <a:lnTo>
                  <a:pt x="1266534" y="581927"/>
                </a:lnTo>
                <a:lnTo>
                  <a:pt x="1273522" y="577798"/>
                </a:lnTo>
                <a:lnTo>
                  <a:pt x="1280829" y="574304"/>
                </a:lnTo>
                <a:lnTo>
                  <a:pt x="1288453" y="570809"/>
                </a:lnTo>
                <a:lnTo>
                  <a:pt x="1296395" y="568268"/>
                </a:lnTo>
                <a:lnTo>
                  <a:pt x="1304654" y="566045"/>
                </a:lnTo>
                <a:lnTo>
                  <a:pt x="1305607" y="551115"/>
                </a:lnTo>
                <a:lnTo>
                  <a:pt x="1306560" y="536504"/>
                </a:lnTo>
                <a:lnTo>
                  <a:pt x="1308149" y="521892"/>
                </a:lnTo>
                <a:lnTo>
                  <a:pt x="1310055" y="507598"/>
                </a:lnTo>
                <a:lnTo>
                  <a:pt x="1311961" y="493304"/>
                </a:lnTo>
                <a:lnTo>
                  <a:pt x="1314502" y="479010"/>
                </a:lnTo>
                <a:lnTo>
                  <a:pt x="1316726" y="465033"/>
                </a:lnTo>
                <a:lnTo>
                  <a:pt x="1319267" y="450739"/>
                </a:lnTo>
                <a:lnTo>
                  <a:pt x="1322444" y="437081"/>
                </a:lnTo>
                <a:lnTo>
                  <a:pt x="1325303" y="423104"/>
                </a:lnTo>
                <a:lnTo>
                  <a:pt x="1328797" y="409763"/>
                </a:lnTo>
                <a:lnTo>
                  <a:pt x="1332610" y="396422"/>
                </a:lnTo>
                <a:lnTo>
                  <a:pt x="1336422" y="383081"/>
                </a:lnTo>
                <a:lnTo>
                  <a:pt x="1340869" y="370057"/>
                </a:lnTo>
                <a:lnTo>
                  <a:pt x="1344999" y="357034"/>
                </a:lnTo>
                <a:lnTo>
                  <a:pt x="1349446" y="344010"/>
                </a:lnTo>
                <a:lnTo>
                  <a:pt x="1354529" y="331305"/>
                </a:lnTo>
                <a:lnTo>
                  <a:pt x="1359612" y="319234"/>
                </a:lnTo>
                <a:lnTo>
                  <a:pt x="1365012" y="306528"/>
                </a:lnTo>
                <a:lnTo>
                  <a:pt x="1370095" y="294775"/>
                </a:lnTo>
                <a:lnTo>
                  <a:pt x="1376131" y="282705"/>
                </a:lnTo>
                <a:lnTo>
                  <a:pt x="1382167" y="270952"/>
                </a:lnTo>
                <a:lnTo>
                  <a:pt x="1388202" y="259517"/>
                </a:lnTo>
                <a:lnTo>
                  <a:pt x="1394873" y="248081"/>
                </a:lnTo>
                <a:lnTo>
                  <a:pt x="1401227" y="236964"/>
                </a:lnTo>
                <a:lnTo>
                  <a:pt x="1408216" y="225846"/>
                </a:lnTo>
                <a:lnTo>
                  <a:pt x="1414887" y="215046"/>
                </a:lnTo>
                <a:lnTo>
                  <a:pt x="1422193" y="204246"/>
                </a:lnTo>
                <a:lnTo>
                  <a:pt x="1429817" y="194082"/>
                </a:lnTo>
                <a:lnTo>
                  <a:pt x="1437759" y="183917"/>
                </a:lnTo>
                <a:lnTo>
                  <a:pt x="1445701" y="174070"/>
                </a:lnTo>
                <a:lnTo>
                  <a:pt x="1453643" y="164541"/>
                </a:lnTo>
                <a:lnTo>
                  <a:pt x="1461585" y="155011"/>
                </a:lnTo>
                <a:lnTo>
                  <a:pt x="1470480" y="145799"/>
                </a:lnTo>
                <a:lnTo>
                  <a:pt x="1479057" y="136588"/>
                </a:lnTo>
                <a:lnTo>
                  <a:pt x="1488269" y="128329"/>
                </a:lnTo>
                <a:lnTo>
                  <a:pt x="1496846" y="119753"/>
                </a:lnTo>
                <a:lnTo>
                  <a:pt x="1506377" y="111494"/>
                </a:lnTo>
                <a:lnTo>
                  <a:pt x="1515589" y="103235"/>
                </a:lnTo>
                <a:lnTo>
                  <a:pt x="1525755" y="95611"/>
                </a:lnTo>
                <a:lnTo>
                  <a:pt x="1535285" y="88306"/>
                </a:lnTo>
                <a:lnTo>
                  <a:pt x="1545133" y="81000"/>
                </a:lnTo>
                <a:lnTo>
                  <a:pt x="1555616" y="74329"/>
                </a:lnTo>
                <a:lnTo>
                  <a:pt x="1565781" y="67659"/>
                </a:lnTo>
                <a:lnTo>
                  <a:pt x="1576582" y="61306"/>
                </a:lnTo>
                <a:lnTo>
                  <a:pt x="1587383" y="54953"/>
                </a:lnTo>
                <a:lnTo>
                  <a:pt x="1597866" y="49235"/>
                </a:lnTo>
                <a:lnTo>
                  <a:pt x="1608985" y="44153"/>
                </a:lnTo>
                <a:lnTo>
                  <a:pt x="1620421" y="38753"/>
                </a:lnTo>
                <a:lnTo>
                  <a:pt x="1632175" y="33988"/>
                </a:lnTo>
                <a:lnTo>
                  <a:pt x="1643611" y="29541"/>
                </a:lnTo>
                <a:lnTo>
                  <a:pt x="1655365" y="25412"/>
                </a:lnTo>
                <a:lnTo>
                  <a:pt x="1667119" y="20965"/>
                </a:lnTo>
                <a:lnTo>
                  <a:pt x="1679508" y="17471"/>
                </a:lnTo>
                <a:lnTo>
                  <a:pt x="1691898" y="14294"/>
                </a:lnTo>
                <a:lnTo>
                  <a:pt x="1703969" y="11435"/>
                </a:lnTo>
                <a:lnTo>
                  <a:pt x="1716676" y="8894"/>
                </a:lnTo>
                <a:lnTo>
                  <a:pt x="1729383" y="6353"/>
                </a:lnTo>
                <a:lnTo>
                  <a:pt x="1742408" y="4447"/>
                </a:lnTo>
                <a:lnTo>
                  <a:pt x="1755432" y="3177"/>
                </a:lnTo>
                <a:lnTo>
                  <a:pt x="1768457" y="1588"/>
                </a:lnTo>
                <a:lnTo>
                  <a:pt x="1781799" y="635"/>
                </a:lnTo>
                <a:lnTo>
                  <a:pt x="1795459" y="318"/>
                </a:lnTo>
                <a:lnTo>
                  <a:pt x="1808801"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7" name="矩形 25"/>
          <p:cNvSpPr>
            <a:spLocks noChangeArrowheads="1"/>
          </p:cNvSpPr>
          <p:nvPr/>
        </p:nvSpPr>
        <p:spPr bwMode="auto">
          <a:xfrm>
            <a:off x="140811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2" charset="-122"/>
                <a:ea typeface="微软雅黑" panose="020B0503020204020204" pitchFamily="2" charset="-122"/>
              </a:rPr>
              <a:t>添加标题</a:t>
            </a:r>
          </a:p>
        </p:txBody>
      </p:sp>
      <p:sp>
        <p:nvSpPr>
          <p:cNvPr id="28" name="矩形: 圆角 27"/>
          <p:cNvSpPr/>
          <p:nvPr/>
        </p:nvSpPr>
        <p:spPr bwMode="auto">
          <a:xfrm>
            <a:off x="4954588" y="2276905"/>
            <a:ext cx="2282825" cy="1970088"/>
          </a:xfrm>
          <a:prstGeom prst="roundRect">
            <a:avLst/>
          </a:prstGeom>
          <a:solidFill>
            <a:schemeClr val="accent2"/>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29" name="KSO_Shape"/>
          <p:cNvSpPr/>
          <p:nvPr/>
        </p:nvSpPr>
        <p:spPr bwMode="auto">
          <a:xfrm>
            <a:off x="5589588" y="2483280"/>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30" name="矩形 29"/>
          <p:cNvSpPr>
            <a:spLocks noChangeArrowheads="1"/>
          </p:cNvSpPr>
          <p:nvPr/>
        </p:nvSpPr>
        <p:spPr bwMode="auto">
          <a:xfrm>
            <a:off x="532606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dirty="0">
                <a:solidFill>
                  <a:schemeClr val="bg1"/>
                </a:solidFill>
                <a:latin typeface="微软雅黑" panose="020B0503020204020204" pitchFamily="2" charset="-122"/>
                <a:ea typeface="微软雅黑" panose="020B0503020204020204" pitchFamily="2" charset="-122"/>
              </a:rPr>
              <a:t>添加标题</a:t>
            </a:r>
          </a:p>
        </p:txBody>
      </p:sp>
      <p:sp>
        <p:nvSpPr>
          <p:cNvPr id="31" name="矩形: 圆角 30"/>
          <p:cNvSpPr/>
          <p:nvPr/>
        </p:nvSpPr>
        <p:spPr bwMode="auto">
          <a:xfrm>
            <a:off x="8880475" y="2276905"/>
            <a:ext cx="2282825" cy="1970088"/>
          </a:xfrm>
          <a:prstGeom prst="roundRect">
            <a:avLst/>
          </a:prstGeom>
          <a:solidFill>
            <a:schemeClr val="accent3"/>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32" name="KSO_Shape"/>
          <p:cNvSpPr/>
          <p:nvPr/>
        </p:nvSpPr>
        <p:spPr bwMode="auto">
          <a:xfrm>
            <a:off x="9542463" y="2602343"/>
            <a:ext cx="1009650" cy="706437"/>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33" name="矩形 27"/>
          <p:cNvSpPr>
            <a:spLocks noChangeArrowheads="1"/>
          </p:cNvSpPr>
          <p:nvPr/>
        </p:nvSpPr>
        <p:spPr bwMode="auto">
          <a:xfrm>
            <a:off x="9285288" y="3638958"/>
            <a:ext cx="1538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2" charset="-122"/>
                <a:ea typeface="微软雅黑" panose="020B0503020204020204" pitchFamily="2" charset="-122"/>
              </a:rPr>
              <a:t>添加标题</a:t>
            </a:r>
          </a:p>
        </p:txBody>
      </p:sp>
      <p:sp>
        <p:nvSpPr>
          <p:cNvPr id="34" name="矩形 33"/>
          <p:cNvSpPr/>
          <p:nvPr/>
        </p:nvSpPr>
        <p:spPr>
          <a:xfrm>
            <a:off x="915330"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5" name="矩形 34"/>
          <p:cNvSpPr/>
          <p:nvPr/>
        </p:nvSpPr>
        <p:spPr>
          <a:xfrm>
            <a:off x="4846774"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6" name="矩形 35"/>
          <p:cNvSpPr/>
          <p:nvPr/>
        </p:nvSpPr>
        <p:spPr>
          <a:xfrm>
            <a:off x="8778218"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请输入第三章的大标题</a:t>
            </a:r>
          </a:p>
        </p:txBody>
      </p:sp>
      <p:sp>
        <p:nvSpPr>
          <p:cNvPr id="9219" name="文本占位符 2"/>
          <p:cNvSpPr>
            <a:spLocks noGrp="1"/>
          </p:cNvSpPr>
          <p:nvPr>
            <p:ph type="body" idx="1"/>
          </p:nvPr>
        </p:nvSpPr>
        <p:spPr/>
        <p:txBody>
          <a:bodyPr/>
          <a:lstStyle/>
          <a:p>
            <a:r>
              <a:rPr lang="zh-CN" altLang="en-US" dirty="0"/>
              <a:t>请输入第三章的小标题</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 name="组合 1"/>
          <p:cNvGrpSpPr/>
          <p:nvPr/>
        </p:nvGrpSpPr>
        <p:grpSpPr>
          <a:xfrm>
            <a:off x="4199691" y="5075051"/>
            <a:ext cx="3792618" cy="403538"/>
            <a:chOff x="1287565" y="3839790"/>
            <a:chExt cx="3792618" cy="403538"/>
          </a:xfrm>
        </p:grpSpPr>
        <p:sp>
          <p:nvSpPr>
            <p:cNvPr id="36"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0"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2"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3"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4"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4"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5"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6"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7"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grpSp>
      <p:grpSp>
        <p:nvGrpSpPr>
          <p:cNvPr id="63" name="组合 62"/>
          <p:cNvGrpSpPr/>
          <p:nvPr/>
        </p:nvGrpSpPr>
        <p:grpSpPr>
          <a:xfrm>
            <a:off x="4934762" y="3591204"/>
            <a:ext cx="2322476" cy="1353156"/>
            <a:chOff x="2541588" y="3759200"/>
            <a:chExt cx="4168775" cy="2428875"/>
          </a:xfrm>
        </p:grpSpPr>
        <p:sp>
          <p:nvSpPr>
            <p:cNvPr id="68" name="Freeform 28"/>
            <p:cNvSpPr/>
            <p:nvPr/>
          </p:nvSpPr>
          <p:spPr bwMode="auto">
            <a:xfrm>
              <a:off x="5797550" y="5078413"/>
              <a:ext cx="282575" cy="168275"/>
            </a:xfrm>
            <a:custGeom>
              <a:avLst/>
              <a:gdLst>
                <a:gd name="T0" fmla="*/ 3 w 89"/>
                <a:gd name="T1" fmla="*/ 0 h 53"/>
                <a:gd name="T2" fmla="*/ 2 w 89"/>
                <a:gd name="T3" fmla="*/ 53 h 53"/>
                <a:gd name="T4" fmla="*/ 54 w 89"/>
                <a:gd name="T5" fmla="*/ 29 h 53"/>
                <a:gd name="T6" fmla="*/ 89 w 89"/>
                <a:gd name="T7" fmla="*/ 16 h 53"/>
                <a:gd name="T8" fmla="*/ 77 w 89"/>
                <a:gd name="T9" fmla="*/ 13 h 53"/>
              </a:gdLst>
              <a:ahLst/>
              <a:cxnLst>
                <a:cxn ang="0">
                  <a:pos x="T0" y="T1"/>
                </a:cxn>
                <a:cxn ang="0">
                  <a:pos x="T2" y="T3"/>
                </a:cxn>
                <a:cxn ang="0">
                  <a:pos x="T4" y="T5"/>
                </a:cxn>
                <a:cxn ang="0">
                  <a:pos x="T6" y="T7"/>
                </a:cxn>
                <a:cxn ang="0">
                  <a:pos x="T8" y="T9"/>
                </a:cxn>
              </a:cxnLst>
              <a:rect l="0" t="0" r="r" b="b"/>
              <a:pathLst>
                <a:path w="89" h="53">
                  <a:moveTo>
                    <a:pt x="3" y="0"/>
                  </a:moveTo>
                  <a:cubicBezTo>
                    <a:pt x="0" y="12"/>
                    <a:pt x="1" y="36"/>
                    <a:pt x="2" y="53"/>
                  </a:cubicBezTo>
                  <a:cubicBezTo>
                    <a:pt x="17" y="52"/>
                    <a:pt x="40" y="35"/>
                    <a:pt x="54" y="29"/>
                  </a:cubicBezTo>
                  <a:cubicBezTo>
                    <a:pt x="63" y="25"/>
                    <a:pt x="84" y="20"/>
                    <a:pt x="89" y="16"/>
                  </a:cubicBezTo>
                  <a:cubicBezTo>
                    <a:pt x="86" y="14"/>
                    <a:pt x="81" y="13"/>
                    <a:pt x="77" y="13"/>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29"/>
            <p:cNvSpPr/>
            <p:nvPr/>
          </p:nvSpPr>
          <p:spPr bwMode="auto">
            <a:xfrm>
              <a:off x="2874963" y="4999038"/>
              <a:ext cx="314325" cy="196850"/>
            </a:xfrm>
            <a:custGeom>
              <a:avLst/>
              <a:gdLst>
                <a:gd name="T0" fmla="*/ 0 w 99"/>
                <a:gd name="T1" fmla="*/ 39 h 62"/>
                <a:gd name="T2" fmla="*/ 58 w 99"/>
                <a:gd name="T3" fmla="*/ 52 h 62"/>
                <a:gd name="T4" fmla="*/ 93 w 99"/>
                <a:gd name="T5" fmla="*/ 58 h 62"/>
                <a:gd name="T6" fmla="*/ 96 w 99"/>
                <a:gd name="T7" fmla="*/ 0 h 62"/>
              </a:gdLst>
              <a:ahLst/>
              <a:cxnLst>
                <a:cxn ang="0">
                  <a:pos x="T0" y="T1"/>
                </a:cxn>
                <a:cxn ang="0">
                  <a:pos x="T2" y="T3"/>
                </a:cxn>
                <a:cxn ang="0">
                  <a:pos x="T4" y="T5"/>
                </a:cxn>
                <a:cxn ang="0">
                  <a:pos x="T6" y="T7"/>
                </a:cxn>
              </a:cxnLst>
              <a:rect l="0" t="0" r="r" b="b"/>
              <a:pathLst>
                <a:path w="99" h="62">
                  <a:moveTo>
                    <a:pt x="0" y="39"/>
                  </a:moveTo>
                  <a:cubicBezTo>
                    <a:pt x="12" y="50"/>
                    <a:pt x="43" y="50"/>
                    <a:pt x="58" y="52"/>
                  </a:cubicBezTo>
                  <a:cubicBezTo>
                    <a:pt x="66" y="53"/>
                    <a:pt x="87" y="62"/>
                    <a:pt x="93" y="58"/>
                  </a:cubicBezTo>
                  <a:cubicBezTo>
                    <a:pt x="99" y="55"/>
                    <a:pt x="95" y="12"/>
                    <a:pt x="96" y="0"/>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30"/>
            <p:cNvSpPr/>
            <p:nvPr/>
          </p:nvSpPr>
          <p:spPr bwMode="auto">
            <a:xfrm>
              <a:off x="4445000" y="3787775"/>
              <a:ext cx="646113" cy="290512"/>
            </a:xfrm>
            <a:custGeom>
              <a:avLst/>
              <a:gdLst>
                <a:gd name="T0" fmla="*/ 4 w 204"/>
                <a:gd name="T1" fmla="*/ 0 h 92"/>
                <a:gd name="T2" fmla="*/ 2 w 204"/>
                <a:gd name="T3" fmla="*/ 52 h 92"/>
                <a:gd name="T4" fmla="*/ 6 w 204"/>
                <a:gd name="T5" fmla="*/ 85 h 92"/>
                <a:gd name="T6" fmla="*/ 44 w 204"/>
                <a:gd name="T7" fmla="*/ 83 h 92"/>
                <a:gd name="T8" fmla="*/ 82 w 204"/>
                <a:gd name="T9" fmla="*/ 74 h 92"/>
                <a:gd name="T10" fmla="*/ 160 w 204"/>
                <a:gd name="T11" fmla="*/ 52 h 92"/>
                <a:gd name="T12" fmla="*/ 204 w 204"/>
                <a:gd name="T13" fmla="*/ 31 h 92"/>
                <a:gd name="T14" fmla="*/ 146 w 204"/>
                <a:gd name="T15" fmla="*/ 22 h 92"/>
                <a:gd name="T16" fmla="*/ 116 w 204"/>
                <a:gd name="T17" fmla="*/ 13 h 92"/>
                <a:gd name="T18" fmla="*/ 78 w 204"/>
                <a:gd name="T19"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4" h="92">
                  <a:moveTo>
                    <a:pt x="4" y="0"/>
                  </a:moveTo>
                  <a:cubicBezTo>
                    <a:pt x="0" y="17"/>
                    <a:pt x="3" y="35"/>
                    <a:pt x="2" y="52"/>
                  </a:cubicBezTo>
                  <a:cubicBezTo>
                    <a:pt x="1" y="59"/>
                    <a:pt x="0" y="79"/>
                    <a:pt x="6" y="85"/>
                  </a:cubicBezTo>
                  <a:cubicBezTo>
                    <a:pt x="11" y="92"/>
                    <a:pt x="35" y="84"/>
                    <a:pt x="44" y="83"/>
                  </a:cubicBezTo>
                  <a:cubicBezTo>
                    <a:pt x="57" y="81"/>
                    <a:pt x="69" y="78"/>
                    <a:pt x="82" y="74"/>
                  </a:cubicBezTo>
                  <a:cubicBezTo>
                    <a:pt x="108" y="66"/>
                    <a:pt x="134" y="59"/>
                    <a:pt x="160" y="52"/>
                  </a:cubicBezTo>
                  <a:cubicBezTo>
                    <a:pt x="172" y="49"/>
                    <a:pt x="197" y="41"/>
                    <a:pt x="204" y="31"/>
                  </a:cubicBezTo>
                  <a:cubicBezTo>
                    <a:pt x="187" y="18"/>
                    <a:pt x="165" y="23"/>
                    <a:pt x="146" y="22"/>
                  </a:cubicBezTo>
                  <a:cubicBezTo>
                    <a:pt x="135" y="21"/>
                    <a:pt x="126" y="15"/>
                    <a:pt x="116" y="13"/>
                  </a:cubicBezTo>
                  <a:cubicBezTo>
                    <a:pt x="103" y="10"/>
                    <a:pt x="90" y="10"/>
                    <a:pt x="78" y="8"/>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31"/>
            <p:cNvSpPr/>
            <p:nvPr/>
          </p:nvSpPr>
          <p:spPr bwMode="auto">
            <a:xfrm>
              <a:off x="3733800" y="4891088"/>
              <a:ext cx="1771650" cy="1262062"/>
            </a:xfrm>
            <a:custGeom>
              <a:avLst/>
              <a:gdLst>
                <a:gd name="T0" fmla="*/ 15 w 559"/>
                <a:gd name="T1" fmla="*/ 386 h 398"/>
                <a:gd name="T2" fmla="*/ 5 w 559"/>
                <a:gd name="T3" fmla="*/ 79 h 398"/>
                <a:gd name="T4" fmla="*/ 6 w 559"/>
                <a:gd name="T5" fmla="*/ 34 h 398"/>
                <a:gd name="T6" fmla="*/ 66 w 559"/>
                <a:gd name="T7" fmla="*/ 11 h 398"/>
                <a:gd name="T8" fmla="*/ 273 w 559"/>
                <a:gd name="T9" fmla="*/ 11 h 398"/>
                <a:gd name="T10" fmla="*/ 526 w 559"/>
                <a:gd name="T11" fmla="*/ 21 h 398"/>
                <a:gd name="T12" fmla="*/ 485 w 559"/>
                <a:gd name="T13" fmla="*/ 251 h 398"/>
                <a:gd name="T14" fmla="*/ 481 w 559"/>
                <a:gd name="T15" fmla="*/ 353 h 398"/>
                <a:gd name="T16" fmla="*/ 506 w 559"/>
                <a:gd name="T17" fmla="*/ 372 h 398"/>
                <a:gd name="T18" fmla="*/ 538 w 559"/>
                <a:gd name="T19" fmla="*/ 377 h 398"/>
                <a:gd name="T20" fmla="*/ 559 w 559"/>
                <a:gd name="T21" fmla="*/ 386 h 398"/>
                <a:gd name="T22" fmla="*/ 221 w 559"/>
                <a:gd name="T23" fmla="*/ 388 h 398"/>
                <a:gd name="T24" fmla="*/ 101 w 559"/>
                <a:gd name="T25" fmla="*/ 393 h 398"/>
                <a:gd name="T26" fmla="*/ 10 w 559"/>
                <a:gd name="T27" fmla="*/ 386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9" h="398">
                  <a:moveTo>
                    <a:pt x="15" y="386"/>
                  </a:moveTo>
                  <a:cubicBezTo>
                    <a:pt x="17" y="283"/>
                    <a:pt x="3" y="181"/>
                    <a:pt x="5" y="79"/>
                  </a:cubicBezTo>
                  <a:cubicBezTo>
                    <a:pt x="5" y="66"/>
                    <a:pt x="0" y="47"/>
                    <a:pt x="6" y="34"/>
                  </a:cubicBezTo>
                  <a:cubicBezTo>
                    <a:pt x="13" y="18"/>
                    <a:pt x="44" y="15"/>
                    <a:pt x="66" y="11"/>
                  </a:cubicBezTo>
                  <a:cubicBezTo>
                    <a:pt x="131" y="0"/>
                    <a:pt x="206" y="12"/>
                    <a:pt x="273" y="11"/>
                  </a:cubicBezTo>
                  <a:cubicBezTo>
                    <a:pt x="357" y="9"/>
                    <a:pt x="442" y="16"/>
                    <a:pt x="526" y="21"/>
                  </a:cubicBezTo>
                  <a:cubicBezTo>
                    <a:pt x="503" y="97"/>
                    <a:pt x="491" y="174"/>
                    <a:pt x="485" y="251"/>
                  </a:cubicBezTo>
                  <a:cubicBezTo>
                    <a:pt x="482" y="282"/>
                    <a:pt x="471" y="323"/>
                    <a:pt x="481" y="353"/>
                  </a:cubicBezTo>
                  <a:cubicBezTo>
                    <a:pt x="485" y="364"/>
                    <a:pt x="491" y="368"/>
                    <a:pt x="506" y="372"/>
                  </a:cubicBezTo>
                  <a:cubicBezTo>
                    <a:pt x="516" y="375"/>
                    <a:pt x="528" y="374"/>
                    <a:pt x="538" y="377"/>
                  </a:cubicBezTo>
                  <a:cubicBezTo>
                    <a:pt x="542" y="378"/>
                    <a:pt x="555" y="386"/>
                    <a:pt x="559" y="386"/>
                  </a:cubicBezTo>
                  <a:cubicBezTo>
                    <a:pt x="446" y="390"/>
                    <a:pt x="334" y="386"/>
                    <a:pt x="221" y="388"/>
                  </a:cubicBezTo>
                  <a:cubicBezTo>
                    <a:pt x="180" y="389"/>
                    <a:pt x="140" y="387"/>
                    <a:pt x="101" y="393"/>
                  </a:cubicBezTo>
                  <a:cubicBezTo>
                    <a:pt x="69" y="398"/>
                    <a:pt x="41" y="388"/>
                    <a:pt x="10" y="386"/>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32"/>
            <p:cNvSpPr/>
            <p:nvPr/>
          </p:nvSpPr>
          <p:spPr bwMode="auto">
            <a:xfrm>
              <a:off x="4276725" y="5761038"/>
              <a:ext cx="550863" cy="100012"/>
            </a:xfrm>
            <a:custGeom>
              <a:avLst/>
              <a:gdLst>
                <a:gd name="T0" fmla="*/ 17 w 174"/>
                <a:gd name="T1" fmla="*/ 0 h 32"/>
                <a:gd name="T2" fmla="*/ 7 w 174"/>
                <a:gd name="T3" fmla="*/ 16 h 32"/>
                <a:gd name="T4" fmla="*/ 29 w 174"/>
                <a:gd name="T5" fmla="*/ 18 h 32"/>
                <a:gd name="T6" fmla="*/ 70 w 174"/>
                <a:gd name="T7" fmla="*/ 19 h 32"/>
                <a:gd name="T8" fmla="*/ 105 w 174"/>
                <a:gd name="T9" fmla="*/ 23 h 32"/>
                <a:gd name="T10" fmla="*/ 160 w 174"/>
                <a:gd name="T11" fmla="*/ 25 h 32"/>
                <a:gd name="T12" fmla="*/ 168 w 17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74" h="32">
                  <a:moveTo>
                    <a:pt x="17" y="0"/>
                  </a:moveTo>
                  <a:cubicBezTo>
                    <a:pt x="12" y="3"/>
                    <a:pt x="0" y="9"/>
                    <a:pt x="7" y="16"/>
                  </a:cubicBezTo>
                  <a:cubicBezTo>
                    <a:pt x="10" y="19"/>
                    <a:pt x="25" y="18"/>
                    <a:pt x="29" y="18"/>
                  </a:cubicBezTo>
                  <a:cubicBezTo>
                    <a:pt x="42" y="19"/>
                    <a:pt x="56" y="17"/>
                    <a:pt x="70" y="19"/>
                  </a:cubicBezTo>
                  <a:cubicBezTo>
                    <a:pt x="82" y="20"/>
                    <a:pt x="93" y="22"/>
                    <a:pt x="105" y="23"/>
                  </a:cubicBezTo>
                  <a:cubicBezTo>
                    <a:pt x="121" y="24"/>
                    <a:pt x="144" y="32"/>
                    <a:pt x="160" y="25"/>
                  </a:cubicBezTo>
                  <a:cubicBezTo>
                    <a:pt x="171" y="21"/>
                    <a:pt x="174" y="10"/>
                    <a:pt x="168" y="0"/>
                  </a:cubicBezTo>
                </a:path>
              </a:pathLst>
            </a:custGeom>
            <a:solidFill>
              <a:srgbClr val="E292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33"/>
            <p:cNvSpPr/>
            <p:nvPr/>
          </p:nvSpPr>
          <p:spPr bwMode="auto">
            <a:xfrm>
              <a:off x="4343400" y="5816600"/>
              <a:ext cx="427038" cy="314325"/>
            </a:xfrm>
            <a:custGeom>
              <a:avLst/>
              <a:gdLst>
                <a:gd name="T0" fmla="*/ 0 w 135"/>
                <a:gd name="T1" fmla="*/ 5 h 99"/>
                <a:gd name="T2" fmla="*/ 3 w 135"/>
                <a:gd name="T3" fmla="*/ 29 h 99"/>
                <a:gd name="T4" fmla="*/ 5 w 135"/>
                <a:gd name="T5" fmla="*/ 68 h 99"/>
                <a:gd name="T6" fmla="*/ 7 w 135"/>
                <a:gd name="T7" fmla="*/ 98 h 99"/>
                <a:gd name="T8" fmla="*/ 68 w 135"/>
                <a:gd name="T9" fmla="*/ 96 h 99"/>
                <a:gd name="T10" fmla="*/ 91 w 135"/>
                <a:gd name="T11" fmla="*/ 95 h 99"/>
                <a:gd name="T12" fmla="*/ 106 w 135"/>
                <a:gd name="T13" fmla="*/ 95 h 99"/>
                <a:gd name="T14" fmla="*/ 126 w 135"/>
                <a:gd name="T15" fmla="*/ 37 h 99"/>
                <a:gd name="T16" fmla="*/ 135 w 135"/>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99">
                  <a:moveTo>
                    <a:pt x="0" y="5"/>
                  </a:moveTo>
                  <a:cubicBezTo>
                    <a:pt x="4" y="7"/>
                    <a:pt x="2" y="24"/>
                    <a:pt x="3" y="29"/>
                  </a:cubicBezTo>
                  <a:cubicBezTo>
                    <a:pt x="4" y="42"/>
                    <a:pt x="4" y="55"/>
                    <a:pt x="5" y="68"/>
                  </a:cubicBezTo>
                  <a:cubicBezTo>
                    <a:pt x="6" y="78"/>
                    <a:pt x="6" y="88"/>
                    <a:pt x="7" y="98"/>
                  </a:cubicBezTo>
                  <a:cubicBezTo>
                    <a:pt x="27" y="99"/>
                    <a:pt x="48" y="98"/>
                    <a:pt x="68" y="96"/>
                  </a:cubicBezTo>
                  <a:cubicBezTo>
                    <a:pt x="76" y="95"/>
                    <a:pt x="83" y="95"/>
                    <a:pt x="91" y="95"/>
                  </a:cubicBezTo>
                  <a:cubicBezTo>
                    <a:pt x="95" y="95"/>
                    <a:pt x="103" y="97"/>
                    <a:pt x="106" y="95"/>
                  </a:cubicBezTo>
                  <a:cubicBezTo>
                    <a:pt x="120" y="88"/>
                    <a:pt x="123" y="51"/>
                    <a:pt x="126" y="37"/>
                  </a:cubicBezTo>
                  <a:cubicBezTo>
                    <a:pt x="128" y="25"/>
                    <a:pt x="130" y="9"/>
                    <a:pt x="13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34"/>
            <p:cNvSpPr/>
            <p:nvPr/>
          </p:nvSpPr>
          <p:spPr bwMode="auto">
            <a:xfrm>
              <a:off x="5208588" y="5646738"/>
              <a:ext cx="1290638" cy="503237"/>
            </a:xfrm>
            <a:custGeom>
              <a:avLst/>
              <a:gdLst>
                <a:gd name="T0" fmla="*/ 20 w 407"/>
                <a:gd name="T1" fmla="*/ 134 h 159"/>
                <a:gd name="T2" fmla="*/ 23 w 407"/>
                <a:gd name="T3" fmla="*/ 0 h 159"/>
                <a:gd name="T4" fmla="*/ 128 w 407"/>
                <a:gd name="T5" fmla="*/ 4 h 159"/>
                <a:gd name="T6" fmla="*/ 239 w 407"/>
                <a:gd name="T7" fmla="*/ 8 h 159"/>
                <a:gd name="T8" fmla="*/ 324 w 407"/>
                <a:gd name="T9" fmla="*/ 12 h 159"/>
                <a:gd name="T10" fmla="*/ 369 w 407"/>
                <a:gd name="T11" fmla="*/ 15 h 159"/>
                <a:gd name="T12" fmla="*/ 405 w 407"/>
                <a:gd name="T13" fmla="*/ 14 h 159"/>
                <a:gd name="T14" fmla="*/ 395 w 407"/>
                <a:gd name="T15" fmla="*/ 98 h 159"/>
                <a:gd name="T16" fmla="*/ 393 w 407"/>
                <a:gd name="T17" fmla="*/ 141 h 159"/>
                <a:gd name="T18" fmla="*/ 331 w 407"/>
                <a:gd name="T19" fmla="*/ 147 h 159"/>
                <a:gd name="T20" fmla="*/ 172 w 407"/>
                <a:gd name="T21" fmla="*/ 153 h 159"/>
                <a:gd name="T22" fmla="*/ 0 w 407"/>
                <a:gd name="T23" fmla="*/ 13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7" h="159">
                  <a:moveTo>
                    <a:pt x="20" y="134"/>
                  </a:moveTo>
                  <a:cubicBezTo>
                    <a:pt x="21" y="96"/>
                    <a:pt x="11" y="42"/>
                    <a:pt x="23" y="0"/>
                  </a:cubicBezTo>
                  <a:cubicBezTo>
                    <a:pt x="53" y="8"/>
                    <a:pt x="96" y="3"/>
                    <a:pt x="128" y="4"/>
                  </a:cubicBezTo>
                  <a:cubicBezTo>
                    <a:pt x="165" y="5"/>
                    <a:pt x="202" y="6"/>
                    <a:pt x="239" y="8"/>
                  </a:cubicBezTo>
                  <a:cubicBezTo>
                    <a:pt x="267" y="9"/>
                    <a:pt x="296" y="11"/>
                    <a:pt x="324" y="12"/>
                  </a:cubicBezTo>
                  <a:cubicBezTo>
                    <a:pt x="339" y="13"/>
                    <a:pt x="354" y="14"/>
                    <a:pt x="369" y="15"/>
                  </a:cubicBezTo>
                  <a:cubicBezTo>
                    <a:pt x="380" y="15"/>
                    <a:pt x="394" y="10"/>
                    <a:pt x="405" y="14"/>
                  </a:cubicBezTo>
                  <a:cubicBezTo>
                    <a:pt x="407" y="41"/>
                    <a:pt x="395" y="71"/>
                    <a:pt x="395" y="98"/>
                  </a:cubicBezTo>
                  <a:cubicBezTo>
                    <a:pt x="395" y="111"/>
                    <a:pt x="399" y="130"/>
                    <a:pt x="393" y="141"/>
                  </a:cubicBezTo>
                  <a:cubicBezTo>
                    <a:pt x="386" y="153"/>
                    <a:pt x="344" y="147"/>
                    <a:pt x="331" y="147"/>
                  </a:cubicBezTo>
                  <a:cubicBezTo>
                    <a:pt x="278" y="149"/>
                    <a:pt x="225" y="149"/>
                    <a:pt x="172" y="153"/>
                  </a:cubicBezTo>
                  <a:cubicBezTo>
                    <a:pt x="111" y="159"/>
                    <a:pt x="60" y="131"/>
                    <a:pt x="0" y="138"/>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35"/>
            <p:cNvSpPr/>
            <p:nvPr/>
          </p:nvSpPr>
          <p:spPr bwMode="auto">
            <a:xfrm>
              <a:off x="2725738" y="5618163"/>
              <a:ext cx="1068388" cy="569912"/>
            </a:xfrm>
            <a:custGeom>
              <a:avLst/>
              <a:gdLst>
                <a:gd name="T0" fmla="*/ 34 w 337"/>
                <a:gd name="T1" fmla="*/ 180 h 180"/>
                <a:gd name="T2" fmla="*/ 7 w 337"/>
                <a:gd name="T3" fmla="*/ 1 h 180"/>
                <a:gd name="T4" fmla="*/ 157 w 337"/>
                <a:gd name="T5" fmla="*/ 4 h 180"/>
                <a:gd name="T6" fmla="*/ 247 w 337"/>
                <a:gd name="T7" fmla="*/ 5 h 180"/>
                <a:gd name="T8" fmla="*/ 308 w 337"/>
                <a:gd name="T9" fmla="*/ 6 h 180"/>
                <a:gd name="T10" fmla="*/ 325 w 337"/>
                <a:gd name="T11" fmla="*/ 36 h 180"/>
                <a:gd name="T12" fmla="*/ 329 w 337"/>
                <a:gd name="T13" fmla="*/ 96 h 180"/>
                <a:gd name="T14" fmla="*/ 337 w 337"/>
                <a:gd name="T15" fmla="*/ 163 h 180"/>
                <a:gd name="T16" fmla="*/ 163 w 337"/>
                <a:gd name="T17" fmla="*/ 167 h 180"/>
                <a:gd name="T18" fmla="*/ 31 w 337"/>
                <a:gd name="T19"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7" h="180">
                  <a:moveTo>
                    <a:pt x="34" y="180"/>
                  </a:moveTo>
                  <a:cubicBezTo>
                    <a:pt x="32" y="121"/>
                    <a:pt x="0" y="59"/>
                    <a:pt x="7" y="1"/>
                  </a:cubicBezTo>
                  <a:cubicBezTo>
                    <a:pt x="57" y="0"/>
                    <a:pt x="107" y="5"/>
                    <a:pt x="157" y="4"/>
                  </a:cubicBezTo>
                  <a:cubicBezTo>
                    <a:pt x="188" y="3"/>
                    <a:pt x="217" y="6"/>
                    <a:pt x="247" y="5"/>
                  </a:cubicBezTo>
                  <a:cubicBezTo>
                    <a:pt x="264" y="5"/>
                    <a:pt x="293" y="3"/>
                    <a:pt x="308" y="6"/>
                  </a:cubicBezTo>
                  <a:cubicBezTo>
                    <a:pt x="332" y="10"/>
                    <a:pt x="324" y="16"/>
                    <a:pt x="325" y="36"/>
                  </a:cubicBezTo>
                  <a:cubicBezTo>
                    <a:pt x="326" y="56"/>
                    <a:pt x="328" y="76"/>
                    <a:pt x="329" y="96"/>
                  </a:cubicBezTo>
                  <a:cubicBezTo>
                    <a:pt x="330" y="119"/>
                    <a:pt x="332" y="142"/>
                    <a:pt x="337" y="163"/>
                  </a:cubicBezTo>
                  <a:cubicBezTo>
                    <a:pt x="287" y="152"/>
                    <a:pt x="215" y="163"/>
                    <a:pt x="163" y="167"/>
                  </a:cubicBezTo>
                  <a:cubicBezTo>
                    <a:pt x="120" y="170"/>
                    <a:pt x="76" y="171"/>
                    <a:pt x="31" y="171"/>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36"/>
            <p:cNvSpPr/>
            <p:nvPr/>
          </p:nvSpPr>
          <p:spPr bwMode="auto">
            <a:xfrm>
              <a:off x="3584575" y="4186238"/>
              <a:ext cx="1924050" cy="803275"/>
            </a:xfrm>
            <a:custGeom>
              <a:avLst/>
              <a:gdLst>
                <a:gd name="T0" fmla="*/ 268 w 607"/>
                <a:gd name="T1" fmla="*/ 6 h 253"/>
                <a:gd name="T2" fmla="*/ 232 w 607"/>
                <a:gd name="T3" fmla="*/ 39 h 253"/>
                <a:gd name="T4" fmla="*/ 194 w 607"/>
                <a:gd name="T5" fmla="*/ 78 h 253"/>
                <a:gd name="T6" fmla="*/ 130 w 607"/>
                <a:gd name="T7" fmla="*/ 145 h 253"/>
                <a:gd name="T8" fmla="*/ 59 w 607"/>
                <a:gd name="T9" fmla="*/ 200 h 253"/>
                <a:gd name="T10" fmla="*/ 0 w 607"/>
                <a:gd name="T11" fmla="*/ 245 h 253"/>
                <a:gd name="T12" fmla="*/ 63 w 607"/>
                <a:gd name="T13" fmla="*/ 247 h 253"/>
                <a:gd name="T14" fmla="*/ 135 w 607"/>
                <a:gd name="T15" fmla="*/ 241 h 253"/>
                <a:gd name="T16" fmla="*/ 309 w 607"/>
                <a:gd name="T17" fmla="*/ 242 h 253"/>
                <a:gd name="T18" fmla="*/ 478 w 607"/>
                <a:gd name="T19" fmla="*/ 244 h 253"/>
                <a:gd name="T20" fmla="*/ 594 w 607"/>
                <a:gd name="T21" fmla="*/ 248 h 253"/>
                <a:gd name="T22" fmla="*/ 607 w 607"/>
                <a:gd name="T23" fmla="*/ 248 h 253"/>
                <a:gd name="T24" fmla="*/ 577 w 607"/>
                <a:gd name="T25" fmla="*/ 224 h 253"/>
                <a:gd name="T26" fmla="*/ 541 w 607"/>
                <a:gd name="T27" fmla="*/ 197 h 253"/>
                <a:gd name="T28" fmla="*/ 465 w 607"/>
                <a:gd name="T29" fmla="*/ 141 h 253"/>
                <a:gd name="T30" fmla="*/ 370 w 607"/>
                <a:gd name="T31" fmla="*/ 57 h 253"/>
                <a:gd name="T32" fmla="*/ 284 w 607"/>
                <a:gd name="T33"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253">
                  <a:moveTo>
                    <a:pt x="268" y="6"/>
                  </a:moveTo>
                  <a:cubicBezTo>
                    <a:pt x="254" y="8"/>
                    <a:pt x="240" y="31"/>
                    <a:pt x="232" y="39"/>
                  </a:cubicBezTo>
                  <a:cubicBezTo>
                    <a:pt x="219" y="52"/>
                    <a:pt x="207" y="65"/>
                    <a:pt x="194" y="78"/>
                  </a:cubicBezTo>
                  <a:cubicBezTo>
                    <a:pt x="172" y="100"/>
                    <a:pt x="150" y="122"/>
                    <a:pt x="130" y="145"/>
                  </a:cubicBezTo>
                  <a:cubicBezTo>
                    <a:pt x="111" y="166"/>
                    <a:pt x="85" y="183"/>
                    <a:pt x="59" y="200"/>
                  </a:cubicBezTo>
                  <a:cubicBezTo>
                    <a:pt x="37" y="213"/>
                    <a:pt x="19" y="230"/>
                    <a:pt x="0" y="245"/>
                  </a:cubicBezTo>
                  <a:cubicBezTo>
                    <a:pt x="16" y="253"/>
                    <a:pt x="45" y="248"/>
                    <a:pt x="63" y="247"/>
                  </a:cubicBezTo>
                  <a:cubicBezTo>
                    <a:pt x="87" y="245"/>
                    <a:pt x="111" y="244"/>
                    <a:pt x="135" y="241"/>
                  </a:cubicBezTo>
                  <a:cubicBezTo>
                    <a:pt x="193" y="235"/>
                    <a:pt x="251" y="241"/>
                    <a:pt x="309" y="242"/>
                  </a:cubicBezTo>
                  <a:cubicBezTo>
                    <a:pt x="365" y="243"/>
                    <a:pt x="421" y="239"/>
                    <a:pt x="478" y="244"/>
                  </a:cubicBezTo>
                  <a:cubicBezTo>
                    <a:pt x="516" y="247"/>
                    <a:pt x="555" y="247"/>
                    <a:pt x="594" y="248"/>
                  </a:cubicBezTo>
                  <a:cubicBezTo>
                    <a:pt x="600" y="248"/>
                    <a:pt x="603" y="249"/>
                    <a:pt x="607" y="248"/>
                  </a:cubicBezTo>
                  <a:cubicBezTo>
                    <a:pt x="601" y="239"/>
                    <a:pt x="587" y="232"/>
                    <a:pt x="577" y="224"/>
                  </a:cubicBezTo>
                  <a:cubicBezTo>
                    <a:pt x="565" y="215"/>
                    <a:pt x="554" y="205"/>
                    <a:pt x="541" y="197"/>
                  </a:cubicBezTo>
                  <a:cubicBezTo>
                    <a:pt x="514" y="180"/>
                    <a:pt x="487" y="161"/>
                    <a:pt x="465" y="141"/>
                  </a:cubicBezTo>
                  <a:cubicBezTo>
                    <a:pt x="433" y="113"/>
                    <a:pt x="403" y="84"/>
                    <a:pt x="370" y="57"/>
                  </a:cubicBezTo>
                  <a:cubicBezTo>
                    <a:pt x="344" y="37"/>
                    <a:pt x="324" y="5"/>
                    <a:pt x="284"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37"/>
            <p:cNvSpPr/>
            <p:nvPr/>
          </p:nvSpPr>
          <p:spPr bwMode="auto">
            <a:xfrm>
              <a:off x="3746500" y="4779963"/>
              <a:ext cx="1566863" cy="98425"/>
            </a:xfrm>
            <a:custGeom>
              <a:avLst/>
              <a:gdLst>
                <a:gd name="T0" fmla="*/ 7 w 494"/>
                <a:gd name="T1" fmla="*/ 23 h 31"/>
                <a:gd name="T2" fmla="*/ 108 w 494"/>
                <a:gd name="T3" fmla="*/ 18 h 31"/>
                <a:gd name="T4" fmla="*/ 234 w 494"/>
                <a:gd name="T5" fmla="*/ 16 h 31"/>
                <a:gd name="T6" fmla="*/ 359 w 494"/>
                <a:gd name="T7" fmla="*/ 17 h 31"/>
                <a:gd name="T8" fmla="*/ 486 w 494"/>
                <a:gd name="T9" fmla="*/ 17 h 31"/>
                <a:gd name="T10" fmla="*/ 486 w 494"/>
                <a:gd name="T11" fmla="*/ 5 h 31"/>
                <a:gd name="T12" fmla="*/ 471 w 494"/>
                <a:gd name="T13" fmla="*/ 5 h 31"/>
                <a:gd name="T14" fmla="*/ 471 w 494"/>
                <a:gd name="T15" fmla="*/ 17 h 31"/>
                <a:gd name="T16" fmla="*/ 473 w 494"/>
                <a:gd name="T17" fmla="*/ 16 h 31"/>
                <a:gd name="T18" fmla="*/ 473 w 494"/>
                <a:gd name="T19" fmla="*/ 4 h 31"/>
                <a:gd name="T20" fmla="*/ 467 w 494"/>
                <a:gd name="T21" fmla="*/ 5 h 31"/>
                <a:gd name="T22" fmla="*/ 467 w 494"/>
                <a:gd name="T23" fmla="*/ 17 h 31"/>
                <a:gd name="T24" fmla="*/ 486 w 494"/>
                <a:gd name="T25" fmla="*/ 17 h 31"/>
                <a:gd name="T26" fmla="*/ 486 w 494"/>
                <a:gd name="T27" fmla="*/ 5 h 31"/>
                <a:gd name="T28" fmla="*/ 367 w 494"/>
                <a:gd name="T29" fmla="*/ 5 h 31"/>
                <a:gd name="T30" fmla="*/ 242 w 494"/>
                <a:gd name="T31" fmla="*/ 3 h 31"/>
                <a:gd name="T32" fmla="*/ 123 w 494"/>
                <a:gd name="T33" fmla="*/ 5 h 31"/>
                <a:gd name="T34" fmla="*/ 67 w 494"/>
                <a:gd name="T35" fmla="*/ 10 h 31"/>
                <a:gd name="T36" fmla="*/ 10 w 494"/>
                <a:gd name="T37" fmla="*/ 12 h 31"/>
                <a:gd name="T38" fmla="*/ 7 w 494"/>
                <a:gd name="T39" fmla="*/ 2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4" h="31">
                  <a:moveTo>
                    <a:pt x="7" y="23"/>
                  </a:moveTo>
                  <a:cubicBezTo>
                    <a:pt x="40" y="31"/>
                    <a:pt x="76" y="19"/>
                    <a:pt x="108" y="18"/>
                  </a:cubicBezTo>
                  <a:cubicBezTo>
                    <a:pt x="150" y="16"/>
                    <a:pt x="192" y="19"/>
                    <a:pt x="234" y="16"/>
                  </a:cubicBezTo>
                  <a:cubicBezTo>
                    <a:pt x="276" y="12"/>
                    <a:pt x="317" y="17"/>
                    <a:pt x="359" y="17"/>
                  </a:cubicBezTo>
                  <a:cubicBezTo>
                    <a:pt x="402" y="17"/>
                    <a:pt x="444" y="16"/>
                    <a:pt x="486" y="17"/>
                  </a:cubicBezTo>
                  <a:cubicBezTo>
                    <a:pt x="486" y="13"/>
                    <a:pt x="486" y="9"/>
                    <a:pt x="486" y="5"/>
                  </a:cubicBezTo>
                  <a:cubicBezTo>
                    <a:pt x="482" y="5"/>
                    <a:pt x="474" y="7"/>
                    <a:pt x="471" y="5"/>
                  </a:cubicBezTo>
                  <a:cubicBezTo>
                    <a:pt x="471" y="9"/>
                    <a:pt x="471" y="13"/>
                    <a:pt x="471" y="17"/>
                  </a:cubicBezTo>
                  <a:cubicBezTo>
                    <a:pt x="472" y="17"/>
                    <a:pt x="472" y="17"/>
                    <a:pt x="473" y="16"/>
                  </a:cubicBezTo>
                  <a:cubicBezTo>
                    <a:pt x="481" y="15"/>
                    <a:pt x="481" y="3"/>
                    <a:pt x="473" y="4"/>
                  </a:cubicBezTo>
                  <a:cubicBezTo>
                    <a:pt x="471" y="5"/>
                    <a:pt x="469" y="5"/>
                    <a:pt x="467" y="5"/>
                  </a:cubicBezTo>
                  <a:cubicBezTo>
                    <a:pt x="462" y="7"/>
                    <a:pt x="462" y="15"/>
                    <a:pt x="467" y="17"/>
                  </a:cubicBezTo>
                  <a:cubicBezTo>
                    <a:pt x="473" y="19"/>
                    <a:pt x="480" y="16"/>
                    <a:pt x="486" y="17"/>
                  </a:cubicBezTo>
                  <a:cubicBezTo>
                    <a:pt x="494" y="17"/>
                    <a:pt x="494" y="5"/>
                    <a:pt x="486" y="5"/>
                  </a:cubicBezTo>
                  <a:cubicBezTo>
                    <a:pt x="446" y="4"/>
                    <a:pt x="407" y="4"/>
                    <a:pt x="367" y="5"/>
                  </a:cubicBezTo>
                  <a:cubicBezTo>
                    <a:pt x="325" y="6"/>
                    <a:pt x="283" y="0"/>
                    <a:pt x="242" y="3"/>
                  </a:cubicBezTo>
                  <a:cubicBezTo>
                    <a:pt x="202" y="6"/>
                    <a:pt x="163" y="5"/>
                    <a:pt x="123" y="5"/>
                  </a:cubicBezTo>
                  <a:cubicBezTo>
                    <a:pt x="104" y="6"/>
                    <a:pt x="85" y="8"/>
                    <a:pt x="67" y="10"/>
                  </a:cubicBezTo>
                  <a:cubicBezTo>
                    <a:pt x="48" y="12"/>
                    <a:pt x="29" y="16"/>
                    <a:pt x="10" y="12"/>
                  </a:cubicBezTo>
                  <a:cubicBezTo>
                    <a:pt x="3" y="10"/>
                    <a:pt x="0" y="22"/>
                    <a:pt x="7" y="23"/>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38"/>
            <p:cNvSpPr/>
            <p:nvPr/>
          </p:nvSpPr>
          <p:spPr bwMode="auto">
            <a:xfrm>
              <a:off x="3892550" y="4659313"/>
              <a:ext cx="1271588" cy="76200"/>
            </a:xfrm>
            <a:custGeom>
              <a:avLst/>
              <a:gdLst>
                <a:gd name="T0" fmla="*/ 13 w 401"/>
                <a:gd name="T1" fmla="*/ 19 h 24"/>
                <a:gd name="T2" fmla="*/ 43 w 401"/>
                <a:gd name="T3" fmla="*/ 22 h 24"/>
                <a:gd name="T4" fmla="*/ 75 w 401"/>
                <a:gd name="T5" fmla="*/ 24 h 24"/>
                <a:gd name="T6" fmla="*/ 168 w 401"/>
                <a:gd name="T7" fmla="*/ 13 h 24"/>
                <a:gd name="T8" fmla="*/ 262 w 401"/>
                <a:gd name="T9" fmla="*/ 21 h 24"/>
                <a:gd name="T10" fmla="*/ 368 w 401"/>
                <a:gd name="T11" fmla="*/ 21 h 24"/>
                <a:gd name="T12" fmla="*/ 366 w 401"/>
                <a:gd name="T13" fmla="*/ 9 h 24"/>
                <a:gd name="T14" fmla="*/ 360 w 401"/>
                <a:gd name="T15" fmla="*/ 11 h 24"/>
                <a:gd name="T16" fmla="*/ 361 w 401"/>
                <a:gd name="T17" fmla="*/ 22 h 24"/>
                <a:gd name="T18" fmla="*/ 393 w 401"/>
                <a:gd name="T19" fmla="*/ 20 h 24"/>
                <a:gd name="T20" fmla="*/ 393 w 401"/>
                <a:gd name="T21" fmla="*/ 8 h 24"/>
                <a:gd name="T22" fmla="*/ 371 w 401"/>
                <a:gd name="T23" fmla="*/ 8 h 24"/>
                <a:gd name="T24" fmla="*/ 371 w 401"/>
                <a:gd name="T25" fmla="*/ 20 h 24"/>
                <a:gd name="T26" fmla="*/ 393 w 401"/>
                <a:gd name="T27" fmla="*/ 20 h 24"/>
                <a:gd name="T28" fmla="*/ 393 w 401"/>
                <a:gd name="T29" fmla="*/ 8 h 24"/>
                <a:gd name="T30" fmla="*/ 361 w 401"/>
                <a:gd name="T31" fmla="*/ 10 h 24"/>
                <a:gd name="T32" fmla="*/ 363 w 401"/>
                <a:gd name="T33" fmla="*/ 22 h 24"/>
                <a:gd name="T34" fmla="*/ 369 w 401"/>
                <a:gd name="T35" fmla="*/ 21 h 24"/>
                <a:gd name="T36" fmla="*/ 368 w 401"/>
                <a:gd name="T37" fmla="*/ 9 h 24"/>
                <a:gd name="T38" fmla="*/ 262 w 401"/>
                <a:gd name="T39" fmla="*/ 9 h 24"/>
                <a:gd name="T40" fmla="*/ 160 w 401"/>
                <a:gd name="T41" fmla="*/ 1 h 24"/>
                <a:gd name="T42" fmla="*/ 60 w 401"/>
                <a:gd name="T43" fmla="*/ 12 h 24"/>
                <a:gd name="T44" fmla="*/ 6 w 401"/>
                <a:gd name="T45" fmla="*/ 8 h 24"/>
                <a:gd name="T46" fmla="*/ 13 w 401"/>
                <a:gd name="T47"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1" h="24">
                  <a:moveTo>
                    <a:pt x="13" y="19"/>
                  </a:moveTo>
                  <a:cubicBezTo>
                    <a:pt x="20" y="14"/>
                    <a:pt x="35" y="20"/>
                    <a:pt x="43" y="22"/>
                  </a:cubicBezTo>
                  <a:cubicBezTo>
                    <a:pt x="54" y="24"/>
                    <a:pt x="64" y="24"/>
                    <a:pt x="75" y="24"/>
                  </a:cubicBezTo>
                  <a:cubicBezTo>
                    <a:pt x="106" y="23"/>
                    <a:pt x="136" y="13"/>
                    <a:pt x="168" y="13"/>
                  </a:cubicBezTo>
                  <a:cubicBezTo>
                    <a:pt x="199" y="13"/>
                    <a:pt x="231" y="19"/>
                    <a:pt x="262" y="21"/>
                  </a:cubicBezTo>
                  <a:cubicBezTo>
                    <a:pt x="297" y="22"/>
                    <a:pt x="333" y="19"/>
                    <a:pt x="368" y="21"/>
                  </a:cubicBezTo>
                  <a:cubicBezTo>
                    <a:pt x="367" y="17"/>
                    <a:pt x="367" y="13"/>
                    <a:pt x="366" y="9"/>
                  </a:cubicBezTo>
                  <a:cubicBezTo>
                    <a:pt x="364" y="10"/>
                    <a:pt x="362" y="10"/>
                    <a:pt x="360" y="11"/>
                  </a:cubicBezTo>
                  <a:cubicBezTo>
                    <a:pt x="353" y="12"/>
                    <a:pt x="355" y="22"/>
                    <a:pt x="361" y="22"/>
                  </a:cubicBezTo>
                  <a:cubicBezTo>
                    <a:pt x="372" y="22"/>
                    <a:pt x="382" y="22"/>
                    <a:pt x="393" y="20"/>
                  </a:cubicBezTo>
                  <a:cubicBezTo>
                    <a:pt x="400" y="20"/>
                    <a:pt x="401" y="8"/>
                    <a:pt x="393" y="8"/>
                  </a:cubicBezTo>
                  <a:cubicBezTo>
                    <a:pt x="385" y="9"/>
                    <a:pt x="378" y="9"/>
                    <a:pt x="371" y="8"/>
                  </a:cubicBezTo>
                  <a:cubicBezTo>
                    <a:pt x="363" y="7"/>
                    <a:pt x="363" y="19"/>
                    <a:pt x="371" y="20"/>
                  </a:cubicBezTo>
                  <a:cubicBezTo>
                    <a:pt x="378" y="21"/>
                    <a:pt x="385" y="21"/>
                    <a:pt x="393" y="20"/>
                  </a:cubicBezTo>
                  <a:cubicBezTo>
                    <a:pt x="393" y="16"/>
                    <a:pt x="393" y="12"/>
                    <a:pt x="393" y="8"/>
                  </a:cubicBezTo>
                  <a:cubicBezTo>
                    <a:pt x="382" y="10"/>
                    <a:pt x="372" y="10"/>
                    <a:pt x="361" y="10"/>
                  </a:cubicBezTo>
                  <a:cubicBezTo>
                    <a:pt x="362" y="14"/>
                    <a:pt x="362" y="18"/>
                    <a:pt x="363" y="22"/>
                  </a:cubicBezTo>
                  <a:cubicBezTo>
                    <a:pt x="365" y="22"/>
                    <a:pt x="367" y="21"/>
                    <a:pt x="369" y="21"/>
                  </a:cubicBezTo>
                  <a:cubicBezTo>
                    <a:pt x="376" y="20"/>
                    <a:pt x="374" y="10"/>
                    <a:pt x="368" y="9"/>
                  </a:cubicBezTo>
                  <a:cubicBezTo>
                    <a:pt x="333" y="7"/>
                    <a:pt x="298" y="10"/>
                    <a:pt x="262" y="9"/>
                  </a:cubicBezTo>
                  <a:cubicBezTo>
                    <a:pt x="228" y="8"/>
                    <a:pt x="195" y="1"/>
                    <a:pt x="160" y="1"/>
                  </a:cubicBezTo>
                  <a:cubicBezTo>
                    <a:pt x="126" y="1"/>
                    <a:pt x="94" y="13"/>
                    <a:pt x="60" y="12"/>
                  </a:cubicBezTo>
                  <a:cubicBezTo>
                    <a:pt x="44" y="12"/>
                    <a:pt x="22" y="0"/>
                    <a:pt x="6" y="8"/>
                  </a:cubicBezTo>
                  <a:cubicBezTo>
                    <a:pt x="0" y="12"/>
                    <a:pt x="6" y="23"/>
                    <a:pt x="13" y="19"/>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39"/>
            <p:cNvSpPr/>
            <p:nvPr/>
          </p:nvSpPr>
          <p:spPr bwMode="auto">
            <a:xfrm>
              <a:off x="4044950" y="4532313"/>
              <a:ext cx="976313" cy="92075"/>
            </a:xfrm>
            <a:custGeom>
              <a:avLst/>
              <a:gdLst>
                <a:gd name="T0" fmla="*/ 7 w 308"/>
                <a:gd name="T1" fmla="*/ 15 h 29"/>
                <a:gd name="T2" fmla="*/ 60 w 308"/>
                <a:gd name="T3" fmla="*/ 22 h 29"/>
                <a:gd name="T4" fmla="*/ 142 w 308"/>
                <a:gd name="T5" fmla="*/ 22 h 29"/>
                <a:gd name="T6" fmla="*/ 301 w 308"/>
                <a:gd name="T7" fmla="*/ 19 h 29"/>
                <a:gd name="T8" fmla="*/ 300 w 308"/>
                <a:gd name="T9" fmla="*/ 7 h 29"/>
                <a:gd name="T10" fmla="*/ 276 w 308"/>
                <a:gd name="T11" fmla="*/ 9 h 29"/>
                <a:gd name="T12" fmla="*/ 276 w 308"/>
                <a:gd name="T13" fmla="*/ 21 h 29"/>
                <a:gd name="T14" fmla="*/ 300 w 308"/>
                <a:gd name="T15" fmla="*/ 19 h 29"/>
                <a:gd name="T16" fmla="*/ 298 w 308"/>
                <a:gd name="T17" fmla="*/ 8 h 29"/>
                <a:gd name="T18" fmla="*/ 156 w 308"/>
                <a:gd name="T19" fmla="*/ 10 h 29"/>
                <a:gd name="T20" fmla="*/ 77 w 308"/>
                <a:gd name="T21" fmla="*/ 10 h 29"/>
                <a:gd name="T22" fmla="*/ 13 w 308"/>
                <a:gd name="T23" fmla="*/ 4 h 29"/>
                <a:gd name="T24" fmla="*/ 7 w 308"/>
                <a:gd name="T25"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8" h="29">
                  <a:moveTo>
                    <a:pt x="7" y="15"/>
                  </a:moveTo>
                  <a:cubicBezTo>
                    <a:pt x="23" y="23"/>
                    <a:pt x="43" y="22"/>
                    <a:pt x="60" y="22"/>
                  </a:cubicBezTo>
                  <a:cubicBezTo>
                    <a:pt x="87" y="22"/>
                    <a:pt x="115" y="22"/>
                    <a:pt x="142" y="22"/>
                  </a:cubicBezTo>
                  <a:cubicBezTo>
                    <a:pt x="195" y="21"/>
                    <a:pt x="249" y="29"/>
                    <a:pt x="301" y="19"/>
                  </a:cubicBezTo>
                  <a:cubicBezTo>
                    <a:pt x="308" y="18"/>
                    <a:pt x="306" y="6"/>
                    <a:pt x="300" y="7"/>
                  </a:cubicBezTo>
                  <a:cubicBezTo>
                    <a:pt x="292" y="8"/>
                    <a:pt x="284" y="9"/>
                    <a:pt x="276" y="9"/>
                  </a:cubicBezTo>
                  <a:cubicBezTo>
                    <a:pt x="268" y="9"/>
                    <a:pt x="268" y="21"/>
                    <a:pt x="276" y="21"/>
                  </a:cubicBezTo>
                  <a:cubicBezTo>
                    <a:pt x="284" y="21"/>
                    <a:pt x="292" y="20"/>
                    <a:pt x="300" y="19"/>
                  </a:cubicBezTo>
                  <a:cubicBezTo>
                    <a:pt x="299" y="15"/>
                    <a:pt x="299" y="11"/>
                    <a:pt x="298" y="8"/>
                  </a:cubicBezTo>
                  <a:cubicBezTo>
                    <a:pt x="252" y="16"/>
                    <a:pt x="204" y="10"/>
                    <a:pt x="156" y="10"/>
                  </a:cubicBezTo>
                  <a:cubicBezTo>
                    <a:pt x="130" y="10"/>
                    <a:pt x="104" y="11"/>
                    <a:pt x="77" y="10"/>
                  </a:cubicBezTo>
                  <a:cubicBezTo>
                    <a:pt x="57" y="10"/>
                    <a:pt x="31" y="14"/>
                    <a:pt x="13" y="4"/>
                  </a:cubicBezTo>
                  <a:cubicBezTo>
                    <a:pt x="6" y="0"/>
                    <a:pt x="0" y="11"/>
                    <a:pt x="7" y="15"/>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40"/>
            <p:cNvSpPr/>
            <p:nvPr/>
          </p:nvSpPr>
          <p:spPr bwMode="auto">
            <a:xfrm>
              <a:off x="4184650" y="4402138"/>
              <a:ext cx="655638" cy="69850"/>
            </a:xfrm>
            <a:custGeom>
              <a:avLst/>
              <a:gdLst>
                <a:gd name="T0" fmla="*/ 8 w 207"/>
                <a:gd name="T1" fmla="*/ 14 h 22"/>
                <a:gd name="T2" fmla="*/ 86 w 207"/>
                <a:gd name="T3" fmla="*/ 15 h 22"/>
                <a:gd name="T4" fmla="*/ 193 w 207"/>
                <a:gd name="T5" fmla="*/ 16 h 22"/>
                <a:gd name="T6" fmla="*/ 190 w 207"/>
                <a:gd name="T7" fmla="*/ 5 h 22"/>
                <a:gd name="T8" fmla="*/ 187 w 207"/>
                <a:gd name="T9" fmla="*/ 6 h 22"/>
                <a:gd name="T10" fmla="*/ 187 w 207"/>
                <a:gd name="T11" fmla="*/ 18 h 22"/>
                <a:gd name="T12" fmla="*/ 200 w 207"/>
                <a:gd name="T13" fmla="*/ 17 h 22"/>
                <a:gd name="T14" fmla="*/ 200 w 207"/>
                <a:gd name="T15" fmla="*/ 5 h 22"/>
                <a:gd name="T16" fmla="*/ 187 w 207"/>
                <a:gd name="T17" fmla="*/ 6 h 22"/>
                <a:gd name="T18" fmla="*/ 187 w 207"/>
                <a:gd name="T19" fmla="*/ 18 h 22"/>
                <a:gd name="T20" fmla="*/ 196 w 207"/>
                <a:gd name="T21" fmla="*/ 16 h 22"/>
                <a:gd name="T22" fmla="*/ 193 w 207"/>
                <a:gd name="T23" fmla="*/ 4 h 22"/>
                <a:gd name="T24" fmla="*/ 97 w 207"/>
                <a:gd name="T25" fmla="*/ 3 h 22"/>
                <a:gd name="T26" fmla="*/ 11 w 207"/>
                <a:gd name="T27" fmla="*/ 3 h 22"/>
                <a:gd name="T28" fmla="*/ 8 w 207"/>
                <a:gd name="T29"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7" h="22">
                  <a:moveTo>
                    <a:pt x="8" y="14"/>
                  </a:moveTo>
                  <a:cubicBezTo>
                    <a:pt x="33" y="22"/>
                    <a:pt x="60" y="18"/>
                    <a:pt x="86" y="15"/>
                  </a:cubicBezTo>
                  <a:cubicBezTo>
                    <a:pt x="121" y="12"/>
                    <a:pt x="158" y="16"/>
                    <a:pt x="193" y="16"/>
                  </a:cubicBezTo>
                  <a:cubicBezTo>
                    <a:pt x="192" y="13"/>
                    <a:pt x="191" y="9"/>
                    <a:pt x="190" y="5"/>
                  </a:cubicBezTo>
                  <a:cubicBezTo>
                    <a:pt x="189" y="5"/>
                    <a:pt x="188" y="5"/>
                    <a:pt x="187" y="6"/>
                  </a:cubicBezTo>
                  <a:cubicBezTo>
                    <a:pt x="179" y="6"/>
                    <a:pt x="179" y="18"/>
                    <a:pt x="187" y="18"/>
                  </a:cubicBezTo>
                  <a:cubicBezTo>
                    <a:pt x="191" y="18"/>
                    <a:pt x="195" y="17"/>
                    <a:pt x="200" y="17"/>
                  </a:cubicBezTo>
                  <a:cubicBezTo>
                    <a:pt x="207" y="16"/>
                    <a:pt x="207" y="4"/>
                    <a:pt x="200" y="5"/>
                  </a:cubicBezTo>
                  <a:cubicBezTo>
                    <a:pt x="195" y="5"/>
                    <a:pt x="191" y="6"/>
                    <a:pt x="187" y="6"/>
                  </a:cubicBezTo>
                  <a:cubicBezTo>
                    <a:pt x="187" y="10"/>
                    <a:pt x="187" y="14"/>
                    <a:pt x="187" y="18"/>
                  </a:cubicBezTo>
                  <a:cubicBezTo>
                    <a:pt x="190" y="17"/>
                    <a:pt x="193" y="17"/>
                    <a:pt x="196" y="16"/>
                  </a:cubicBezTo>
                  <a:cubicBezTo>
                    <a:pt x="202" y="13"/>
                    <a:pt x="199" y="5"/>
                    <a:pt x="193" y="4"/>
                  </a:cubicBezTo>
                  <a:cubicBezTo>
                    <a:pt x="161" y="4"/>
                    <a:pt x="129" y="2"/>
                    <a:pt x="97" y="3"/>
                  </a:cubicBezTo>
                  <a:cubicBezTo>
                    <a:pt x="68" y="3"/>
                    <a:pt x="39" y="11"/>
                    <a:pt x="11" y="3"/>
                  </a:cubicBezTo>
                  <a:cubicBezTo>
                    <a:pt x="4" y="0"/>
                    <a:pt x="0" y="12"/>
                    <a:pt x="8" y="14"/>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41"/>
            <p:cNvSpPr/>
            <p:nvPr/>
          </p:nvSpPr>
          <p:spPr bwMode="auto">
            <a:xfrm>
              <a:off x="5294313" y="5380038"/>
              <a:ext cx="1393825" cy="320675"/>
            </a:xfrm>
            <a:custGeom>
              <a:avLst/>
              <a:gdLst>
                <a:gd name="T0" fmla="*/ 7 w 440"/>
                <a:gd name="T1" fmla="*/ 0 h 101"/>
                <a:gd name="T2" fmla="*/ 0 w 440"/>
                <a:gd name="T3" fmla="*/ 83 h 101"/>
                <a:gd name="T4" fmla="*/ 122 w 440"/>
                <a:gd name="T5" fmla="*/ 94 h 101"/>
                <a:gd name="T6" fmla="*/ 178 w 440"/>
                <a:gd name="T7" fmla="*/ 90 h 101"/>
                <a:gd name="T8" fmla="*/ 236 w 440"/>
                <a:gd name="T9" fmla="*/ 93 h 101"/>
                <a:gd name="T10" fmla="*/ 440 w 440"/>
                <a:gd name="T11" fmla="*/ 99 h 101"/>
                <a:gd name="T12" fmla="*/ 388 w 440"/>
                <a:gd name="T13" fmla="*/ 30 h 101"/>
                <a:gd name="T14" fmla="*/ 369 w 440"/>
                <a:gd name="T15" fmla="*/ 12 h 101"/>
                <a:gd name="T16" fmla="*/ 315 w 440"/>
                <a:gd name="T17" fmla="*/ 9 h 101"/>
                <a:gd name="T18" fmla="*/ 203 w 440"/>
                <a:gd name="T19" fmla="*/ 12 h 101"/>
                <a:gd name="T20" fmla="*/ 109 w 440"/>
                <a:gd name="T21" fmla="*/ 4 h 101"/>
                <a:gd name="T22" fmla="*/ 18 w 440"/>
                <a:gd name="T23" fmla="*/ 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0" h="101">
                  <a:moveTo>
                    <a:pt x="7" y="0"/>
                  </a:moveTo>
                  <a:cubicBezTo>
                    <a:pt x="9" y="27"/>
                    <a:pt x="0" y="56"/>
                    <a:pt x="0" y="83"/>
                  </a:cubicBezTo>
                  <a:cubicBezTo>
                    <a:pt x="38" y="90"/>
                    <a:pt x="83" y="94"/>
                    <a:pt x="122" y="94"/>
                  </a:cubicBezTo>
                  <a:cubicBezTo>
                    <a:pt x="141" y="93"/>
                    <a:pt x="159" y="90"/>
                    <a:pt x="178" y="90"/>
                  </a:cubicBezTo>
                  <a:cubicBezTo>
                    <a:pt x="197" y="90"/>
                    <a:pt x="217" y="93"/>
                    <a:pt x="236" y="93"/>
                  </a:cubicBezTo>
                  <a:cubicBezTo>
                    <a:pt x="305" y="94"/>
                    <a:pt x="373" y="101"/>
                    <a:pt x="440" y="99"/>
                  </a:cubicBezTo>
                  <a:cubicBezTo>
                    <a:pt x="425" y="76"/>
                    <a:pt x="407" y="51"/>
                    <a:pt x="388" y="30"/>
                  </a:cubicBezTo>
                  <a:cubicBezTo>
                    <a:pt x="382" y="24"/>
                    <a:pt x="378" y="15"/>
                    <a:pt x="369" y="12"/>
                  </a:cubicBezTo>
                  <a:cubicBezTo>
                    <a:pt x="356" y="9"/>
                    <a:pt x="330" y="10"/>
                    <a:pt x="315" y="9"/>
                  </a:cubicBezTo>
                  <a:cubicBezTo>
                    <a:pt x="279" y="7"/>
                    <a:pt x="240" y="11"/>
                    <a:pt x="203" y="12"/>
                  </a:cubicBezTo>
                  <a:cubicBezTo>
                    <a:pt x="171" y="12"/>
                    <a:pt x="141" y="7"/>
                    <a:pt x="109" y="4"/>
                  </a:cubicBezTo>
                  <a:cubicBezTo>
                    <a:pt x="85" y="3"/>
                    <a:pt x="39" y="12"/>
                    <a:pt x="18" y="2"/>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42"/>
            <p:cNvSpPr/>
            <p:nvPr/>
          </p:nvSpPr>
          <p:spPr bwMode="auto">
            <a:xfrm>
              <a:off x="2573338" y="5373688"/>
              <a:ext cx="1189038" cy="276225"/>
            </a:xfrm>
            <a:custGeom>
              <a:avLst/>
              <a:gdLst>
                <a:gd name="T0" fmla="*/ 50 w 375"/>
                <a:gd name="T1" fmla="*/ 7 h 87"/>
                <a:gd name="T2" fmla="*/ 0 w 375"/>
                <a:gd name="T3" fmla="*/ 81 h 87"/>
                <a:gd name="T4" fmla="*/ 135 w 375"/>
                <a:gd name="T5" fmla="*/ 85 h 87"/>
                <a:gd name="T6" fmla="*/ 258 w 375"/>
                <a:gd name="T7" fmla="*/ 82 h 87"/>
                <a:gd name="T8" fmla="*/ 310 w 375"/>
                <a:gd name="T9" fmla="*/ 80 h 87"/>
                <a:gd name="T10" fmla="*/ 375 w 375"/>
                <a:gd name="T11" fmla="*/ 82 h 87"/>
                <a:gd name="T12" fmla="*/ 368 w 375"/>
                <a:gd name="T13" fmla="*/ 38 h 87"/>
                <a:gd name="T14" fmla="*/ 366 w 375"/>
                <a:gd name="T15" fmla="*/ 0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5" h="87">
                  <a:moveTo>
                    <a:pt x="50" y="7"/>
                  </a:moveTo>
                  <a:cubicBezTo>
                    <a:pt x="41" y="33"/>
                    <a:pt x="18" y="59"/>
                    <a:pt x="0" y="81"/>
                  </a:cubicBezTo>
                  <a:cubicBezTo>
                    <a:pt x="45" y="87"/>
                    <a:pt x="90" y="86"/>
                    <a:pt x="135" y="85"/>
                  </a:cubicBezTo>
                  <a:cubicBezTo>
                    <a:pt x="176" y="84"/>
                    <a:pt x="217" y="84"/>
                    <a:pt x="258" y="82"/>
                  </a:cubicBezTo>
                  <a:cubicBezTo>
                    <a:pt x="275" y="81"/>
                    <a:pt x="293" y="79"/>
                    <a:pt x="310" y="80"/>
                  </a:cubicBezTo>
                  <a:cubicBezTo>
                    <a:pt x="331" y="81"/>
                    <a:pt x="354" y="80"/>
                    <a:pt x="375" y="82"/>
                  </a:cubicBezTo>
                  <a:cubicBezTo>
                    <a:pt x="366" y="72"/>
                    <a:pt x="369" y="50"/>
                    <a:pt x="368" y="38"/>
                  </a:cubicBezTo>
                  <a:cubicBezTo>
                    <a:pt x="368" y="26"/>
                    <a:pt x="370" y="12"/>
                    <a:pt x="366"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43"/>
            <p:cNvSpPr/>
            <p:nvPr/>
          </p:nvSpPr>
          <p:spPr bwMode="auto">
            <a:xfrm>
              <a:off x="4321175" y="5795963"/>
              <a:ext cx="458788" cy="354012"/>
            </a:xfrm>
            <a:custGeom>
              <a:avLst/>
              <a:gdLst>
                <a:gd name="T0" fmla="*/ 16 w 145"/>
                <a:gd name="T1" fmla="*/ 104 h 112"/>
                <a:gd name="T2" fmla="*/ 15 w 145"/>
                <a:gd name="T3" fmla="*/ 71 h 112"/>
                <a:gd name="T4" fmla="*/ 10 w 145"/>
                <a:gd name="T5" fmla="*/ 4 h 112"/>
                <a:gd name="T6" fmla="*/ 4 w 145"/>
                <a:gd name="T7" fmla="*/ 9 h 112"/>
                <a:gd name="T8" fmla="*/ 140 w 145"/>
                <a:gd name="T9" fmla="*/ 15 h 112"/>
                <a:gd name="T10" fmla="*/ 136 w 145"/>
                <a:gd name="T11" fmla="*/ 9 h 112"/>
                <a:gd name="T12" fmla="*/ 111 w 145"/>
                <a:gd name="T13" fmla="*/ 104 h 112"/>
                <a:gd name="T14" fmla="*/ 115 w 145"/>
                <a:gd name="T15" fmla="*/ 110 h 112"/>
                <a:gd name="T16" fmla="*/ 117 w 145"/>
                <a:gd name="T17" fmla="*/ 109 h 112"/>
                <a:gd name="T18" fmla="*/ 121 w 145"/>
                <a:gd name="T19" fmla="*/ 106 h 112"/>
                <a:gd name="T20" fmla="*/ 122 w 145"/>
                <a:gd name="T21" fmla="*/ 105 h 112"/>
                <a:gd name="T22" fmla="*/ 114 w 145"/>
                <a:gd name="T23" fmla="*/ 100 h 112"/>
                <a:gd name="T24" fmla="*/ 112 w 145"/>
                <a:gd name="T25" fmla="*/ 103 h 112"/>
                <a:gd name="T26" fmla="*/ 120 w 145"/>
                <a:gd name="T27" fmla="*/ 106 h 112"/>
                <a:gd name="T28" fmla="*/ 120 w 145"/>
                <a:gd name="T29" fmla="*/ 104 h 112"/>
                <a:gd name="T30" fmla="*/ 111 w 145"/>
                <a:gd name="T31" fmla="*/ 104 h 112"/>
                <a:gd name="T32" fmla="*/ 111 w 145"/>
                <a:gd name="T33" fmla="*/ 106 h 112"/>
                <a:gd name="T34" fmla="*/ 119 w 145"/>
                <a:gd name="T35" fmla="*/ 109 h 112"/>
                <a:gd name="T36" fmla="*/ 121 w 145"/>
                <a:gd name="T37" fmla="*/ 107 h 112"/>
                <a:gd name="T38" fmla="*/ 113 w 145"/>
                <a:gd name="T39" fmla="*/ 102 h 112"/>
                <a:gd name="T40" fmla="*/ 115 w 145"/>
                <a:gd name="T41" fmla="*/ 101 h 112"/>
                <a:gd name="T42" fmla="*/ 120 w 145"/>
                <a:gd name="T43" fmla="*/ 106 h 112"/>
                <a:gd name="T44" fmla="*/ 144 w 145"/>
                <a:gd name="T45" fmla="*/ 11 h 112"/>
                <a:gd name="T46" fmla="*/ 140 w 145"/>
                <a:gd name="T47" fmla="*/ 6 h 112"/>
                <a:gd name="T48" fmla="*/ 7 w 145"/>
                <a:gd name="T49" fmla="*/ 1 h 112"/>
                <a:gd name="T50" fmla="*/ 1 w 145"/>
                <a:gd name="T51" fmla="*/ 6 h 112"/>
                <a:gd name="T52" fmla="*/ 5 w 145"/>
                <a:gd name="T53" fmla="*/ 61 h 112"/>
                <a:gd name="T54" fmla="*/ 7 w 145"/>
                <a:gd name="T55" fmla="*/ 102 h 112"/>
                <a:gd name="T56" fmla="*/ 16 w 145"/>
                <a:gd name="T57" fmla="*/ 10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5" h="112">
                  <a:moveTo>
                    <a:pt x="16" y="104"/>
                  </a:moveTo>
                  <a:cubicBezTo>
                    <a:pt x="19" y="94"/>
                    <a:pt x="17" y="82"/>
                    <a:pt x="15" y="71"/>
                  </a:cubicBezTo>
                  <a:cubicBezTo>
                    <a:pt x="11" y="48"/>
                    <a:pt x="15" y="26"/>
                    <a:pt x="10" y="4"/>
                  </a:cubicBezTo>
                  <a:cubicBezTo>
                    <a:pt x="8" y="6"/>
                    <a:pt x="6" y="8"/>
                    <a:pt x="4" y="9"/>
                  </a:cubicBezTo>
                  <a:cubicBezTo>
                    <a:pt x="49" y="16"/>
                    <a:pt x="95" y="15"/>
                    <a:pt x="140" y="15"/>
                  </a:cubicBezTo>
                  <a:cubicBezTo>
                    <a:pt x="138" y="13"/>
                    <a:pt x="137" y="11"/>
                    <a:pt x="136" y="9"/>
                  </a:cubicBezTo>
                  <a:cubicBezTo>
                    <a:pt x="125" y="40"/>
                    <a:pt x="119" y="72"/>
                    <a:pt x="111" y="104"/>
                  </a:cubicBezTo>
                  <a:cubicBezTo>
                    <a:pt x="110" y="106"/>
                    <a:pt x="112" y="110"/>
                    <a:pt x="115" y="110"/>
                  </a:cubicBezTo>
                  <a:cubicBezTo>
                    <a:pt x="116" y="109"/>
                    <a:pt x="117" y="109"/>
                    <a:pt x="117" y="109"/>
                  </a:cubicBezTo>
                  <a:cubicBezTo>
                    <a:pt x="119" y="109"/>
                    <a:pt x="121" y="108"/>
                    <a:pt x="121" y="106"/>
                  </a:cubicBezTo>
                  <a:cubicBezTo>
                    <a:pt x="122" y="106"/>
                    <a:pt x="122" y="105"/>
                    <a:pt x="122" y="105"/>
                  </a:cubicBezTo>
                  <a:cubicBezTo>
                    <a:pt x="123" y="101"/>
                    <a:pt x="117" y="97"/>
                    <a:pt x="114" y="100"/>
                  </a:cubicBezTo>
                  <a:cubicBezTo>
                    <a:pt x="114" y="101"/>
                    <a:pt x="113" y="102"/>
                    <a:pt x="112" y="103"/>
                  </a:cubicBezTo>
                  <a:cubicBezTo>
                    <a:pt x="115" y="104"/>
                    <a:pt x="118" y="105"/>
                    <a:pt x="120" y="106"/>
                  </a:cubicBezTo>
                  <a:cubicBezTo>
                    <a:pt x="120" y="105"/>
                    <a:pt x="120" y="104"/>
                    <a:pt x="120" y="104"/>
                  </a:cubicBezTo>
                  <a:cubicBezTo>
                    <a:pt x="119" y="98"/>
                    <a:pt x="110" y="98"/>
                    <a:pt x="111" y="104"/>
                  </a:cubicBezTo>
                  <a:cubicBezTo>
                    <a:pt x="111" y="104"/>
                    <a:pt x="111" y="105"/>
                    <a:pt x="111" y="106"/>
                  </a:cubicBezTo>
                  <a:cubicBezTo>
                    <a:pt x="111" y="109"/>
                    <a:pt x="116" y="112"/>
                    <a:pt x="119" y="109"/>
                  </a:cubicBezTo>
                  <a:cubicBezTo>
                    <a:pt x="119" y="108"/>
                    <a:pt x="120" y="108"/>
                    <a:pt x="121" y="107"/>
                  </a:cubicBezTo>
                  <a:cubicBezTo>
                    <a:pt x="118" y="105"/>
                    <a:pt x="116" y="104"/>
                    <a:pt x="113" y="102"/>
                  </a:cubicBezTo>
                  <a:cubicBezTo>
                    <a:pt x="114" y="102"/>
                    <a:pt x="115" y="101"/>
                    <a:pt x="115" y="101"/>
                  </a:cubicBezTo>
                  <a:cubicBezTo>
                    <a:pt x="117" y="102"/>
                    <a:pt x="118" y="104"/>
                    <a:pt x="120" y="106"/>
                  </a:cubicBezTo>
                  <a:cubicBezTo>
                    <a:pt x="128" y="74"/>
                    <a:pt x="133" y="42"/>
                    <a:pt x="144" y="11"/>
                  </a:cubicBezTo>
                  <a:cubicBezTo>
                    <a:pt x="145" y="9"/>
                    <a:pt x="143" y="6"/>
                    <a:pt x="140" y="6"/>
                  </a:cubicBezTo>
                  <a:cubicBezTo>
                    <a:pt x="95" y="6"/>
                    <a:pt x="51" y="7"/>
                    <a:pt x="7" y="1"/>
                  </a:cubicBezTo>
                  <a:cubicBezTo>
                    <a:pt x="3" y="0"/>
                    <a:pt x="0" y="3"/>
                    <a:pt x="1" y="6"/>
                  </a:cubicBezTo>
                  <a:cubicBezTo>
                    <a:pt x="5" y="24"/>
                    <a:pt x="4" y="43"/>
                    <a:pt x="5" y="61"/>
                  </a:cubicBezTo>
                  <a:cubicBezTo>
                    <a:pt x="5" y="74"/>
                    <a:pt x="12" y="89"/>
                    <a:pt x="7" y="102"/>
                  </a:cubicBezTo>
                  <a:cubicBezTo>
                    <a:pt x="5" y="107"/>
                    <a:pt x="14" y="110"/>
                    <a:pt x="16" y="10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44"/>
            <p:cNvSpPr/>
            <p:nvPr/>
          </p:nvSpPr>
          <p:spPr bwMode="auto">
            <a:xfrm>
              <a:off x="3848100" y="4862513"/>
              <a:ext cx="76200" cy="44450"/>
            </a:xfrm>
            <a:custGeom>
              <a:avLst/>
              <a:gdLst>
                <a:gd name="T0" fmla="*/ 5 w 24"/>
                <a:gd name="T1" fmla="*/ 13 h 14"/>
                <a:gd name="T2" fmla="*/ 20 w 24"/>
                <a:gd name="T3" fmla="*/ 7 h 14"/>
                <a:gd name="T4" fmla="*/ 17 w 24"/>
                <a:gd name="T5" fmla="*/ 1 h 14"/>
                <a:gd name="T6" fmla="*/ 3 w 24"/>
                <a:gd name="T7" fmla="*/ 7 h 14"/>
                <a:gd name="T8" fmla="*/ 5 w 24"/>
                <a:gd name="T9" fmla="*/ 13 h 14"/>
              </a:gdLst>
              <a:ahLst/>
              <a:cxnLst>
                <a:cxn ang="0">
                  <a:pos x="T0" y="T1"/>
                </a:cxn>
                <a:cxn ang="0">
                  <a:pos x="T2" y="T3"/>
                </a:cxn>
                <a:cxn ang="0">
                  <a:pos x="T4" y="T5"/>
                </a:cxn>
                <a:cxn ang="0">
                  <a:pos x="T6" y="T7"/>
                </a:cxn>
                <a:cxn ang="0">
                  <a:pos x="T8" y="T9"/>
                </a:cxn>
              </a:cxnLst>
              <a:rect l="0" t="0" r="r" b="b"/>
              <a:pathLst>
                <a:path w="24" h="14">
                  <a:moveTo>
                    <a:pt x="5" y="13"/>
                  </a:moveTo>
                  <a:cubicBezTo>
                    <a:pt x="10" y="11"/>
                    <a:pt x="15" y="9"/>
                    <a:pt x="20" y="7"/>
                  </a:cubicBezTo>
                  <a:cubicBezTo>
                    <a:pt x="24" y="5"/>
                    <a:pt x="21" y="0"/>
                    <a:pt x="17" y="1"/>
                  </a:cubicBezTo>
                  <a:cubicBezTo>
                    <a:pt x="13" y="4"/>
                    <a:pt x="8" y="6"/>
                    <a:pt x="3" y="7"/>
                  </a:cubicBezTo>
                  <a:cubicBezTo>
                    <a:pt x="0" y="9"/>
                    <a:pt x="1" y="14"/>
                    <a:pt x="5" y="13"/>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45"/>
            <p:cNvSpPr/>
            <p:nvPr/>
          </p:nvSpPr>
          <p:spPr bwMode="auto">
            <a:xfrm>
              <a:off x="4073525" y="4859338"/>
              <a:ext cx="41275" cy="38100"/>
            </a:xfrm>
            <a:custGeom>
              <a:avLst/>
              <a:gdLst>
                <a:gd name="T0" fmla="*/ 1 w 13"/>
                <a:gd name="T1" fmla="*/ 5 h 12"/>
                <a:gd name="T2" fmla="*/ 7 w 13"/>
                <a:gd name="T3" fmla="*/ 11 h 12"/>
                <a:gd name="T4" fmla="*/ 12 w 13"/>
                <a:gd name="T5" fmla="*/ 11 h 12"/>
                <a:gd name="T6" fmla="*/ 12 w 13"/>
                <a:gd name="T7" fmla="*/ 7 h 12"/>
                <a:gd name="T8" fmla="*/ 6 w 13"/>
                <a:gd name="T9" fmla="*/ 1 h 12"/>
                <a:gd name="T10" fmla="*/ 1 w 13"/>
                <a:gd name="T11" fmla="*/ 1 h 12"/>
                <a:gd name="T12" fmla="*/ 1 w 13"/>
                <a:gd name="T13" fmla="*/ 5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1" y="5"/>
                  </a:moveTo>
                  <a:cubicBezTo>
                    <a:pt x="4" y="7"/>
                    <a:pt x="5" y="9"/>
                    <a:pt x="7" y="11"/>
                  </a:cubicBezTo>
                  <a:cubicBezTo>
                    <a:pt x="9" y="12"/>
                    <a:pt x="10" y="12"/>
                    <a:pt x="12" y="11"/>
                  </a:cubicBezTo>
                  <a:cubicBezTo>
                    <a:pt x="13" y="10"/>
                    <a:pt x="13" y="8"/>
                    <a:pt x="12" y="7"/>
                  </a:cubicBezTo>
                  <a:cubicBezTo>
                    <a:pt x="10" y="5"/>
                    <a:pt x="8" y="3"/>
                    <a:pt x="6" y="1"/>
                  </a:cubicBezTo>
                  <a:cubicBezTo>
                    <a:pt x="4" y="0"/>
                    <a:pt x="3" y="0"/>
                    <a:pt x="1" y="1"/>
                  </a:cubicBezTo>
                  <a:cubicBezTo>
                    <a:pt x="0" y="2"/>
                    <a:pt x="0" y="4"/>
                    <a:pt x="1" y="5"/>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46"/>
            <p:cNvSpPr/>
            <p:nvPr/>
          </p:nvSpPr>
          <p:spPr bwMode="auto">
            <a:xfrm>
              <a:off x="3959225" y="4735513"/>
              <a:ext cx="41275" cy="38100"/>
            </a:xfrm>
            <a:custGeom>
              <a:avLst/>
              <a:gdLst>
                <a:gd name="T0" fmla="*/ 5 w 13"/>
                <a:gd name="T1" fmla="*/ 11 h 12"/>
                <a:gd name="T2" fmla="*/ 11 w 13"/>
                <a:gd name="T3" fmla="*/ 6 h 12"/>
                <a:gd name="T4" fmla="*/ 12 w 13"/>
                <a:gd name="T5" fmla="*/ 2 h 12"/>
                <a:gd name="T6" fmla="*/ 8 w 13"/>
                <a:gd name="T7" fmla="*/ 1 h 12"/>
                <a:gd name="T8" fmla="*/ 2 w 13"/>
                <a:gd name="T9" fmla="*/ 6 h 12"/>
                <a:gd name="T10" fmla="*/ 0 w 13"/>
                <a:gd name="T11" fmla="*/ 10 h 12"/>
                <a:gd name="T12" fmla="*/ 5 w 13"/>
                <a:gd name="T13" fmla="*/ 11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5" y="11"/>
                  </a:moveTo>
                  <a:cubicBezTo>
                    <a:pt x="7" y="9"/>
                    <a:pt x="9" y="8"/>
                    <a:pt x="11" y="6"/>
                  </a:cubicBezTo>
                  <a:cubicBezTo>
                    <a:pt x="12" y="5"/>
                    <a:pt x="13" y="4"/>
                    <a:pt x="12" y="2"/>
                  </a:cubicBezTo>
                  <a:cubicBezTo>
                    <a:pt x="11" y="1"/>
                    <a:pt x="9" y="0"/>
                    <a:pt x="8" y="1"/>
                  </a:cubicBezTo>
                  <a:cubicBezTo>
                    <a:pt x="6" y="3"/>
                    <a:pt x="4" y="4"/>
                    <a:pt x="2" y="6"/>
                  </a:cubicBezTo>
                  <a:cubicBezTo>
                    <a:pt x="0" y="7"/>
                    <a:pt x="0" y="8"/>
                    <a:pt x="0" y="10"/>
                  </a:cubicBezTo>
                  <a:cubicBezTo>
                    <a:pt x="1" y="11"/>
                    <a:pt x="3" y="12"/>
                    <a:pt x="5" y="11"/>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47"/>
            <p:cNvSpPr/>
            <p:nvPr/>
          </p:nvSpPr>
          <p:spPr bwMode="auto">
            <a:xfrm>
              <a:off x="4171950" y="4624388"/>
              <a:ext cx="44450" cy="41275"/>
            </a:xfrm>
            <a:custGeom>
              <a:avLst/>
              <a:gdLst>
                <a:gd name="T0" fmla="*/ 5 w 14"/>
                <a:gd name="T1" fmla="*/ 12 h 13"/>
                <a:gd name="T2" fmla="*/ 12 w 14"/>
                <a:gd name="T3" fmla="*/ 7 h 13"/>
                <a:gd name="T4" fmla="*/ 13 w 14"/>
                <a:gd name="T5" fmla="*/ 2 h 13"/>
                <a:gd name="T6" fmla="*/ 9 w 14"/>
                <a:gd name="T7" fmla="*/ 1 h 13"/>
                <a:gd name="T8" fmla="*/ 2 w 14"/>
                <a:gd name="T9" fmla="*/ 7 h 13"/>
                <a:gd name="T10" fmla="*/ 1 w 14"/>
                <a:gd name="T11" fmla="*/ 11 h 13"/>
                <a:gd name="T12" fmla="*/ 5 w 14"/>
                <a:gd name="T13" fmla="*/ 12 h 13"/>
              </a:gdLst>
              <a:ahLst/>
              <a:cxnLst>
                <a:cxn ang="0">
                  <a:pos x="T0" y="T1"/>
                </a:cxn>
                <a:cxn ang="0">
                  <a:pos x="T2" y="T3"/>
                </a:cxn>
                <a:cxn ang="0">
                  <a:pos x="T4" y="T5"/>
                </a:cxn>
                <a:cxn ang="0">
                  <a:pos x="T6" y="T7"/>
                </a:cxn>
                <a:cxn ang="0">
                  <a:pos x="T8" y="T9"/>
                </a:cxn>
                <a:cxn ang="0">
                  <a:pos x="T10" y="T11"/>
                </a:cxn>
                <a:cxn ang="0">
                  <a:pos x="T12" y="T13"/>
                </a:cxn>
              </a:cxnLst>
              <a:rect l="0" t="0" r="r" b="b"/>
              <a:pathLst>
                <a:path w="14" h="13">
                  <a:moveTo>
                    <a:pt x="5" y="12"/>
                  </a:moveTo>
                  <a:cubicBezTo>
                    <a:pt x="7" y="10"/>
                    <a:pt x="10" y="8"/>
                    <a:pt x="12" y="7"/>
                  </a:cubicBezTo>
                  <a:cubicBezTo>
                    <a:pt x="14" y="6"/>
                    <a:pt x="14" y="4"/>
                    <a:pt x="13" y="2"/>
                  </a:cubicBezTo>
                  <a:cubicBezTo>
                    <a:pt x="13" y="1"/>
                    <a:pt x="11" y="0"/>
                    <a:pt x="9" y="1"/>
                  </a:cubicBezTo>
                  <a:cubicBezTo>
                    <a:pt x="7" y="3"/>
                    <a:pt x="4" y="5"/>
                    <a:pt x="2" y="7"/>
                  </a:cubicBezTo>
                  <a:cubicBezTo>
                    <a:pt x="0" y="8"/>
                    <a:pt x="0" y="9"/>
                    <a:pt x="1" y="11"/>
                  </a:cubicBezTo>
                  <a:cubicBezTo>
                    <a:pt x="1" y="12"/>
                    <a:pt x="3" y="13"/>
                    <a:pt x="5" y="12"/>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48"/>
            <p:cNvSpPr/>
            <p:nvPr/>
          </p:nvSpPr>
          <p:spPr bwMode="auto">
            <a:xfrm>
              <a:off x="4365625" y="4865688"/>
              <a:ext cx="38100" cy="44450"/>
            </a:xfrm>
            <a:custGeom>
              <a:avLst/>
              <a:gdLst>
                <a:gd name="T0" fmla="*/ 0 w 12"/>
                <a:gd name="T1" fmla="*/ 4 h 14"/>
                <a:gd name="T2" fmla="*/ 7 w 12"/>
                <a:gd name="T3" fmla="*/ 13 h 14"/>
                <a:gd name="T4" fmla="*/ 11 w 12"/>
                <a:gd name="T5" fmla="*/ 13 h 14"/>
                <a:gd name="T6" fmla="*/ 11 w 12"/>
                <a:gd name="T7" fmla="*/ 8 h 14"/>
                <a:gd name="T8" fmla="*/ 5 w 12"/>
                <a:gd name="T9" fmla="*/ 1 h 14"/>
                <a:gd name="T10" fmla="*/ 1 w 12"/>
                <a:gd name="T11" fmla="*/ 0 h 14"/>
                <a:gd name="T12" fmla="*/ 0 w 12"/>
                <a:gd name="T13" fmla="*/ 4 h 14"/>
              </a:gdLst>
              <a:ahLst/>
              <a:cxnLst>
                <a:cxn ang="0">
                  <a:pos x="T0" y="T1"/>
                </a:cxn>
                <a:cxn ang="0">
                  <a:pos x="T2" y="T3"/>
                </a:cxn>
                <a:cxn ang="0">
                  <a:pos x="T4" y="T5"/>
                </a:cxn>
                <a:cxn ang="0">
                  <a:pos x="T6" y="T7"/>
                </a:cxn>
                <a:cxn ang="0">
                  <a:pos x="T8" y="T9"/>
                </a:cxn>
                <a:cxn ang="0">
                  <a:pos x="T10" y="T11"/>
                </a:cxn>
                <a:cxn ang="0">
                  <a:pos x="T12" y="T13"/>
                </a:cxn>
              </a:cxnLst>
              <a:rect l="0" t="0" r="r" b="b"/>
              <a:pathLst>
                <a:path w="12" h="14">
                  <a:moveTo>
                    <a:pt x="0" y="4"/>
                  </a:moveTo>
                  <a:cubicBezTo>
                    <a:pt x="2" y="8"/>
                    <a:pt x="4" y="10"/>
                    <a:pt x="7" y="13"/>
                  </a:cubicBezTo>
                  <a:cubicBezTo>
                    <a:pt x="8" y="14"/>
                    <a:pt x="10" y="14"/>
                    <a:pt x="11" y="13"/>
                  </a:cubicBezTo>
                  <a:cubicBezTo>
                    <a:pt x="12" y="11"/>
                    <a:pt x="12" y="9"/>
                    <a:pt x="11" y="8"/>
                  </a:cubicBezTo>
                  <a:cubicBezTo>
                    <a:pt x="9" y="6"/>
                    <a:pt x="7" y="4"/>
                    <a:pt x="5" y="1"/>
                  </a:cubicBezTo>
                  <a:cubicBezTo>
                    <a:pt x="5" y="0"/>
                    <a:pt x="3" y="0"/>
                    <a:pt x="1" y="0"/>
                  </a:cubicBezTo>
                  <a:cubicBezTo>
                    <a:pt x="0" y="1"/>
                    <a:pt x="0" y="3"/>
                    <a:pt x="0" y="4"/>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49"/>
            <p:cNvSpPr/>
            <p:nvPr/>
          </p:nvSpPr>
          <p:spPr bwMode="auto">
            <a:xfrm>
              <a:off x="4368800" y="4735513"/>
              <a:ext cx="38100" cy="34925"/>
            </a:xfrm>
            <a:custGeom>
              <a:avLst/>
              <a:gdLst>
                <a:gd name="T0" fmla="*/ 5 w 12"/>
                <a:gd name="T1" fmla="*/ 10 h 11"/>
                <a:gd name="T2" fmla="*/ 10 w 12"/>
                <a:gd name="T3" fmla="*/ 6 h 11"/>
                <a:gd name="T4" fmla="*/ 11 w 12"/>
                <a:gd name="T5" fmla="*/ 2 h 11"/>
                <a:gd name="T6" fmla="*/ 7 w 12"/>
                <a:gd name="T7" fmla="*/ 1 h 11"/>
                <a:gd name="T8" fmla="*/ 2 w 12"/>
                <a:gd name="T9" fmla="*/ 4 h 11"/>
                <a:gd name="T10" fmla="*/ 1 w 12"/>
                <a:gd name="T11" fmla="*/ 8 h 11"/>
                <a:gd name="T12" fmla="*/ 5 w 12"/>
                <a:gd name="T13" fmla="*/ 10 h 11"/>
              </a:gdLst>
              <a:ahLst/>
              <a:cxnLst>
                <a:cxn ang="0">
                  <a:pos x="T0" y="T1"/>
                </a:cxn>
                <a:cxn ang="0">
                  <a:pos x="T2" y="T3"/>
                </a:cxn>
                <a:cxn ang="0">
                  <a:pos x="T4" y="T5"/>
                </a:cxn>
                <a:cxn ang="0">
                  <a:pos x="T6" y="T7"/>
                </a:cxn>
                <a:cxn ang="0">
                  <a:pos x="T8" y="T9"/>
                </a:cxn>
                <a:cxn ang="0">
                  <a:pos x="T10" y="T11"/>
                </a:cxn>
                <a:cxn ang="0">
                  <a:pos x="T12" y="T13"/>
                </a:cxn>
              </a:cxnLst>
              <a:rect l="0" t="0" r="r" b="b"/>
              <a:pathLst>
                <a:path w="12" h="11">
                  <a:moveTo>
                    <a:pt x="5" y="10"/>
                  </a:moveTo>
                  <a:cubicBezTo>
                    <a:pt x="7" y="8"/>
                    <a:pt x="9" y="7"/>
                    <a:pt x="10" y="6"/>
                  </a:cubicBezTo>
                  <a:cubicBezTo>
                    <a:pt x="12" y="5"/>
                    <a:pt x="12" y="3"/>
                    <a:pt x="11" y="2"/>
                  </a:cubicBezTo>
                  <a:cubicBezTo>
                    <a:pt x="11" y="1"/>
                    <a:pt x="9" y="0"/>
                    <a:pt x="7" y="1"/>
                  </a:cubicBezTo>
                  <a:cubicBezTo>
                    <a:pt x="6" y="2"/>
                    <a:pt x="4" y="3"/>
                    <a:pt x="2" y="4"/>
                  </a:cubicBezTo>
                  <a:cubicBezTo>
                    <a:pt x="1" y="5"/>
                    <a:pt x="0" y="7"/>
                    <a:pt x="1" y="8"/>
                  </a:cubicBezTo>
                  <a:cubicBezTo>
                    <a:pt x="2" y="10"/>
                    <a:pt x="4" y="11"/>
                    <a:pt x="5" y="10"/>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50"/>
            <p:cNvSpPr/>
            <p:nvPr/>
          </p:nvSpPr>
          <p:spPr bwMode="auto">
            <a:xfrm>
              <a:off x="2776538" y="5364163"/>
              <a:ext cx="139700" cy="285750"/>
            </a:xfrm>
            <a:custGeom>
              <a:avLst/>
              <a:gdLst>
                <a:gd name="T0" fmla="*/ 29 w 44"/>
                <a:gd name="T1" fmla="*/ 7 h 90"/>
                <a:gd name="T2" fmla="*/ 2 w 44"/>
                <a:gd name="T3" fmla="*/ 80 h 90"/>
                <a:gd name="T4" fmla="*/ 14 w 44"/>
                <a:gd name="T5" fmla="*/ 83 h 90"/>
                <a:gd name="T6" fmla="*/ 40 w 44"/>
                <a:gd name="T7" fmla="*/ 13 h 90"/>
                <a:gd name="T8" fmla="*/ 29 w 44"/>
                <a:gd name="T9" fmla="*/ 7 h 90"/>
              </a:gdLst>
              <a:ahLst/>
              <a:cxnLst>
                <a:cxn ang="0">
                  <a:pos x="T0" y="T1"/>
                </a:cxn>
                <a:cxn ang="0">
                  <a:pos x="T2" y="T3"/>
                </a:cxn>
                <a:cxn ang="0">
                  <a:pos x="T4" y="T5"/>
                </a:cxn>
                <a:cxn ang="0">
                  <a:pos x="T6" y="T7"/>
                </a:cxn>
                <a:cxn ang="0">
                  <a:pos x="T8" y="T9"/>
                </a:cxn>
              </a:cxnLst>
              <a:rect l="0" t="0" r="r" b="b"/>
              <a:pathLst>
                <a:path w="44" h="90">
                  <a:moveTo>
                    <a:pt x="29" y="7"/>
                  </a:moveTo>
                  <a:cubicBezTo>
                    <a:pt x="15" y="29"/>
                    <a:pt x="8" y="54"/>
                    <a:pt x="2" y="80"/>
                  </a:cubicBezTo>
                  <a:cubicBezTo>
                    <a:pt x="0" y="87"/>
                    <a:pt x="12" y="90"/>
                    <a:pt x="14" y="83"/>
                  </a:cubicBezTo>
                  <a:cubicBezTo>
                    <a:pt x="20" y="59"/>
                    <a:pt x="26" y="34"/>
                    <a:pt x="40" y="13"/>
                  </a:cubicBezTo>
                  <a:cubicBezTo>
                    <a:pt x="44" y="6"/>
                    <a:pt x="33" y="0"/>
                    <a:pt x="2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51"/>
            <p:cNvSpPr/>
            <p:nvPr/>
          </p:nvSpPr>
          <p:spPr bwMode="auto">
            <a:xfrm>
              <a:off x="3046413" y="5367338"/>
              <a:ext cx="69850" cy="288925"/>
            </a:xfrm>
            <a:custGeom>
              <a:avLst/>
              <a:gdLst>
                <a:gd name="T0" fmla="*/ 9 w 22"/>
                <a:gd name="T1" fmla="*/ 7 h 91"/>
                <a:gd name="T2" fmla="*/ 1 w 22"/>
                <a:gd name="T3" fmla="*/ 80 h 91"/>
                <a:gd name="T4" fmla="*/ 13 w 22"/>
                <a:gd name="T5" fmla="*/ 83 h 91"/>
                <a:gd name="T6" fmla="*/ 21 w 22"/>
                <a:gd name="T7" fmla="*/ 10 h 91"/>
                <a:gd name="T8" fmla="*/ 9 w 22"/>
                <a:gd name="T9" fmla="*/ 7 h 91"/>
              </a:gdLst>
              <a:ahLst/>
              <a:cxnLst>
                <a:cxn ang="0">
                  <a:pos x="T0" y="T1"/>
                </a:cxn>
                <a:cxn ang="0">
                  <a:pos x="T2" y="T3"/>
                </a:cxn>
                <a:cxn ang="0">
                  <a:pos x="T4" y="T5"/>
                </a:cxn>
                <a:cxn ang="0">
                  <a:pos x="T6" y="T7"/>
                </a:cxn>
                <a:cxn ang="0">
                  <a:pos x="T8" y="T9"/>
                </a:cxn>
              </a:cxnLst>
              <a:rect l="0" t="0" r="r" b="b"/>
              <a:pathLst>
                <a:path w="22" h="91">
                  <a:moveTo>
                    <a:pt x="9" y="7"/>
                  </a:moveTo>
                  <a:cubicBezTo>
                    <a:pt x="4" y="31"/>
                    <a:pt x="6" y="56"/>
                    <a:pt x="1" y="80"/>
                  </a:cubicBezTo>
                  <a:cubicBezTo>
                    <a:pt x="0" y="88"/>
                    <a:pt x="11" y="91"/>
                    <a:pt x="13" y="83"/>
                  </a:cubicBezTo>
                  <a:cubicBezTo>
                    <a:pt x="18" y="59"/>
                    <a:pt x="16" y="34"/>
                    <a:pt x="21" y="10"/>
                  </a:cubicBezTo>
                  <a:cubicBezTo>
                    <a:pt x="22" y="3"/>
                    <a:pt x="11" y="0"/>
                    <a:pt x="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52"/>
            <p:cNvSpPr/>
            <p:nvPr/>
          </p:nvSpPr>
          <p:spPr bwMode="auto">
            <a:xfrm>
              <a:off x="3300413" y="5373688"/>
              <a:ext cx="47625" cy="269875"/>
            </a:xfrm>
            <a:custGeom>
              <a:avLst/>
              <a:gdLst>
                <a:gd name="T0" fmla="*/ 3 w 15"/>
                <a:gd name="T1" fmla="*/ 8 h 85"/>
                <a:gd name="T2" fmla="*/ 0 w 15"/>
                <a:gd name="T3" fmla="*/ 77 h 85"/>
                <a:gd name="T4" fmla="*/ 12 w 15"/>
                <a:gd name="T5" fmla="*/ 77 h 85"/>
                <a:gd name="T6" fmla="*/ 15 w 15"/>
                <a:gd name="T7" fmla="*/ 8 h 85"/>
                <a:gd name="T8" fmla="*/ 3 w 15"/>
                <a:gd name="T9" fmla="*/ 8 h 85"/>
              </a:gdLst>
              <a:ahLst/>
              <a:cxnLst>
                <a:cxn ang="0">
                  <a:pos x="T0" y="T1"/>
                </a:cxn>
                <a:cxn ang="0">
                  <a:pos x="T2" y="T3"/>
                </a:cxn>
                <a:cxn ang="0">
                  <a:pos x="T4" y="T5"/>
                </a:cxn>
                <a:cxn ang="0">
                  <a:pos x="T6" y="T7"/>
                </a:cxn>
                <a:cxn ang="0">
                  <a:pos x="T8" y="T9"/>
                </a:cxn>
              </a:cxnLst>
              <a:rect l="0" t="0" r="r" b="b"/>
              <a:pathLst>
                <a:path w="15" h="85">
                  <a:moveTo>
                    <a:pt x="3" y="8"/>
                  </a:moveTo>
                  <a:cubicBezTo>
                    <a:pt x="1" y="31"/>
                    <a:pt x="0" y="54"/>
                    <a:pt x="0" y="77"/>
                  </a:cubicBezTo>
                  <a:cubicBezTo>
                    <a:pt x="0" y="85"/>
                    <a:pt x="12" y="85"/>
                    <a:pt x="12" y="77"/>
                  </a:cubicBezTo>
                  <a:cubicBezTo>
                    <a:pt x="12" y="54"/>
                    <a:pt x="13" y="31"/>
                    <a:pt x="15" y="8"/>
                  </a:cubicBezTo>
                  <a:cubicBezTo>
                    <a:pt x="15" y="0"/>
                    <a:pt x="3" y="1"/>
                    <a:pt x="3"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53"/>
            <p:cNvSpPr/>
            <p:nvPr/>
          </p:nvSpPr>
          <p:spPr bwMode="auto">
            <a:xfrm>
              <a:off x="3559175" y="5360988"/>
              <a:ext cx="53975" cy="263525"/>
            </a:xfrm>
            <a:custGeom>
              <a:avLst/>
              <a:gdLst>
                <a:gd name="T0" fmla="*/ 0 w 17"/>
                <a:gd name="T1" fmla="*/ 7 h 83"/>
                <a:gd name="T2" fmla="*/ 5 w 17"/>
                <a:gd name="T3" fmla="*/ 75 h 83"/>
                <a:gd name="T4" fmla="*/ 17 w 17"/>
                <a:gd name="T5" fmla="*/ 75 h 83"/>
                <a:gd name="T6" fmla="*/ 12 w 17"/>
                <a:gd name="T7" fmla="*/ 7 h 83"/>
                <a:gd name="T8" fmla="*/ 0 w 17"/>
                <a:gd name="T9" fmla="*/ 7 h 83"/>
              </a:gdLst>
              <a:ahLst/>
              <a:cxnLst>
                <a:cxn ang="0">
                  <a:pos x="T0" y="T1"/>
                </a:cxn>
                <a:cxn ang="0">
                  <a:pos x="T2" y="T3"/>
                </a:cxn>
                <a:cxn ang="0">
                  <a:pos x="T4" y="T5"/>
                </a:cxn>
                <a:cxn ang="0">
                  <a:pos x="T6" y="T7"/>
                </a:cxn>
                <a:cxn ang="0">
                  <a:pos x="T8" y="T9"/>
                </a:cxn>
              </a:cxnLst>
              <a:rect l="0" t="0" r="r" b="b"/>
              <a:pathLst>
                <a:path w="17" h="83">
                  <a:moveTo>
                    <a:pt x="0" y="7"/>
                  </a:moveTo>
                  <a:cubicBezTo>
                    <a:pt x="0" y="30"/>
                    <a:pt x="5" y="53"/>
                    <a:pt x="5" y="75"/>
                  </a:cubicBezTo>
                  <a:cubicBezTo>
                    <a:pt x="5" y="83"/>
                    <a:pt x="17" y="83"/>
                    <a:pt x="17" y="75"/>
                  </a:cubicBezTo>
                  <a:cubicBezTo>
                    <a:pt x="17" y="53"/>
                    <a:pt x="12" y="30"/>
                    <a:pt x="12" y="7"/>
                  </a:cubicBezTo>
                  <a:cubicBezTo>
                    <a:pt x="12" y="0"/>
                    <a:pt x="0" y="0"/>
                    <a:pt x="0"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54"/>
            <p:cNvSpPr/>
            <p:nvPr/>
          </p:nvSpPr>
          <p:spPr bwMode="auto">
            <a:xfrm>
              <a:off x="5449888" y="5386388"/>
              <a:ext cx="55563" cy="298450"/>
            </a:xfrm>
            <a:custGeom>
              <a:avLst/>
              <a:gdLst>
                <a:gd name="T0" fmla="*/ 5 w 18"/>
                <a:gd name="T1" fmla="*/ 7 h 94"/>
                <a:gd name="T2" fmla="*/ 0 w 18"/>
                <a:gd name="T3" fmla="*/ 87 h 94"/>
                <a:gd name="T4" fmla="*/ 12 w 18"/>
                <a:gd name="T5" fmla="*/ 87 h 94"/>
                <a:gd name="T6" fmla="*/ 17 w 18"/>
                <a:gd name="T7" fmla="*/ 7 h 94"/>
                <a:gd name="T8" fmla="*/ 5 w 18"/>
                <a:gd name="T9" fmla="*/ 7 h 94"/>
              </a:gdLst>
              <a:ahLst/>
              <a:cxnLst>
                <a:cxn ang="0">
                  <a:pos x="T0" y="T1"/>
                </a:cxn>
                <a:cxn ang="0">
                  <a:pos x="T2" y="T3"/>
                </a:cxn>
                <a:cxn ang="0">
                  <a:pos x="T4" y="T5"/>
                </a:cxn>
                <a:cxn ang="0">
                  <a:pos x="T6" y="T7"/>
                </a:cxn>
                <a:cxn ang="0">
                  <a:pos x="T8" y="T9"/>
                </a:cxn>
              </a:cxnLst>
              <a:rect l="0" t="0" r="r" b="b"/>
              <a:pathLst>
                <a:path w="18" h="94">
                  <a:moveTo>
                    <a:pt x="5" y="7"/>
                  </a:moveTo>
                  <a:cubicBezTo>
                    <a:pt x="3" y="34"/>
                    <a:pt x="1" y="60"/>
                    <a:pt x="0" y="87"/>
                  </a:cubicBezTo>
                  <a:cubicBezTo>
                    <a:pt x="0" y="94"/>
                    <a:pt x="12" y="94"/>
                    <a:pt x="12" y="87"/>
                  </a:cubicBezTo>
                  <a:cubicBezTo>
                    <a:pt x="13" y="60"/>
                    <a:pt x="15" y="34"/>
                    <a:pt x="17" y="7"/>
                  </a:cubicBezTo>
                  <a:cubicBezTo>
                    <a:pt x="18" y="0"/>
                    <a:pt x="6" y="0"/>
                    <a:pt x="5"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55"/>
            <p:cNvSpPr/>
            <p:nvPr/>
          </p:nvSpPr>
          <p:spPr bwMode="auto">
            <a:xfrm>
              <a:off x="5670550" y="5392738"/>
              <a:ext cx="79375" cy="288925"/>
            </a:xfrm>
            <a:custGeom>
              <a:avLst/>
              <a:gdLst>
                <a:gd name="T0" fmla="*/ 9 w 25"/>
                <a:gd name="T1" fmla="*/ 8 h 91"/>
                <a:gd name="T2" fmla="*/ 3 w 25"/>
                <a:gd name="T3" fmla="*/ 78 h 91"/>
                <a:gd name="T4" fmla="*/ 14 w 25"/>
                <a:gd name="T5" fmla="*/ 84 h 91"/>
                <a:gd name="T6" fmla="*/ 21 w 25"/>
                <a:gd name="T7" fmla="*/ 11 h 91"/>
                <a:gd name="T8" fmla="*/ 9 w 25"/>
                <a:gd name="T9" fmla="*/ 8 h 91"/>
              </a:gdLst>
              <a:ahLst/>
              <a:cxnLst>
                <a:cxn ang="0">
                  <a:pos x="T0" y="T1"/>
                </a:cxn>
                <a:cxn ang="0">
                  <a:pos x="T2" y="T3"/>
                </a:cxn>
                <a:cxn ang="0">
                  <a:pos x="T4" y="T5"/>
                </a:cxn>
                <a:cxn ang="0">
                  <a:pos x="T6" y="T7"/>
                </a:cxn>
                <a:cxn ang="0">
                  <a:pos x="T8" y="T9"/>
                </a:cxn>
              </a:cxnLst>
              <a:rect l="0" t="0" r="r" b="b"/>
              <a:pathLst>
                <a:path w="25" h="91">
                  <a:moveTo>
                    <a:pt x="9" y="8"/>
                  </a:moveTo>
                  <a:cubicBezTo>
                    <a:pt x="3" y="30"/>
                    <a:pt x="14" y="57"/>
                    <a:pt x="3" y="78"/>
                  </a:cubicBezTo>
                  <a:cubicBezTo>
                    <a:pt x="0" y="85"/>
                    <a:pt x="10" y="91"/>
                    <a:pt x="14" y="84"/>
                  </a:cubicBezTo>
                  <a:cubicBezTo>
                    <a:pt x="25" y="61"/>
                    <a:pt x="14" y="35"/>
                    <a:pt x="21" y="11"/>
                  </a:cubicBezTo>
                  <a:cubicBezTo>
                    <a:pt x="23" y="3"/>
                    <a:pt x="11" y="0"/>
                    <a:pt x="9"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56"/>
            <p:cNvSpPr/>
            <p:nvPr/>
          </p:nvSpPr>
          <p:spPr bwMode="auto">
            <a:xfrm>
              <a:off x="5921375" y="5421313"/>
              <a:ext cx="79375" cy="260350"/>
            </a:xfrm>
            <a:custGeom>
              <a:avLst/>
              <a:gdLst>
                <a:gd name="T0" fmla="*/ 0 w 25"/>
                <a:gd name="T1" fmla="*/ 8 h 82"/>
                <a:gd name="T2" fmla="*/ 11 w 25"/>
                <a:gd name="T3" fmla="*/ 75 h 82"/>
                <a:gd name="T4" fmla="*/ 23 w 25"/>
                <a:gd name="T5" fmla="*/ 72 h 82"/>
                <a:gd name="T6" fmla="*/ 12 w 25"/>
                <a:gd name="T7" fmla="*/ 8 h 82"/>
                <a:gd name="T8" fmla="*/ 0 w 25"/>
                <a:gd name="T9" fmla="*/ 8 h 82"/>
              </a:gdLst>
              <a:ahLst/>
              <a:cxnLst>
                <a:cxn ang="0">
                  <a:pos x="T0" y="T1"/>
                </a:cxn>
                <a:cxn ang="0">
                  <a:pos x="T2" y="T3"/>
                </a:cxn>
                <a:cxn ang="0">
                  <a:pos x="T4" y="T5"/>
                </a:cxn>
                <a:cxn ang="0">
                  <a:pos x="T6" y="T7"/>
                </a:cxn>
                <a:cxn ang="0">
                  <a:pos x="T8" y="T9"/>
                </a:cxn>
              </a:cxnLst>
              <a:rect l="0" t="0" r="r" b="b"/>
              <a:pathLst>
                <a:path w="25" h="82">
                  <a:moveTo>
                    <a:pt x="0" y="8"/>
                  </a:moveTo>
                  <a:cubicBezTo>
                    <a:pt x="2" y="31"/>
                    <a:pt x="5" y="53"/>
                    <a:pt x="11" y="75"/>
                  </a:cubicBezTo>
                  <a:cubicBezTo>
                    <a:pt x="13" y="82"/>
                    <a:pt x="25" y="79"/>
                    <a:pt x="23" y="72"/>
                  </a:cubicBezTo>
                  <a:cubicBezTo>
                    <a:pt x="17" y="51"/>
                    <a:pt x="14" y="30"/>
                    <a:pt x="12" y="8"/>
                  </a:cubicBezTo>
                  <a:cubicBezTo>
                    <a:pt x="12" y="0"/>
                    <a:pt x="0" y="0"/>
                    <a:pt x="0"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57"/>
            <p:cNvSpPr/>
            <p:nvPr/>
          </p:nvSpPr>
          <p:spPr bwMode="auto">
            <a:xfrm>
              <a:off x="6191250" y="5405438"/>
              <a:ext cx="79375" cy="266700"/>
            </a:xfrm>
            <a:custGeom>
              <a:avLst/>
              <a:gdLst>
                <a:gd name="T0" fmla="*/ 1 w 25"/>
                <a:gd name="T1" fmla="*/ 11 h 84"/>
                <a:gd name="T2" fmla="*/ 12 w 25"/>
                <a:gd name="T3" fmla="*/ 77 h 84"/>
                <a:gd name="T4" fmla="*/ 24 w 25"/>
                <a:gd name="T5" fmla="*/ 73 h 84"/>
                <a:gd name="T6" fmla="*/ 13 w 25"/>
                <a:gd name="T7" fmla="*/ 8 h 84"/>
                <a:gd name="T8" fmla="*/ 1 w 25"/>
                <a:gd name="T9" fmla="*/ 11 h 84"/>
              </a:gdLst>
              <a:ahLst/>
              <a:cxnLst>
                <a:cxn ang="0">
                  <a:pos x="T0" y="T1"/>
                </a:cxn>
                <a:cxn ang="0">
                  <a:pos x="T2" y="T3"/>
                </a:cxn>
                <a:cxn ang="0">
                  <a:pos x="T4" y="T5"/>
                </a:cxn>
                <a:cxn ang="0">
                  <a:pos x="T6" y="T7"/>
                </a:cxn>
                <a:cxn ang="0">
                  <a:pos x="T8" y="T9"/>
                </a:cxn>
              </a:cxnLst>
              <a:rect l="0" t="0" r="r" b="b"/>
              <a:pathLst>
                <a:path w="25" h="84">
                  <a:moveTo>
                    <a:pt x="1" y="11"/>
                  </a:moveTo>
                  <a:cubicBezTo>
                    <a:pt x="6" y="33"/>
                    <a:pt x="7" y="55"/>
                    <a:pt x="12" y="77"/>
                  </a:cubicBezTo>
                  <a:cubicBezTo>
                    <a:pt x="14" y="84"/>
                    <a:pt x="25" y="81"/>
                    <a:pt x="24" y="73"/>
                  </a:cubicBezTo>
                  <a:cubicBezTo>
                    <a:pt x="19" y="52"/>
                    <a:pt x="17" y="29"/>
                    <a:pt x="13" y="8"/>
                  </a:cubicBezTo>
                  <a:cubicBezTo>
                    <a:pt x="11" y="0"/>
                    <a:pt x="0" y="3"/>
                    <a:pt x="1" y="11"/>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58"/>
            <p:cNvSpPr/>
            <p:nvPr/>
          </p:nvSpPr>
          <p:spPr bwMode="auto">
            <a:xfrm>
              <a:off x="6426200" y="5414963"/>
              <a:ext cx="69850" cy="273050"/>
            </a:xfrm>
            <a:custGeom>
              <a:avLst/>
              <a:gdLst>
                <a:gd name="T0" fmla="*/ 1 w 22"/>
                <a:gd name="T1" fmla="*/ 8 h 86"/>
                <a:gd name="T2" fmla="*/ 10 w 22"/>
                <a:gd name="T3" fmla="*/ 78 h 86"/>
                <a:gd name="T4" fmla="*/ 22 w 22"/>
                <a:gd name="T5" fmla="*/ 78 h 86"/>
                <a:gd name="T6" fmla="*/ 13 w 22"/>
                <a:gd name="T7" fmla="*/ 8 h 86"/>
                <a:gd name="T8" fmla="*/ 1 w 22"/>
                <a:gd name="T9" fmla="*/ 8 h 86"/>
              </a:gdLst>
              <a:ahLst/>
              <a:cxnLst>
                <a:cxn ang="0">
                  <a:pos x="T0" y="T1"/>
                </a:cxn>
                <a:cxn ang="0">
                  <a:pos x="T2" y="T3"/>
                </a:cxn>
                <a:cxn ang="0">
                  <a:pos x="T4" y="T5"/>
                </a:cxn>
                <a:cxn ang="0">
                  <a:pos x="T6" y="T7"/>
                </a:cxn>
                <a:cxn ang="0">
                  <a:pos x="T8" y="T9"/>
                </a:cxn>
              </a:cxnLst>
              <a:rect l="0" t="0" r="r" b="b"/>
              <a:pathLst>
                <a:path w="22" h="86">
                  <a:moveTo>
                    <a:pt x="1" y="8"/>
                  </a:moveTo>
                  <a:cubicBezTo>
                    <a:pt x="0" y="32"/>
                    <a:pt x="8" y="55"/>
                    <a:pt x="10" y="78"/>
                  </a:cubicBezTo>
                  <a:cubicBezTo>
                    <a:pt x="10" y="86"/>
                    <a:pt x="22" y="86"/>
                    <a:pt x="22" y="78"/>
                  </a:cubicBezTo>
                  <a:cubicBezTo>
                    <a:pt x="20" y="55"/>
                    <a:pt x="12" y="32"/>
                    <a:pt x="13" y="8"/>
                  </a:cubicBezTo>
                  <a:cubicBezTo>
                    <a:pt x="13" y="0"/>
                    <a:pt x="1" y="0"/>
                    <a:pt x="1"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59"/>
            <p:cNvSpPr/>
            <p:nvPr/>
          </p:nvSpPr>
          <p:spPr bwMode="auto">
            <a:xfrm>
              <a:off x="3562350" y="4160838"/>
              <a:ext cx="1971675" cy="831850"/>
            </a:xfrm>
            <a:custGeom>
              <a:avLst/>
              <a:gdLst>
                <a:gd name="T0" fmla="*/ 349 w 622"/>
                <a:gd name="T1" fmla="*/ 39 h 262"/>
                <a:gd name="T2" fmla="*/ 281 w 622"/>
                <a:gd name="T3" fmla="*/ 4 h 262"/>
                <a:gd name="T4" fmla="*/ 254 w 622"/>
                <a:gd name="T5" fmla="*/ 25 h 262"/>
                <a:gd name="T6" fmla="*/ 209 w 622"/>
                <a:gd name="T7" fmla="*/ 73 h 262"/>
                <a:gd name="T8" fmla="*/ 4 w 622"/>
                <a:gd name="T9" fmla="*/ 247 h 262"/>
                <a:gd name="T10" fmla="*/ 5 w 622"/>
                <a:gd name="T11" fmla="*/ 255 h 262"/>
                <a:gd name="T12" fmla="*/ 57 w 622"/>
                <a:gd name="T13" fmla="*/ 258 h 262"/>
                <a:gd name="T14" fmla="*/ 135 w 622"/>
                <a:gd name="T15" fmla="*/ 249 h 262"/>
                <a:gd name="T16" fmla="*/ 295 w 622"/>
                <a:gd name="T17" fmla="*/ 251 h 262"/>
                <a:gd name="T18" fmla="*/ 457 w 622"/>
                <a:gd name="T19" fmla="*/ 252 h 262"/>
                <a:gd name="T20" fmla="*/ 539 w 622"/>
                <a:gd name="T21" fmla="*/ 255 h 262"/>
                <a:gd name="T22" fmla="*/ 615 w 622"/>
                <a:gd name="T23" fmla="*/ 258 h 262"/>
                <a:gd name="T24" fmla="*/ 618 w 622"/>
                <a:gd name="T25" fmla="*/ 250 h 262"/>
                <a:gd name="T26" fmla="*/ 467 w 622"/>
                <a:gd name="T27" fmla="*/ 136 h 262"/>
                <a:gd name="T28" fmla="*/ 349 w 622"/>
                <a:gd name="T29" fmla="*/ 39 h 262"/>
                <a:gd name="T30" fmla="*/ 344 w 622"/>
                <a:gd name="T31" fmla="*/ 47 h 262"/>
                <a:gd name="T32" fmla="*/ 472 w 622"/>
                <a:gd name="T33" fmla="*/ 151 h 262"/>
                <a:gd name="T34" fmla="*/ 614 w 622"/>
                <a:gd name="T35" fmla="*/ 258 h 262"/>
                <a:gd name="T36" fmla="*/ 617 w 622"/>
                <a:gd name="T37" fmla="*/ 250 h 262"/>
                <a:gd name="T38" fmla="*/ 559 w 622"/>
                <a:gd name="T39" fmla="*/ 247 h 262"/>
                <a:gd name="T40" fmla="*/ 479 w 622"/>
                <a:gd name="T41" fmla="*/ 242 h 262"/>
                <a:gd name="T42" fmla="*/ 311 w 622"/>
                <a:gd name="T43" fmla="*/ 242 h 262"/>
                <a:gd name="T44" fmla="*/ 156 w 622"/>
                <a:gd name="T45" fmla="*/ 239 h 262"/>
                <a:gd name="T46" fmla="*/ 77 w 622"/>
                <a:gd name="T47" fmla="*/ 246 h 262"/>
                <a:gd name="T48" fmla="*/ 7 w 622"/>
                <a:gd name="T49" fmla="*/ 247 h 262"/>
                <a:gd name="T50" fmla="*/ 8 w 622"/>
                <a:gd name="T51" fmla="*/ 255 h 262"/>
                <a:gd name="T52" fmla="*/ 183 w 622"/>
                <a:gd name="T53" fmla="*/ 109 h 262"/>
                <a:gd name="T54" fmla="*/ 255 w 622"/>
                <a:gd name="T55" fmla="*/ 39 h 262"/>
                <a:gd name="T56" fmla="*/ 308 w 622"/>
                <a:gd name="T57" fmla="*/ 19 h 262"/>
                <a:gd name="T58" fmla="*/ 344 w 622"/>
                <a:gd name="T59" fmla="*/ 47 h 262"/>
                <a:gd name="T60" fmla="*/ 349 w 622"/>
                <a:gd name="T61" fmla="*/ 3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22" h="262">
                  <a:moveTo>
                    <a:pt x="349" y="39"/>
                  </a:moveTo>
                  <a:cubicBezTo>
                    <a:pt x="327" y="25"/>
                    <a:pt x="310" y="0"/>
                    <a:pt x="281" y="4"/>
                  </a:cubicBezTo>
                  <a:cubicBezTo>
                    <a:pt x="270" y="6"/>
                    <a:pt x="260" y="17"/>
                    <a:pt x="254" y="25"/>
                  </a:cubicBezTo>
                  <a:cubicBezTo>
                    <a:pt x="240" y="44"/>
                    <a:pt x="226" y="58"/>
                    <a:pt x="209" y="73"/>
                  </a:cubicBezTo>
                  <a:cubicBezTo>
                    <a:pt x="143" y="133"/>
                    <a:pt x="79" y="199"/>
                    <a:pt x="4" y="247"/>
                  </a:cubicBezTo>
                  <a:cubicBezTo>
                    <a:pt x="0" y="250"/>
                    <a:pt x="1" y="254"/>
                    <a:pt x="5" y="255"/>
                  </a:cubicBezTo>
                  <a:cubicBezTo>
                    <a:pt x="22" y="262"/>
                    <a:pt x="40" y="260"/>
                    <a:pt x="57" y="258"/>
                  </a:cubicBezTo>
                  <a:cubicBezTo>
                    <a:pt x="83" y="254"/>
                    <a:pt x="109" y="251"/>
                    <a:pt x="135" y="249"/>
                  </a:cubicBezTo>
                  <a:cubicBezTo>
                    <a:pt x="189" y="246"/>
                    <a:pt x="242" y="249"/>
                    <a:pt x="295" y="251"/>
                  </a:cubicBezTo>
                  <a:cubicBezTo>
                    <a:pt x="349" y="252"/>
                    <a:pt x="403" y="253"/>
                    <a:pt x="457" y="252"/>
                  </a:cubicBezTo>
                  <a:cubicBezTo>
                    <a:pt x="484" y="251"/>
                    <a:pt x="511" y="253"/>
                    <a:pt x="539" y="255"/>
                  </a:cubicBezTo>
                  <a:cubicBezTo>
                    <a:pt x="564" y="257"/>
                    <a:pt x="590" y="253"/>
                    <a:pt x="615" y="258"/>
                  </a:cubicBezTo>
                  <a:cubicBezTo>
                    <a:pt x="620" y="260"/>
                    <a:pt x="622" y="253"/>
                    <a:pt x="618" y="250"/>
                  </a:cubicBezTo>
                  <a:cubicBezTo>
                    <a:pt x="568" y="213"/>
                    <a:pt x="516" y="176"/>
                    <a:pt x="467" y="136"/>
                  </a:cubicBezTo>
                  <a:cubicBezTo>
                    <a:pt x="428" y="103"/>
                    <a:pt x="393" y="66"/>
                    <a:pt x="349" y="39"/>
                  </a:cubicBezTo>
                  <a:cubicBezTo>
                    <a:pt x="344" y="36"/>
                    <a:pt x="339" y="44"/>
                    <a:pt x="344" y="47"/>
                  </a:cubicBezTo>
                  <a:cubicBezTo>
                    <a:pt x="391" y="76"/>
                    <a:pt x="429" y="116"/>
                    <a:pt x="472" y="151"/>
                  </a:cubicBezTo>
                  <a:cubicBezTo>
                    <a:pt x="518" y="188"/>
                    <a:pt x="566" y="223"/>
                    <a:pt x="614" y="258"/>
                  </a:cubicBezTo>
                  <a:cubicBezTo>
                    <a:pt x="615" y="255"/>
                    <a:pt x="616" y="252"/>
                    <a:pt x="617" y="250"/>
                  </a:cubicBezTo>
                  <a:cubicBezTo>
                    <a:pt x="598" y="245"/>
                    <a:pt x="578" y="247"/>
                    <a:pt x="559" y="247"/>
                  </a:cubicBezTo>
                  <a:cubicBezTo>
                    <a:pt x="532" y="247"/>
                    <a:pt x="506" y="242"/>
                    <a:pt x="479" y="242"/>
                  </a:cubicBezTo>
                  <a:cubicBezTo>
                    <a:pt x="423" y="241"/>
                    <a:pt x="367" y="244"/>
                    <a:pt x="311" y="242"/>
                  </a:cubicBezTo>
                  <a:cubicBezTo>
                    <a:pt x="259" y="240"/>
                    <a:pt x="208" y="237"/>
                    <a:pt x="156" y="239"/>
                  </a:cubicBezTo>
                  <a:cubicBezTo>
                    <a:pt x="130" y="240"/>
                    <a:pt x="103" y="243"/>
                    <a:pt x="77" y="246"/>
                  </a:cubicBezTo>
                  <a:cubicBezTo>
                    <a:pt x="55" y="249"/>
                    <a:pt x="29" y="256"/>
                    <a:pt x="7" y="247"/>
                  </a:cubicBezTo>
                  <a:cubicBezTo>
                    <a:pt x="8" y="250"/>
                    <a:pt x="8" y="252"/>
                    <a:pt x="8" y="255"/>
                  </a:cubicBezTo>
                  <a:cubicBezTo>
                    <a:pt x="72" y="215"/>
                    <a:pt x="129" y="161"/>
                    <a:pt x="183" y="109"/>
                  </a:cubicBezTo>
                  <a:cubicBezTo>
                    <a:pt x="207" y="86"/>
                    <a:pt x="236" y="66"/>
                    <a:pt x="255" y="39"/>
                  </a:cubicBezTo>
                  <a:cubicBezTo>
                    <a:pt x="269" y="20"/>
                    <a:pt x="284" y="5"/>
                    <a:pt x="308" y="19"/>
                  </a:cubicBezTo>
                  <a:cubicBezTo>
                    <a:pt x="321" y="26"/>
                    <a:pt x="331" y="38"/>
                    <a:pt x="344" y="47"/>
                  </a:cubicBezTo>
                  <a:cubicBezTo>
                    <a:pt x="349" y="50"/>
                    <a:pt x="354" y="42"/>
                    <a:pt x="349" y="3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60"/>
            <p:cNvSpPr/>
            <p:nvPr/>
          </p:nvSpPr>
          <p:spPr bwMode="auto">
            <a:xfrm>
              <a:off x="3711575" y="4948238"/>
              <a:ext cx="73025" cy="1185862"/>
            </a:xfrm>
            <a:custGeom>
              <a:avLst/>
              <a:gdLst>
                <a:gd name="T0" fmla="*/ 2 w 23"/>
                <a:gd name="T1" fmla="*/ 6 h 374"/>
                <a:gd name="T2" fmla="*/ 14 w 23"/>
                <a:gd name="T3" fmla="*/ 369 h 374"/>
                <a:gd name="T4" fmla="*/ 23 w 23"/>
                <a:gd name="T5" fmla="*/ 369 h 374"/>
                <a:gd name="T6" fmla="*/ 11 w 23"/>
                <a:gd name="T7" fmla="*/ 6 h 374"/>
                <a:gd name="T8" fmla="*/ 2 w 23"/>
                <a:gd name="T9" fmla="*/ 6 h 374"/>
              </a:gdLst>
              <a:ahLst/>
              <a:cxnLst>
                <a:cxn ang="0">
                  <a:pos x="T0" y="T1"/>
                </a:cxn>
                <a:cxn ang="0">
                  <a:pos x="T2" y="T3"/>
                </a:cxn>
                <a:cxn ang="0">
                  <a:pos x="T4" y="T5"/>
                </a:cxn>
                <a:cxn ang="0">
                  <a:pos x="T6" y="T7"/>
                </a:cxn>
                <a:cxn ang="0">
                  <a:pos x="T8" y="T9"/>
                </a:cxn>
              </a:cxnLst>
              <a:rect l="0" t="0" r="r" b="b"/>
              <a:pathLst>
                <a:path w="23" h="374">
                  <a:moveTo>
                    <a:pt x="2" y="6"/>
                  </a:moveTo>
                  <a:cubicBezTo>
                    <a:pt x="0" y="127"/>
                    <a:pt x="11" y="248"/>
                    <a:pt x="14" y="369"/>
                  </a:cubicBezTo>
                  <a:cubicBezTo>
                    <a:pt x="14" y="374"/>
                    <a:pt x="23" y="374"/>
                    <a:pt x="23" y="369"/>
                  </a:cubicBezTo>
                  <a:cubicBezTo>
                    <a:pt x="20" y="248"/>
                    <a:pt x="9" y="127"/>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61"/>
            <p:cNvSpPr/>
            <p:nvPr/>
          </p:nvSpPr>
          <p:spPr bwMode="auto">
            <a:xfrm>
              <a:off x="5237163" y="4948238"/>
              <a:ext cx="168275" cy="1169987"/>
            </a:xfrm>
            <a:custGeom>
              <a:avLst/>
              <a:gdLst>
                <a:gd name="T0" fmla="*/ 37 w 53"/>
                <a:gd name="T1" fmla="*/ 9 h 369"/>
                <a:gd name="T2" fmla="*/ 27 w 53"/>
                <a:gd name="T3" fmla="*/ 74 h 369"/>
                <a:gd name="T4" fmla="*/ 17 w 53"/>
                <a:gd name="T5" fmla="*/ 168 h 369"/>
                <a:gd name="T6" fmla="*/ 0 w 53"/>
                <a:gd name="T7" fmla="*/ 363 h 369"/>
                <a:gd name="T8" fmla="*/ 9 w 53"/>
                <a:gd name="T9" fmla="*/ 363 h 369"/>
                <a:gd name="T10" fmla="*/ 26 w 53"/>
                <a:gd name="T11" fmla="*/ 160 h 369"/>
                <a:gd name="T12" fmla="*/ 40 w 53"/>
                <a:gd name="T13" fmla="*/ 57 h 369"/>
                <a:gd name="T14" fmla="*/ 45 w 53"/>
                <a:gd name="T15" fmla="*/ 5 h 369"/>
                <a:gd name="T16" fmla="*/ 37 w 53"/>
                <a:gd name="T17" fmla="*/ 9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369">
                  <a:moveTo>
                    <a:pt x="37" y="9"/>
                  </a:moveTo>
                  <a:cubicBezTo>
                    <a:pt x="46" y="26"/>
                    <a:pt x="30" y="56"/>
                    <a:pt x="27" y="74"/>
                  </a:cubicBezTo>
                  <a:cubicBezTo>
                    <a:pt x="22" y="105"/>
                    <a:pt x="19" y="136"/>
                    <a:pt x="17" y="168"/>
                  </a:cubicBezTo>
                  <a:cubicBezTo>
                    <a:pt x="12" y="233"/>
                    <a:pt x="1" y="298"/>
                    <a:pt x="0" y="363"/>
                  </a:cubicBezTo>
                  <a:cubicBezTo>
                    <a:pt x="0" y="369"/>
                    <a:pt x="9" y="369"/>
                    <a:pt x="9" y="363"/>
                  </a:cubicBezTo>
                  <a:cubicBezTo>
                    <a:pt x="10" y="295"/>
                    <a:pt x="21" y="228"/>
                    <a:pt x="26" y="160"/>
                  </a:cubicBezTo>
                  <a:cubicBezTo>
                    <a:pt x="29" y="126"/>
                    <a:pt x="31" y="90"/>
                    <a:pt x="40" y="57"/>
                  </a:cubicBezTo>
                  <a:cubicBezTo>
                    <a:pt x="44" y="41"/>
                    <a:pt x="53" y="20"/>
                    <a:pt x="45" y="5"/>
                  </a:cubicBezTo>
                  <a:cubicBezTo>
                    <a:pt x="42" y="0"/>
                    <a:pt x="34" y="4"/>
                    <a:pt x="37" y="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62"/>
            <p:cNvSpPr/>
            <p:nvPr/>
          </p:nvSpPr>
          <p:spPr bwMode="auto">
            <a:xfrm>
              <a:off x="2719388" y="5345113"/>
              <a:ext cx="1033463" cy="57150"/>
            </a:xfrm>
            <a:custGeom>
              <a:avLst/>
              <a:gdLst>
                <a:gd name="T0" fmla="*/ 5 w 326"/>
                <a:gd name="T1" fmla="*/ 17 h 18"/>
                <a:gd name="T2" fmla="*/ 100 w 326"/>
                <a:gd name="T3" fmla="*/ 15 h 18"/>
                <a:gd name="T4" fmla="*/ 191 w 326"/>
                <a:gd name="T5" fmla="*/ 17 h 18"/>
                <a:gd name="T6" fmla="*/ 270 w 326"/>
                <a:gd name="T7" fmla="*/ 11 h 18"/>
                <a:gd name="T8" fmla="*/ 321 w 326"/>
                <a:gd name="T9" fmla="*/ 11 h 18"/>
                <a:gd name="T10" fmla="*/ 318 w 326"/>
                <a:gd name="T11" fmla="*/ 2 h 18"/>
                <a:gd name="T12" fmla="*/ 265 w 326"/>
                <a:gd name="T13" fmla="*/ 2 h 18"/>
                <a:gd name="T14" fmla="*/ 184 w 326"/>
                <a:gd name="T15" fmla="*/ 8 h 18"/>
                <a:gd name="T16" fmla="*/ 100 w 326"/>
                <a:gd name="T17" fmla="*/ 6 h 18"/>
                <a:gd name="T18" fmla="*/ 5 w 326"/>
                <a:gd name="T19" fmla="*/ 8 h 18"/>
                <a:gd name="T20" fmla="*/ 5 w 326"/>
                <a:gd name="T21" fmla="*/ 1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6" h="18">
                  <a:moveTo>
                    <a:pt x="5" y="17"/>
                  </a:moveTo>
                  <a:cubicBezTo>
                    <a:pt x="37" y="18"/>
                    <a:pt x="68" y="16"/>
                    <a:pt x="100" y="15"/>
                  </a:cubicBezTo>
                  <a:cubicBezTo>
                    <a:pt x="130" y="14"/>
                    <a:pt x="161" y="18"/>
                    <a:pt x="191" y="17"/>
                  </a:cubicBezTo>
                  <a:cubicBezTo>
                    <a:pt x="217" y="16"/>
                    <a:pt x="244" y="11"/>
                    <a:pt x="270" y="11"/>
                  </a:cubicBezTo>
                  <a:cubicBezTo>
                    <a:pt x="286" y="11"/>
                    <a:pt x="305" y="17"/>
                    <a:pt x="321" y="11"/>
                  </a:cubicBezTo>
                  <a:cubicBezTo>
                    <a:pt x="326" y="9"/>
                    <a:pt x="324" y="0"/>
                    <a:pt x="318" y="2"/>
                  </a:cubicBezTo>
                  <a:cubicBezTo>
                    <a:pt x="303" y="8"/>
                    <a:pt x="282" y="2"/>
                    <a:pt x="265" y="2"/>
                  </a:cubicBezTo>
                  <a:cubicBezTo>
                    <a:pt x="238" y="2"/>
                    <a:pt x="211" y="7"/>
                    <a:pt x="184" y="8"/>
                  </a:cubicBezTo>
                  <a:cubicBezTo>
                    <a:pt x="156" y="9"/>
                    <a:pt x="128" y="6"/>
                    <a:pt x="100" y="6"/>
                  </a:cubicBezTo>
                  <a:cubicBezTo>
                    <a:pt x="68" y="7"/>
                    <a:pt x="37" y="9"/>
                    <a:pt x="5" y="8"/>
                  </a:cubicBezTo>
                  <a:cubicBezTo>
                    <a:pt x="0" y="8"/>
                    <a:pt x="0" y="17"/>
                    <a:pt x="5" y="17"/>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63"/>
            <p:cNvSpPr/>
            <p:nvPr/>
          </p:nvSpPr>
          <p:spPr bwMode="auto">
            <a:xfrm>
              <a:off x="2541588" y="5373688"/>
              <a:ext cx="1223963" cy="292100"/>
            </a:xfrm>
            <a:custGeom>
              <a:avLst/>
              <a:gdLst>
                <a:gd name="T0" fmla="*/ 52 w 386"/>
                <a:gd name="T1" fmla="*/ 5 h 92"/>
                <a:gd name="T2" fmla="*/ 29 w 386"/>
                <a:gd name="T3" fmla="*/ 44 h 92"/>
                <a:gd name="T4" fmla="*/ 2 w 386"/>
                <a:gd name="T5" fmla="*/ 77 h 92"/>
                <a:gd name="T6" fmla="*/ 6 w 386"/>
                <a:gd name="T7" fmla="*/ 83 h 92"/>
                <a:gd name="T8" fmla="*/ 205 w 386"/>
                <a:gd name="T9" fmla="*/ 86 h 92"/>
                <a:gd name="T10" fmla="*/ 302 w 386"/>
                <a:gd name="T11" fmla="*/ 83 h 92"/>
                <a:gd name="T12" fmla="*/ 355 w 386"/>
                <a:gd name="T13" fmla="*/ 84 h 92"/>
                <a:gd name="T14" fmla="*/ 381 w 386"/>
                <a:gd name="T15" fmla="*/ 81 h 92"/>
                <a:gd name="T16" fmla="*/ 376 w 386"/>
                <a:gd name="T17" fmla="*/ 73 h 92"/>
                <a:gd name="T18" fmla="*/ 331 w 386"/>
                <a:gd name="T19" fmla="*/ 73 h 92"/>
                <a:gd name="T20" fmla="*/ 287 w 386"/>
                <a:gd name="T21" fmla="*/ 75 h 92"/>
                <a:gd name="T22" fmla="*/ 191 w 386"/>
                <a:gd name="T23" fmla="*/ 77 h 92"/>
                <a:gd name="T24" fmla="*/ 6 w 386"/>
                <a:gd name="T25" fmla="*/ 74 h 92"/>
                <a:gd name="T26" fmla="*/ 10 w 386"/>
                <a:gd name="T27" fmla="*/ 81 h 92"/>
                <a:gd name="T28" fmla="*/ 45 w 386"/>
                <a:gd name="T29" fmla="*/ 40 h 92"/>
                <a:gd name="T30" fmla="*/ 61 w 386"/>
                <a:gd name="T31" fmla="*/ 5 h 92"/>
                <a:gd name="T32" fmla="*/ 52 w 386"/>
                <a:gd name="T33" fmla="*/ 5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6" h="92">
                  <a:moveTo>
                    <a:pt x="52" y="5"/>
                  </a:moveTo>
                  <a:cubicBezTo>
                    <a:pt x="54" y="19"/>
                    <a:pt x="38" y="35"/>
                    <a:pt x="29" y="44"/>
                  </a:cubicBezTo>
                  <a:cubicBezTo>
                    <a:pt x="20" y="55"/>
                    <a:pt x="10" y="65"/>
                    <a:pt x="2" y="77"/>
                  </a:cubicBezTo>
                  <a:cubicBezTo>
                    <a:pt x="0" y="80"/>
                    <a:pt x="3" y="83"/>
                    <a:pt x="6" y="83"/>
                  </a:cubicBezTo>
                  <a:cubicBezTo>
                    <a:pt x="72" y="92"/>
                    <a:pt x="139" y="87"/>
                    <a:pt x="205" y="86"/>
                  </a:cubicBezTo>
                  <a:cubicBezTo>
                    <a:pt x="238" y="85"/>
                    <a:pt x="270" y="84"/>
                    <a:pt x="302" y="83"/>
                  </a:cubicBezTo>
                  <a:cubicBezTo>
                    <a:pt x="320" y="82"/>
                    <a:pt x="337" y="82"/>
                    <a:pt x="355" y="84"/>
                  </a:cubicBezTo>
                  <a:cubicBezTo>
                    <a:pt x="364" y="86"/>
                    <a:pt x="372" y="85"/>
                    <a:pt x="381" y="81"/>
                  </a:cubicBezTo>
                  <a:cubicBezTo>
                    <a:pt x="386" y="79"/>
                    <a:pt x="382" y="71"/>
                    <a:pt x="376" y="73"/>
                  </a:cubicBezTo>
                  <a:cubicBezTo>
                    <a:pt x="362" y="79"/>
                    <a:pt x="346" y="73"/>
                    <a:pt x="331" y="73"/>
                  </a:cubicBezTo>
                  <a:cubicBezTo>
                    <a:pt x="317" y="74"/>
                    <a:pt x="302" y="74"/>
                    <a:pt x="287" y="75"/>
                  </a:cubicBezTo>
                  <a:cubicBezTo>
                    <a:pt x="255" y="76"/>
                    <a:pt x="223" y="76"/>
                    <a:pt x="191" y="77"/>
                  </a:cubicBezTo>
                  <a:cubicBezTo>
                    <a:pt x="129" y="79"/>
                    <a:pt x="67" y="82"/>
                    <a:pt x="6" y="74"/>
                  </a:cubicBezTo>
                  <a:cubicBezTo>
                    <a:pt x="7" y="77"/>
                    <a:pt x="9" y="79"/>
                    <a:pt x="10" y="81"/>
                  </a:cubicBezTo>
                  <a:cubicBezTo>
                    <a:pt x="20" y="67"/>
                    <a:pt x="34" y="54"/>
                    <a:pt x="45" y="40"/>
                  </a:cubicBezTo>
                  <a:cubicBezTo>
                    <a:pt x="53" y="31"/>
                    <a:pt x="63" y="18"/>
                    <a:pt x="61" y="5"/>
                  </a:cubicBezTo>
                  <a:cubicBezTo>
                    <a:pt x="61" y="0"/>
                    <a:pt x="52" y="0"/>
                    <a:pt x="52"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64"/>
            <p:cNvSpPr/>
            <p:nvPr/>
          </p:nvSpPr>
          <p:spPr bwMode="auto">
            <a:xfrm>
              <a:off x="5300663" y="5364163"/>
              <a:ext cx="1182688" cy="79375"/>
            </a:xfrm>
            <a:custGeom>
              <a:avLst/>
              <a:gdLst>
                <a:gd name="T0" fmla="*/ 6 w 373"/>
                <a:gd name="T1" fmla="*/ 10 h 25"/>
                <a:gd name="T2" fmla="*/ 68 w 373"/>
                <a:gd name="T3" fmla="*/ 12 h 25"/>
                <a:gd name="T4" fmla="*/ 173 w 373"/>
                <a:gd name="T5" fmla="*/ 20 h 25"/>
                <a:gd name="T6" fmla="*/ 365 w 373"/>
                <a:gd name="T7" fmla="*/ 22 h 25"/>
                <a:gd name="T8" fmla="*/ 367 w 373"/>
                <a:gd name="T9" fmla="*/ 13 h 25"/>
                <a:gd name="T10" fmla="*/ 187 w 373"/>
                <a:gd name="T11" fmla="*/ 12 h 25"/>
                <a:gd name="T12" fmla="*/ 88 w 373"/>
                <a:gd name="T13" fmla="*/ 3 h 25"/>
                <a:gd name="T14" fmla="*/ 8 w 373"/>
                <a:gd name="T15" fmla="*/ 2 h 25"/>
                <a:gd name="T16" fmla="*/ 6 w 373"/>
                <a:gd name="T17"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3" h="25">
                  <a:moveTo>
                    <a:pt x="6" y="10"/>
                  </a:moveTo>
                  <a:cubicBezTo>
                    <a:pt x="26" y="16"/>
                    <a:pt x="48" y="12"/>
                    <a:pt x="68" y="12"/>
                  </a:cubicBezTo>
                  <a:cubicBezTo>
                    <a:pt x="103" y="11"/>
                    <a:pt x="138" y="17"/>
                    <a:pt x="173" y="20"/>
                  </a:cubicBezTo>
                  <a:cubicBezTo>
                    <a:pt x="237" y="25"/>
                    <a:pt x="301" y="9"/>
                    <a:pt x="365" y="22"/>
                  </a:cubicBezTo>
                  <a:cubicBezTo>
                    <a:pt x="371" y="23"/>
                    <a:pt x="373" y="14"/>
                    <a:pt x="367" y="13"/>
                  </a:cubicBezTo>
                  <a:cubicBezTo>
                    <a:pt x="308" y="1"/>
                    <a:pt x="247" y="13"/>
                    <a:pt x="187" y="12"/>
                  </a:cubicBezTo>
                  <a:cubicBezTo>
                    <a:pt x="154" y="11"/>
                    <a:pt x="121" y="5"/>
                    <a:pt x="88" y="3"/>
                  </a:cubicBezTo>
                  <a:cubicBezTo>
                    <a:pt x="62" y="2"/>
                    <a:pt x="34" y="9"/>
                    <a:pt x="8" y="2"/>
                  </a:cubicBezTo>
                  <a:cubicBezTo>
                    <a:pt x="3" y="0"/>
                    <a:pt x="0" y="9"/>
                    <a:pt x="6"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65"/>
            <p:cNvSpPr/>
            <p:nvPr/>
          </p:nvSpPr>
          <p:spPr bwMode="auto">
            <a:xfrm>
              <a:off x="6451600" y="5392738"/>
              <a:ext cx="258763" cy="304800"/>
            </a:xfrm>
            <a:custGeom>
              <a:avLst/>
              <a:gdLst>
                <a:gd name="T0" fmla="*/ 4 w 82"/>
                <a:gd name="T1" fmla="*/ 10 h 96"/>
                <a:gd name="T2" fmla="*/ 71 w 82"/>
                <a:gd name="T3" fmla="*/ 92 h 96"/>
                <a:gd name="T4" fmla="*/ 77 w 82"/>
                <a:gd name="T5" fmla="*/ 86 h 96"/>
                <a:gd name="T6" fmla="*/ 11 w 82"/>
                <a:gd name="T7" fmla="*/ 4 h 96"/>
                <a:gd name="T8" fmla="*/ 4 w 82"/>
                <a:gd name="T9" fmla="*/ 10 h 96"/>
              </a:gdLst>
              <a:ahLst/>
              <a:cxnLst>
                <a:cxn ang="0">
                  <a:pos x="T0" y="T1"/>
                </a:cxn>
                <a:cxn ang="0">
                  <a:pos x="T2" y="T3"/>
                </a:cxn>
                <a:cxn ang="0">
                  <a:pos x="T4" y="T5"/>
                </a:cxn>
                <a:cxn ang="0">
                  <a:pos x="T6" y="T7"/>
                </a:cxn>
                <a:cxn ang="0">
                  <a:pos x="T8" y="T9"/>
                </a:cxn>
              </a:cxnLst>
              <a:rect l="0" t="0" r="r" b="b"/>
              <a:pathLst>
                <a:path w="82" h="96">
                  <a:moveTo>
                    <a:pt x="4" y="10"/>
                  </a:moveTo>
                  <a:cubicBezTo>
                    <a:pt x="30" y="35"/>
                    <a:pt x="43" y="70"/>
                    <a:pt x="71" y="92"/>
                  </a:cubicBezTo>
                  <a:cubicBezTo>
                    <a:pt x="75" y="96"/>
                    <a:pt x="82" y="90"/>
                    <a:pt x="77" y="86"/>
                  </a:cubicBezTo>
                  <a:cubicBezTo>
                    <a:pt x="49" y="63"/>
                    <a:pt x="36" y="28"/>
                    <a:pt x="11" y="4"/>
                  </a:cubicBezTo>
                  <a:cubicBezTo>
                    <a:pt x="7" y="0"/>
                    <a:pt x="0" y="6"/>
                    <a:pt x="4"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66"/>
            <p:cNvSpPr/>
            <p:nvPr/>
          </p:nvSpPr>
          <p:spPr bwMode="auto">
            <a:xfrm>
              <a:off x="5262563" y="5637213"/>
              <a:ext cx="1444625" cy="76200"/>
            </a:xfrm>
            <a:custGeom>
              <a:avLst/>
              <a:gdLst>
                <a:gd name="T0" fmla="*/ 448 w 456"/>
                <a:gd name="T1" fmla="*/ 10 h 24"/>
                <a:gd name="T2" fmla="*/ 338 w 456"/>
                <a:gd name="T3" fmla="*/ 10 h 24"/>
                <a:gd name="T4" fmla="*/ 229 w 456"/>
                <a:gd name="T5" fmla="*/ 4 h 24"/>
                <a:gd name="T6" fmla="*/ 118 w 456"/>
                <a:gd name="T7" fmla="*/ 6 h 24"/>
                <a:gd name="T8" fmla="*/ 6 w 456"/>
                <a:gd name="T9" fmla="*/ 2 h 24"/>
                <a:gd name="T10" fmla="*/ 6 w 456"/>
                <a:gd name="T11" fmla="*/ 11 h 24"/>
                <a:gd name="T12" fmla="*/ 111 w 456"/>
                <a:gd name="T13" fmla="*/ 16 h 24"/>
                <a:gd name="T14" fmla="*/ 229 w 456"/>
                <a:gd name="T15" fmla="*/ 13 h 24"/>
                <a:gd name="T16" fmla="*/ 345 w 456"/>
                <a:gd name="T17" fmla="*/ 19 h 24"/>
                <a:gd name="T18" fmla="*/ 450 w 456"/>
                <a:gd name="T19" fmla="*/ 18 h 24"/>
                <a:gd name="T20" fmla="*/ 448 w 456"/>
                <a:gd name="T21"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6" h="24">
                  <a:moveTo>
                    <a:pt x="448" y="10"/>
                  </a:moveTo>
                  <a:cubicBezTo>
                    <a:pt x="411" y="15"/>
                    <a:pt x="374" y="12"/>
                    <a:pt x="338" y="10"/>
                  </a:cubicBezTo>
                  <a:cubicBezTo>
                    <a:pt x="302" y="8"/>
                    <a:pt x="265" y="7"/>
                    <a:pt x="229" y="4"/>
                  </a:cubicBezTo>
                  <a:cubicBezTo>
                    <a:pt x="192" y="2"/>
                    <a:pt x="155" y="4"/>
                    <a:pt x="118" y="6"/>
                  </a:cubicBezTo>
                  <a:cubicBezTo>
                    <a:pt x="81" y="8"/>
                    <a:pt x="44" y="0"/>
                    <a:pt x="6" y="2"/>
                  </a:cubicBezTo>
                  <a:cubicBezTo>
                    <a:pt x="0" y="2"/>
                    <a:pt x="0" y="11"/>
                    <a:pt x="6" y="11"/>
                  </a:cubicBezTo>
                  <a:cubicBezTo>
                    <a:pt x="41" y="9"/>
                    <a:pt x="76" y="16"/>
                    <a:pt x="111" y="16"/>
                  </a:cubicBezTo>
                  <a:cubicBezTo>
                    <a:pt x="151" y="15"/>
                    <a:pt x="189" y="11"/>
                    <a:pt x="229" y="13"/>
                  </a:cubicBezTo>
                  <a:cubicBezTo>
                    <a:pt x="268" y="16"/>
                    <a:pt x="306" y="17"/>
                    <a:pt x="345" y="19"/>
                  </a:cubicBezTo>
                  <a:cubicBezTo>
                    <a:pt x="380" y="21"/>
                    <a:pt x="415" y="24"/>
                    <a:pt x="450" y="18"/>
                  </a:cubicBezTo>
                  <a:cubicBezTo>
                    <a:pt x="456" y="17"/>
                    <a:pt x="453" y="9"/>
                    <a:pt x="448"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67"/>
            <p:cNvSpPr/>
            <p:nvPr/>
          </p:nvSpPr>
          <p:spPr bwMode="auto">
            <a:xfrm>
              <a:off x="2738438" y="5618163"/>
              <a:ext cx="120650" cy="566737"/>
            </a:xfrm>
            <a:custGeom>
              <a:avLst/>
              <a:gdLst>
                <a:gd name="T0" fmla="*/ 0 w 38"/>
                <a:gd name="T1" fmla="*/ 6 h 179"/>
                <a:gd name="T2" fmla="*/ 14 w 38"/>
                <a:gd name="T3" fmla="*/ 89 h 179"/>
                <a:gd name="T4" fmla="*/ 27 w 38"/>
                <a:gd name="T5" fmla="*/ 174 h 179"/>
                <a:gd name="T6" fmla="*/ 36 w 38"/>
                <a:gd name="T7" fmla="*/ 171 h 179"/>
                <a:gd name="T8" fmla="*/ 24 w 38"/>
                <a:gd name="T9" fmla="*/ 93 h 179"/>
                <a:gd name="T10" fmla="*/ 9 w 38"/>
                <a:gd name="T11" fmla="*/ 6 h 179"/>
                <a:gd name="T12" fmla="*/ 0 w 38"/>
                <a:gd name="T13" fmla="*/ 6 h 179"/>
              </a:gdLst>
              <a:ahLst/>
              <a:cxnLst>
                <a:cxn ang="0">
                  <a:pos x="T0" y="T1"/>
                </a:cxn>
                <a:cxn ang="0">
                  <a:pos x="T2" y="T3"/>
                </a:cxn>
                <a:cxn ang="0">
                  <a:pos x="T4" y="T5"/>
                </a:cxn>
                <a:cxn ang="0">
                  <a:pos x="T6" y="T7"/>
                </a:cxn>
                <a:cxn ang="0">
                  <a:pos x="T8" y="T9"/>
                </a:cxn>
                <a:cxn ang="0">
                  <a:pos x="T10" y="T11"/>
                </a:cxn>
                <a:cxn ang="0">
                  <a:pos x="T12" y="T13"/>
                </a:cxn>
              </a:cxnLst>
              <a:rect l="0" t="0" r="r" b="b"/>
              <a:pathLst>
                <a:path w="38" h="179">
                  <a:moveTo>
                    <a:pt x="0" y="6"/>
                  </a:moveTo>
                  <a:cubicBezTo>
                    <a:pt x="3" y="34"/>
                    <a:pt x="8" y="61"/>
                    <a:pt x="14" y="89"/>
                  </a:cubicBezTo>
                  <a:cubicBezTo>
                    <a:pt x="21" y="117"/>
                    <a:pt x="17" y="146"/>
                    <a:pt x="27" y="174"/>
                  </a:cubicBezTo>
                  <a:cubicBezTo>
                    <a:pt x="29" y="179"/>
                    <a:pt x="38" y="177"/>
                    <a:pt x="36" y="171"/>
                  </a:cubicBezTo>
                  <a:cubicBezTo>
                    <a:pt x="27" y="146"/>
                    <a:pt x="28" y="119"/>
                    <a:pt x="24" y="93"/>
                  </a:cubicBezTo>
                  <a:cubicBezTo>
                    <a:pt x="20" y="64"/>
                    <a:pt x="12" y="36"/>
                    <a:pt x="9" y="6"/>
                  </a:cubicBezTo>
                  <a:cubicBezTo>
                    <a:pt x="9" y="1"/>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68"/>
            <p:cNvSpPr/>
            <p:nvPr/>
          </p:nvSpPr>
          <p:spPr bwMode="auto">
            <a:xfrm>
              <a:off x="6432550" y="5688013"/>
              <a:ext cx="76200" cy="423862"/>
            </a:xfrm>
            <a:custGeom>
              <a:avLst/>
              <a:gdLst>
                <a:gd name="T0" fmla="*/ 14 w 24"/>
                <a:gd name="T1" fmla="*/ 5 h 134"/>
                <a:gd name="T2" fmla="*/ 1 w 24"/>
                <a:gd name="T3" fmla="*/ 129 h 134"/>
                <a:gd name="T4" fmla="*/ 10 w 24"/>
                <a:gd name="T5" fmla="*/ 129 h 134"/>
                <a:gd name="T6" fmla="*/ 23 w 24"/>
                <a:gd name="T7" fmla="*/ 5 h 134"/>
                <a:gd name="T8" fmla="*/ 14 w 24"/>
                <a:gd name="T9" fmla="*/ 5 h 134"/>
              </a:gdLst>
              <a:ahLst/>
              <a:cxnLst>
                <a:cxn ang="0">
                  <a:pos x="T0" y="T1"/>
                </a:cxn>
                <a:cxn ang="0">
                  <a:pos x="T2" y="T3"/>
                </a:cxn>
                <a:cxn ang="0">
                  <a:pos x="T4" y="T5"/>
                </a:cxn>
                <a:cxn ang="0">
                  <a:pos x="T6" y="T7"/>
                </a:cxn>
                <a:cxn ang="0">
                  <a:pos x="T8" y="T9"/>
                </a:cxn>
              </a:cxnLst>
              <a:rect l="0" t="0" r="r" b="b"/>
              <a:pathLst>
                <a:path w="24" h="134">
                  <a:moveTo>
                    <a:pt x="14" y="5"/>
                  </a:moveTo>
                  <a:cubicBezTo>
                    <a:pt x="9" y="46"/>
                    <a:pt x="6" y="88"/>
                    <a:pt x="1" y="129"/>
                  </a:cubicBezTo>
                  <a:cubicBezTo>
                    <a:pt x="0" y="134"/>
                    <a:pt x="9" y="134"/>
                    <a:pt x="10" y="129"/>
                  </a:cubicBezTo>
                  <a:cubicBezTo>
                    <a:pt x="15" y="88"/>
                    <a:pt x="18" y="46"/>
                    <a:pt x="23" y="5"/>
                  </a:cubicBezTo>
                  <a:cubicBezTo>
                    <a:pt x="24" y="0"/>
                    <a:pt x="15" y="0"/>
                    <a:pt x="14"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69"/>
            <p:cNvSpPr/>
            <p:nvPr/>
          </p:nvSpPr>
          <p:spPr bwMode="auto">
            <a:xfrm>
              <a:off x="3886200" y="5087938"/>
              <a:ext cx="120650" cy="44450"/>
            </a:xfrm>
            <a:custGeom>
              <a:avLst/>
              <a:gdLst>
                <a:gd name="T0" fmla="*/ 6 w 38"/>
                <a:gd name="T1" fmla="*/ 11 h 14"/>
                <a:gd name="T2" fmla="*/ 32 w 38"/>
                <a:gd name="T3" fmla="*/ 13 h 14"/>
                <a:gd name="T4" fmla="*/ 32 w 38"/>
                <a:gd name="T5" fmla="*/ 4 h 14"/>
                <a:gd name="T6" fmla="*/ 5 w 38"/>
                <a:gd name="T7" fmla="*/ 5 h 14"/>
                <a:gd name="T8" fmla="*/ 5 w 38"/>
                <a:gd name="T9" fmla="*/ 14 h 14"/>
                <a:gd name="T10" fmla="*/ 32 w 38"/>
                <a:gd name="T11" fmla="*/ 13 h 14"/>
                <a:gd name="T12" fmla="*/ 32 w 38"/>
                <a:gd name="T13" fmla="*/ 4 h 14"/>
                <a:gd name="T14" fmla="*/ 8 w 38"/>
                <a:gd name="T15" fmla="*/ 2 h 14"/>
                <a:gd name="T16" fmla="*/ 6 w 38"/>
                <a:gd name="T17"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14">
                  <a:moveTo>
                    <a:pt x="6" y="11"/>
                  </a:moveTo>
                  <a:cubicBezTo>
                    <a:pt x="14" y="14"/>
                    <a:pt x="23" y="14"/>
                    <a:pt x="32" y="13"/>
                  </a:cubicBezTo>
                  <a:cubicBezTo>
                    <a:pt x="37" y="12"/>
                    <a:pt x="38" y="4"/>
                    <a:pt x="32" y="4"/>
                  </a:cubicBezTo>
                  <a:cubicBezTo>
                    <a:pt x="23" y="3"/>
                    <a:pt x="14" y="3"/>
                    <a:pt x="5" y="5"/>
                  </a:cubicBezTo>
                  <a:cubicBezTo>
                    <a:pt x="0" y="5"/>
                    <a:pt x="0" y="14"/>
                    <a:pt x="5" y="14"/>
                  </a:cubicBezTo>
                  <a:cubicBezTo>
                    <a:pt x="14" y="12"/>
                    <a:pt x="23" y="12"/>
                    <a:pt x="32" y="13"/>
                  </a:cubicBezTo>
                  <a:cubicBezTo>
                    <a:pt x="32" y="10"/>
                    <a:pt x="32" y="7"/>
                    <a:pt x="32" y="4"/>
                  </a:cubicBezTo>
                  <a:cubicBezTo>
                    <a:pt x="24" y="5"/>
                    <a:pt x="16" y="5"/>
                    <a:pt x="8" y="2"/>
                  </a:cubicBezTo>
                  <a:cubicBezTo>
                    <a:pt x="3" y="0"/>
                    <a:pt x="1" y="9"/>
                    <a:pt x="6"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70"/>
            <p:cNvSpPr/>
            <p:nvPr/>
          </p:nvSpPr>
          <p:spPr bwMode="auto">
            <a:xfrm>
              <a:off x="3990975" y="5434013"/>
              <a:ext cx="133350" cy="44450"/>
            </a:xfrm>
            <a:custGeom>
              <a:avLst/>
              <a:gdLst>
                <a:gd name="T0" fmla="*/ 17 w 42"/>
                <a:gd name="T1" fmla="*/ 5 h 14"/>
                <a:gd name="T2" fmla="*/ 13 w 42"/>
                <a:gd name="T3" fmla="*/ 3 h 14"/>
                <a:gd name="T4" fmla="*/ 11 w 42"/>
                <a:gd name="T5" fmla="*/ 12 h 14"/>
                <a:gd name="T6" fmla="*/ 27 w 42"/>
                <a:gd name="T7" fmla="*/ 14 h 14"/>
                <a:gd name="T8" fmla="*/ 28 w 42"/>
                <a:gd name="T9" fmla="*/ 5 h 14"/>
                <a:gd name="T10" fmla="*/ 6 w 42"/>
                <a:gd name="T11" fmla="*/ 3 h 14"/>
                <a:gd name="T12" fmla="*/ 6 w 42"/>
                <a:gd name="T13" fmla="*/ 12 h 14"/>
                <a:gd name="T14" fmla="*/ 36 w 42"/>
                <a:gd name="T15" fmla="*/ 10 h 14"/>
                <a:gd name="T16" fmla="*/ 36 w 42"/>
                <a:gd name="T17" fmla="*/ 1 h 14"/>
                <a:gd name="T18" fmla="*/ 6 w 42"/>
                <a:gd name="T19" fmla="*/ 3 h 14"/>
                <a:gd name="T20" fmla="*/ 6 w 42"/>
                <a:gd name="T21" fmla="*/ 12 h 14"/>
                <a:gd name="T22" fmla="*/ 26 w 42"/>
                <a:gd name="T23" fmla="*/ 14 h 14"/>
                <a:gd name="T24" fmla="*/ 27 w 42"/>
                <a:gd name="T25" fmla="*/ 5 h 14"/>
                <a:gd name="T26" fmla="*/ 13 w 42"/>
                <a:gd name="T27" fmla="*/ 3 h 14"/>
                <a:gd name="T28" fmla="*/ 11 w 42"/>
                <a:gd name="T29" fmla="*/ 12 h 14"/>
                <a:gd name="T30" fmla="*/ 17 w 42"/>
                <a:gd name="T31" fmla="*/ 14 h 14"/>
                <a:gd name="T32" fmla="*/ 17 w 42"/>
                <a:gd name="T33"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14">
                  <a:moveTo>
                    <a:pt x="17" y="5"/>
                  </a:moveTo>
                  <a:cubicBezTo>
                    <a:pt x="16" y="4"/>
                    <a:pt x="14" y="4"/>
                    <a:pt x="13" y="3"/>
                  </a:cubicBezTo>
                  <a:cubicBezTo>
                    <a:pt x="12" y="6"/>
                    <a:pt x="11" y="9"/>
                    <a:pt x="11" y="12"/>
                  </a:cubicBezTo>
                  <a:cubicBezTo>
                    <a:pt x="16" y="13"/>
                    <a:pt x="21" y="14"/>
                    <a:pt x="27" y="14"/>
                  </a:cubicBezTo>
                  <a:cubicBezTo>
                    <a:pt x="32" y="14"/>
                    <a:pt x="32" y="7"/>
                    <a:pt x="28" y="5"/>
                  </a:cubicBezTo>
                  <a:cubicBezTo>
                    <a:pt x="21" y="2"/>
                    <a:pt x="14" y="2"/>
                    <a:pt x="6" y="3"/>
                  </a:cubicBezTo>
                  <a:cubicBezTo>
                    <a:pt x="1" y="4"/>
                    <a:pt x="0" y="12"/>
                    <a:pt x="6" y="12"/>
                  </a:cubicBezTo>
                  <a:cubicBezTo>
                    <a:pt x="16" y="12"/>
                    <a:pt x="26" y="11"/>
                    <a:pt x="36" y="10"/>
                  </a:cubicBezTo>
                  <a:cubicBezTo>
                    <a:pt x="42" y="9"/>
                    <a:pt x="42" y="0"/>
                    <a:pt x="36" y="1"/>
                  </a:cubicBezTo>
                  <a:cubicBezTo>
                    <a:pt x="26" y="2"/>
                    <a:pt x="16" y="3"/>
                    <a:pt x="6" y="3"/>
                  </a:cubicBezTo>
                  <a:cubicBezTo>
                    <a:pt x="6" y="6"/>
                    <a:pt x="6" y="9"/>
                    <a:pt x="6" y="12"/>
                  </a:cubicBezTo>
                  <a:cubicBezTo>
                    <a:pt x="13" y="11"/>
                    <a:pt x="19" y="11"/>
                    <a:pt x="26" y="14"/>
                  </a:cubicBezTo>
                  <a:cubicBezTo>
                    <a:pt x="26" y="11"/>
                    <a:pt x="26" y="8"/>
                    <a:pt x="27" y="5"/>
                  </a:cubicBezTo>
                  <a:cubicBezTo>
                    <a:pt x="22" y="5"/>
                    <a:pt x="18" y="4"/>
                    <a:pt x="13" y="3"/>
                  </a:cubicBezTo>
                  <a:cubicBezTo>
                    <a:pt x="7" y="2"/>
                    <a:pt x="5" y="10"/>
                    <a:pt x="11" y="12"/>
                  </a:cubicBezTo>
                  <a:cubicBezTo>
                    <a:pt x="13" y="13"/>
                    <a:pt x="15" y="13"/>
                    <a:pt x="17" y="14"/>
                  </a:cubicBezTo>
                  <a:cubicBezTo>
                    <a:pt x="23" y="14"/>
                    <a:pt x="23" y="5"/>
                    <a:pt x="17" y="5"/>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71"/>
            <p:cNvSpPr/>
            <p:nvPr/>
          </p:nvSpPr>
          <p:spPr bwMode="auto">
            <a:xfrm>
              <a:off x="4260850" y="5602288"/>
              <a:ext cx="133350" cy="41275"/>
            </a:xfrm>
            <a:custGeom>
              <a:avLst/>
              <a:gdLst>
                <a:gd name="T0" fmla="*/ 20 w 42"/>
                <a:gd name="T1" fmla="*/ 10 h 13"/>
                <a:gd name="T2" fmla="*/ 37 w 42"/>
                <a:gd name="T3" fmla="*/ 12 h 13"/>
                <a:gd name="T4" fmla="*/ 37 w 42"/>
                <a:gd name="T5" fmla="*/ 3 h 13"/>
                <a:gd name="T6" fmla="*/ 5 w 42"/>
                <a:gd name="T7" fmla="*/ 4 h 13"/>
                <a:gd name="T8" fmla="*/ 7 w 42"/>
                <a:gd name="T9" fmla="*/ 13 h 13"/>
                <a:gd name="T10" fmla="*/ 35 w 42"/>
                <a:gd name="T11" fmla="*/ 10 h 13"/>
                <a:gd name="T12" fmla="*/ 35 w 42"/>
                <a:gd name="T13" fmla="*/ 1 h 13"/>
                <a:gd name="T14" fmla="*/ 7 w 42"/>
                <a:gd name="T15" fmla="*/ 4 h 13"/>
                <a:gd name="T16" fmla="*/ 8 w 42"/>
                <a:gd name="T17" fmla="*/ 12 h 13"/>
                <a:gd name="T18" fmla="*/ 37 w 42"/>
                <a:gd name="T19" fmla="*/ 12 h 13"/>
                <a:gd name="T20" fmla="*/ 37 w 42"/>
                <a:gd name="T21" fmla="*/ 3 h 13"/>
                <a:gd name="T22" fmla="*/ 20 w 42"/>
                <a:gd name="T23" fmla="*/ 1 h 13"/>
                <a:gd name="T24" fmla="*/ 20 w 42"/>
                <a:gd name="T25"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3">
                  <a:moveTo>
                    <a:pt x="20" y="10"/>
                  </a:moveTo>
                  <a:cubicBezTo>
                    <a:pt x="25" y="10"/>
                    <a:pt x="31" y="11"/>
                    <a:pt x="37" y="12"/>
                  </a:cubicBezTo>
                  <a:cubicBezTo>
                    <a:pt x="37" y="9"/>
                    <a:pt x="37" y="6"/>
                    <a:pt x="37" y="3"/>
                  </a:cubicBezTo>
                  <a:cubicBezTo>
                    <a:pt x="26" y="2"/>
                    <a:pt x="16" y="1"/>
                    <a:pt x="5" y="4"/>
                  </a:cubicBezTo>
                  <a:cubicBezTo>
                    <a:pt x="0" y="5"/>
                    <a:pt x="1" y="13"/>
                    <a:pt x="7" y="13"/>
                  </a:cubicBezTo>
                  <a:cubicBezTo>
                    <a:pt x="16" y="13"/>
                    <a:pt x="25" y="11"/>
                    <a:pt x="35" y="10"/>
                  </a:cubicBezTo>
                  <a:cubicBezTo>
                    <a:pt x="40" y="10"/>
                    <a:pt x="40" y="0"/>
                    <a:pt x="35" y="1"/>
                  </a:cubicBezTo>
                  <a:cubicBezTo>
                    <a:pt x="25" y="2"/>
                    <a:pt x="16" y="4"/>
                    <a:pt x="7" y="4"/>
                  </a:cubicBezTo>
                  <a:cubicBezTo>
                    <a:pt x="7" y="7"/>
                    <a:pt x="7" y="9"/>
                    <a:pt x="8" y="12"/>
                  </a:cubicBezTo>
                  <a:cubicBezTo>
                    <a:pt x="17" y="10"/>
                    <a:pt x="27" y="11"/>
                    <a:pt x="37" y="12"/>
                  </a:cubicBezTo>
                  <a:cubicBezTo>
                    <a:pt x="42" y="12"/>
                    <a:pt x="42" y="3"/>
                    <a:pt x="37" y="3"/>
                  </a:cubicBezTo>
                  <a:cubicBezTo>
                    <a:pt x="31" y="2"/>
                    <a:pt x="25" y="1"/>
                    <a:pt x="20" y="1"/>
                  </a:cubicBezTo>
                  <a:cubicBezTo>
                    <a:pt x="14" y="1"/>
                    <a:pt x="14" y="10"/>
                    <a:pt x="20"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72"/>
            <p:cNvSpPr/>
            <p:nvPr/>
          </p:nvSpPr>
          <p:spPr bwMode="auto">
            <a:xfrm>
              <a:off x="4916488" y="5421313"/>
              <a:ext cx="130175" cy="50800"/>
            </a:xfrm>
            <a:custGeom>
              <a:avLst/>
              <a:gdLst>
                <a:gd name="T0" fmla="*/ 15 w 41"/>
                <a:gd name="T1" fmla="*/ 10 h 16"/>
                <a:gd name="T2" fmla="*/ 35 w 41"/>
                <a:gd name="T3" fmla="*/ 12 h 16"/>
                <a:gd name="T4" fmla="*/ 35 w 41"/>
                <a:gd name="T5" fmla="*/ 3 h 16"/>
                <a:gd name="T6" fmla="*/ 7 w 41"/>
                <a:gd name="T7" fmla="*/ 5 h 16"/>
                <a:gd name="T8" fmla="*/ 6 w 41"/>
                <a:gd name="T9" fmla="*/ 14 h 16"/>
                <a:gd name="T10" fmla="*/ 33 w 41"/>
                <a:gd name="T11" fmla="*/ 15 h 16"/>
                <a:gd name="T12" fmla="*/ 33 w 41"/>
                <a:gd name="T13" fmla="*/ 6 h 16"/>
                <a:gd name="T14" fmla="*/ 8 w 41"/>
                <a:gd name="T15" fmla="*/ 5 h 16"/>
                <a:gd name="T16" fmla="*/ 7 w 41"/>
                <a:gd name="T17" fmla="*/ 14 h 16"/>
                <a:gd name="T18" fmla="*/ 35 w 41"/>
                <a:gd name="T19" fmla="*/ 12 h 16"/>
                <a:gd name="T20" fmla="*/ 35 w 41"/>
                <a:gd name="T21" fmla="*/ 3 h 16"/>
                <a:gd name="T22" fmla="*/ 15 w 41"/>
                <a:gd name="T23" fmla="*/ 1 h 16"/>
                <a:gd name="T24" fmla="*/ 15 w 41"/>
                <a:gd name="T2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16">
                  <a:moveTo>
                    <a:pt x="15" y="10"/>
                  </a:moveTo>
                  <a:cubicBezTo>
                    <a:pt x="21" y="11"/>
                    <a:pt x="28" y="12"/>
                    <a:pt x="35" y="12"/>
                  </a:cubicBezTo>
                  <a:cubicBezTo>
                    <a:pt x="35" y="9"/>
                    <a:pt x="35" y="6"/>
                    <a:pt x="35" y="3"/>
                  </a:cubicBezTo>
                  <a:cubicBezTo>
                    <a:pt x="26" y="4"/>
                    <a:pt x="16" y="4"/>
                    <a:pt x="7" y="5"/>
                  </a:cubicBezTo>
                  <a:cubicBezTo>
                    <a:pt x="2" y="6"/>
                    <a:pt x="0" y="13"/>
                    <a:pt x="6" y="14"/>
                  </a:cubicBezTo>
                  <a:cubicBezTo>
                    <a:pt x="15" y="16"/>
                    <a:pt x="24" y="16"/>
                    <a:pt x="33" y="15"/>
                  </a:cubicBezTo>
                  <a:cubicBezTo>
                    <a:pt x="39" y="14"/>
                    <a:pt x="39" y="5"/>
                    <a:pt x="33" y="6"/>
                  </a:cubicBezTo>
                  <a:cubicBezTo>
                    <a:pt x="25" y="7"/>
                    <a:pt x="16" y="7"/>
                    <a:pt x="8" y="5"/>
                  </a:cubicBezTo>
                  <a:cubicBezTo>
                    <a:pt x="8" y="8"/>
                    <a:pt x="7" y="11"/>
                    <a:pt x="7" y="14"/>
                  </a:cubicBezTo>
                  <a:cubicBezTo>
                    <a:pt x="16" y="13"/>
                    <a:pt x="26" y="13"/>
                    <a:pt x="35" y="12"/>
                  </a:cubicBezTo>
                  <a:cubicBezTo>
                    <a:pt x="41" y="11"/>
                    <a:pt x="41" y="3"/>
                    <a:pt x="35" y="3"/>
                  </a:cubicBezTo>
                  <a:cubicBezTo>
                    <a:pt x="28" y="3"/>
                    <a:pt x="21" y="2"/>
                    <a:pt x="15" y="1"/>
                  </a:cubicBezTo>
                  <a:cubicBezTo>
                    <a:pt x="9" y="0"/>
                    <a:pt x="9" y="9"/>
                    <a:pt x="15"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73"/>
            <p:cNvSpPr/>
            <p:nvPr/>
          </p:nvSpPr>
          <p:spPr bwMode="auto">
            <a:xfrm>
              <a:off x="5062538" y="5160963"/>
              <a:ext cx="120650" cy="41275"/>
            </a:xfrm>
            <a:custGeom>
              <a:avLst/>
              <a:gdLst>
                <a:gd name="T0" fmla="*/ 15 w 38"/>
                <a:gd name="T1" fmla="*/ 2 h 13"/>
                <a:gd name="T2" fmla="*/ 15 w 38"/>
                <a:gd name="T3" fmla="*/ 2 h 13"/>
                <a:gd name="T4" fmla="*/ 15 w 38"/>
                <a:gd name="T5" fmla="*/ 11 h 13"/>
                <a:gd name="T6" fmla="*/ 32 w 38"/>
                <a:gd name="T7" fmla="*/ 12 h 13"/>
                <a:gd name="T8" fmla="*/ 32 w 38"/>
                <a:gd name="T9" fmla="*/ 3 h 13"/>
                <a:gd name="T10" fmla="*/ 4 w 38"/>
                <a:gd name="T11" fmla="*/ 2 h 13"/>
                <a:gd name="T12" fmla="*/ 4 w 38"/>
                <a:gd name="T13" fmla="*/ 11 h 13"/>
                <a:gd name="T14" fmla="*/ 28 w 38"/>
                <a:gd name="T15" fmla="*/ 13 h 13"/>
                <a:gd name="T16" fmla="*/ 28 w 38"/>
                <a:gd name="T17" fmla="*/ 4 h 13"/>
                <a:gd name="T18" fmla="*/ 7 w 38"/>
                <a:gd name="T19" fmla="*/ 2 h 13"/>
                <a:gd name="T20" fmla="*/ 7 w 38"/>
                <a:gd name="T21" fmla="*/ 11 h 13"/>
                <a:gd name="T22" fmla="*/ 32 w 38"/>
                <a:gd name="T23" fmla="*/ 12 h 13"/>
                <a:gd name="T24" fmla="*/ 32 w 38"/>
                <a:gd name="T25" fmla="*/ 3 h 13"/>
                <a:gd name="T26" fmla="*/ 15 w 38"/>
                <a:gd name="T27" fmla="*/ 2 h 13"/>
                <a:gd name="T28" fmla="*/ 15 w 38"/>
                <a:gd name="T29" fmla="*/ 11 h 13"/>
                <a:gd name="T30" fmla="*/ 15 w 38"/>
                <a:gd name="T31" fmla="*/ 11 h 13"/>
                <a:gd name="T32" fmla="*/ 15 w 38"/>
                <a:gd name="T33"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13">
                  <a:moveTo>
                    <a:pt x="15" y="2"/>
                  </a:moveTo>
                  <a:cubicBezTo>
                    <a:pt x="15" y="2"/>
                    <a:pt x="15" y="2"/>
                    <a:pt x="15" y="2"/>
                  </a:cubicBezTo>
                  <a:cubicBezTo>
                    <a:pt x="9" y="2"/>
                    <a:pt x="9" y="11"/>
                    <a:pt x="15" y="11"/>
                  </a:cubicBezTo>
                  <a:cubicBezTo>
                    <a:pt x="21" y="12"/>
                    <a:pt x="26" y="12"/>
                    <a:pt x="32" y="12"/>
                  </a:cubicBezTo>
                  <a:cubicBezTo>
                    <a:pt x="38" y="12"/>
                    <a:pt x="38" y="3"/>
                    <a:pt x="32" y="3"/>
                  </a:cubicBezTo>
                  <a:cubicBezTo>
                    <a:pt x="23" y="2"/>
                    <a:pt x="14" y="0"/>
                    <a:pt x="4" y="2"/>
                  </a:cubicBezTo>
                  <a:cubicBezTo>
                    <a:pt x="0" y="4"/>
                    <a:pt x="0" y="10"/>
                    <a:pt x="4" y="11"/>
                  </a:cubicBezTo>
                  <a:cubicBezTo>
                    <a:pt x="12" y="13"/>
                    <a:pt x="20" y="13"/>
                    <a:pt x="28" y="13"/>
                  </a:cubicBezTo>
                  <a:cubicBezTo>
                    <a:pt x="34" y="13"/>
                    <a:pt x="34" y="4"/>
                    <a:pt x="28" y="4"/>
                  </a:cubicBezTo>
                  <a:cubicBezTo>
                    <a:pt x="21" y="4"/>
                    <a:pt x="14" y="4"/>
                    <a:pt x="7" y="2"/>
                  </a:cubicBezTo>
                  <a:cubicBezTo>
                    <a:pt x="7" y="5"/>
                    <a:pt x="7" y="8"/>
                    <a:pt x="7" y="11"/>
                  </a:cubicBezTo>
                  <a:cubicBezTo>
                    <a:pt x="15" y="9"/>
                    <a:pt x="24" y="11"/>
                    <a:pt x="32" y="12"/>
                  </a:cubicBezTo>
                  <a:cubicBezTo>
                    <a:pt x="32" y="9"/>
                    <a:pt x="32" y="6"/>
                    <a:pt x="32" y="3"/>
                  </a:cubicBezTo>
                  <a:cubicBezTo>
                    <a:pt x="26" y="3"/>
                    <a:pt x="21" y="3"/>
                    <a:pt x="15" y="2"/>
                  </a:cubicBezTo>
                  <a:cubicBezTo>
                    <a:pt x="15" y="5"/>
                    <a:pt x="15" y="8"/>
                    <a:pt x="15" y="11"/>
                  </a:cubicBezTo>
                  <a:cubicBezTo>
                    <a:pt x="15" y="11"/>
                    <a:pt x="15" y="11"/>
                    <a:pt x="15" y="11"/>
                  </a:cubicBezTo>
                  <a:cubicBezTo>
                    <a:pt x="21" y="11"/>
                    <a:pt x="21" y="2"/>
                    <a:pt x="15"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74"/>
            <p:cNvSpPr/>
            <p:nvPr/>
          </p:nvSpPr>
          <p:spPr bwMode="auto">
            <a:xfrm>
              <a:off x="3946525" y="5867400"/>
              <a:ext cx="98425" cy="38100"/>
            </a:xfrm>
            <a:custGeom>
              <a:avLst/>
              <a:gdLst>
                <a:gd name="T0" fmla="*/ 13 w 31"/>
                <a:gd name="T1" fmla="*/ 2 h 12"/>
                <a:gd name="T2" fmla="*/ 8 w 31"/>
                <a:gd name="T3" fmla="*/ 1 h 12"/>
                <a:gd name="T4" fmla="*/ 6 w 31"/>
                <a:gd name="T5" fmla="*/ 10 h 12"/>
                <a:gd name="T6" fmla="*/ 25 w 31"/>
                <a:gd name="T7" fmla="*/ 10 h 12"/>
                <a:gd name="T8" fmla="*/ 25 w 31"/>
                <a:gd name="T9" fmla="*/ 1 h 12"/>
                <a:gd name="T10" fmla="*/ 6 w 31"/>
                <a:gd name="T11" fmla="*/ 1 h 12"/>
                <a:gd name="T12" fmla="*/ 4 w 31"/>
                <a:gd name="T13" fmla="*/ 9 h 12"/>
                <a:gd name="T14" fmla="*/ 12 w 31"/>
                <a:gd name="T15" fmla="*/ 10 h 12"/>
                <a:gd name="T16" fmla="*/ 12 w 31"/>
                <a:gd name="T17" fmla="*/ 1 h 12"/>
                <a:gd name="T18" fmla="*/ 9 w 31"/>
                <a:gd name="T19" fmla="*/ 1 h 12"/>
                <a:gd name="T20" fmla="*/ 6 w 31"/>
                <a:gd name="T21" fmla="*/ 10 h 12"/>
                <a:gd name="T22" fmla="*/ 25 w 31"/>
                <a:gd name="T23" fmla="*/ 10 h 12"/>
                <a:gd name="T24" fmla="*/ 25 w 31"/>
                <a:gd name="T25" fmla="*/ 1 h 12"/>
                <a:gd name="T26" fmla="*/ 6 w 31"/>
                <a:gd name="T27" fmla="*/ 1 h 12"/>
                <a:gd name="T28" fmla="*/ 5 w 31"/>
                <a:gd name="T29" fmla="*/ 10 h 12"/>
                <a:gd name="T30" fmla="*/ 11 w 31"/>
                <a:gd name="T31" fmla="*/ 11 h 12"/>
                <a:gd name="T32" fmla="*/ 13 w 31"/>
                <a:gd name="T33"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12">
                  <a:moveTo>
                    <a:pt x="13" y="2"/>
                  </a:moveTo>
                  <a:cubicBezTo>
                    <a:pt x="11" y="2"/>
                    <a:pt x="10" y="1"/>
                    <a:pt x="8" y="1"/>
                  </a:cubicBezTo>
                  <a:cubicBezTo>
                    <a:pt x="7" y="4"/>
                    <a:pt x="7" y="7"/>
                    <a:pt x="6" y="10"/>
                  </a:cubicBezTo>
                  <a:cubicBezTo>
                    <a:pt x="13" y="10"/>
                    <a:pt x="19" y="10"/>
                    <a:pt x="25" y="10"/>
                  </a:cubicBezTo>
                  <a:cubicBezTo>
                    <a:pt x="31" y="10"/>
                    <a:pt x="31" y="1"/>
                    <a:pt x="25" y="1"/>
                  </a:cubicBezTo>
                  <a:cubicBezTo>
                    <a:pt x="19" y="1"/>
                    <a:pt x="13" y="1"/>
                    <a:pt x="6" y="1"/>
                  </a:cubicBezTo>
                  <a:cubicBezTo>
                    <a:pt x="2" y="1"/>
                    <a:pt x="0" y="7"/>
                    <a:pt x="4" y="9"/>
                  </a:cubicBezTo>
                  <a:cubicBezTo>
                    <a:pt x="7" y="11"/>
                    <a:pt x="9" y="10"/>
                    <a:pt x="12" y="10"/>
                  </a:cubicBezTo>
                  <a:cubicBezTo>
                    <a:pt x="18" y="9"/>
                    <a:pt x="18" y="0"/>
                    <a:pt x="12" y="1"/>
                  </a:cubicBezTo>
                  <a:cubicBezTo>
                    <a:pt x="11" y="1"/>
                    <a:pt x="9" y="1"/>
                    <a:pt x="9" y="1"/>
                  </a:cubicBezTo>
                  <a:cubicBezTo>
                    <a:pt x="8" y="4"/>
                    <a:pt x="7" y="7"/>
                    <a:pt x="6" y="10"/>
                  </a:cubicBezTo>
                  <a:cubicBezTo>
                    <a:pt x="13" y="10"/>
                    <a:pt x="19" y="10"/>
                    <a:pt x="25" y="10"/>
                  </a:cubicBezTo>
                  <a:cubicBezTo>
                    <a:pt x="25" y="7"/>
                    <a:pt x="25" y="4"/>
                    <a:pt x="25" y="1"/>
                  </a:cubicBezTo>
                  <a:cubicBezTo>
                    <a:pt x="19" y="1"/>
                    <a:pt x="13" y="1"/>
                    <a:pt x="6" y="1"/>
                  </a:cubicBezTo>
                  <a:cubicBezTo>
                    <a:pt x="1" y="1"/>
                    <a:pt x="0" y="9"/>
                    <a:pt x="5" y="10"/>
                  </a:cubicBezTo>
                  <a:cubicBezTo>
                    <a:pt x="7" y="10"/>
                    <a:pt x="9" y="11"/>
                    <a:pt x="11" y="11"/>
                  </a:cubicBezTo>
                  <a:cubicBezTo>
                    <a:pt x="17" y="12"/>
                    <a:pt x="19" y="3"/>
                    <a:pt x="13"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75"/>
            <p:cNvSpPr/>
            <p:nvPr/>
          </p:nvSpPr>
          <p:spPr bwMode="auto">
            <a:xfrm>
              <a:off x="4887913" y="5826125"/>
              <a:ext cx="133350" cy="50800"/>
            </a:xfrm>
            <a:custGeom>
              <a:avLst/>
              <a:gdLst>
                <a:gd name="T0" fmla="*/ 10 w 42"/>
                <a:gd name="T1" fmla="*/ 11 h 16"/>
                <a:gd name="T2" fmla="*/ 27 w 42"/>
                <a:gd name="T3" fmla="*/ 16 h 16"/>
                <a:gd name="T4" fmla="*/ 29 w 42"/>
                <a:gd name="T5" fmla="*/ 7 h 16"/>
                <a:gd name="T6" fmla="*/ 6 w 42"/>
                <a:gd name="T7" fmla="*/ 4 h 16"/>
                <a:gd name="T8" fmla="*/ 5 w 42"/>
                <a:gd name="T9" fmla="*/ 12 h 16"/>
                <a:gd name="T10" fmla="*/ 36 w 42"/>
                <a:gd name="T11" fmla="*/ 13 h 16"/>
                <a:gd name="T12" fmla="*/ 36 w 42"/>
                <a:gd name="T13" fmla="*/ 4 h 16"/>
                <a:gd name="T14" fmla="*/ 7 w 42"/>
                <a:gd name="T15" fmla="*/ 4 h 16"/>
                <a:gd name="T16" fmla="*/ 6 w 42"/>
                <a:gd name="T17" fmla="*/ 13 h 16"/>
                <a:gd name="T18" fmla="*/ 25 w 42"/>
                <a:gd name="T19" fmla="*/ 15 h 16"/>
                <a:gd name="T20" fmla="*/ 27 w 42"/>
                <a:gd name="T21" fmla="*/ 7 h 16"/>
                <a:gd name="T22" fmla="*/ 14 w 42"/>
                <a:gd name="T23" fmla="*/ 3 h 16"/>
                <a:gd name="T24" fmla="*/ 10 w 42"/>
                <a:gd name="T25"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6">
                  <a:moveTo>
                    <a:pt x="10" y="11"/>
                  </a:moveTo>
                  <a:cubicBezTo>
                    <a:pt x="15" y="14"/>
                    <a:pt x="21" y="15"/>
                    <a:pt x="27" y="16"/>
                  </a:cubicBezTo>
                  <a:cubicBezTo>
                    <a:pt x="31" y="16"/>
                    <a:pt x="33" y="9"/>
                    <a:pt x="29" y="7"/>
                  </a:cubicBezTo>
                  <a:cubicBezTo>
                    <a:pt x="22" y="4"/>
                    <a:pt x="14" y="4"/>
                    <a:pt x="6" y="4"/>
                  </a:cubicBezTo>
                  <a:cubicBezTo>
                    <a:pt x="1" y="3"/>
                    <a:pt x="0" y="11"/>
                    <a:pt x="5" y="12"/>
                  </a:cubicBezTo>
                  <a:cubicBezTo>
                    <a:pt x="15" y="15"/>
                    <a:pt x="26" y="13"/>
                    <a:pt x="36" y="13"/>
                  </a:cubicBezTo>
                  <a:cubicBezTo>
                    <a:pt x="42" y="13"/>
                    <a:pt x="42" y="4"/>
                    <a:pt x="36" y="4"/>
                  </a:cubicBezTo>
                  <a:cubicBezTo>
                    <a:pt x="27" y="4"/>
                    <a:pt x="17" y="6"/>
                    <a:pt x="7" y="4"/>
                  </a:cubicBezTo>
                  <a:cubicBezTo>
                    <a:pt x="7" y="7"/>
                    <a:pt x="7" y="10"/>
                    <a:pt x="6" y="13"/>
                  </a:cubicBezTo>
                  <a:cubicBezTo>
                    <a:pt x="12" y="13"/>
                    <a:pt x="19" y="13"/>
                    <a:pt x="25" y="15"/>
                  </a:cubicBezTo>
                  <a:cubicBezTo>
                    <a:pt x="25" y="12"/>
                    <a:pt x="26" y="10"/>
                    <a:pt x="27" y="7"/>
                  </a:cubicBezTo>
                  <a:cubicBezTo>
                    <a:pt x="22" y="7"/>
                    <a:pt x="18" y="6"/>
                    <a:pt x="14" y="3"/>
                  </a:cubicBezTo>
                  <a:cubicBezTo>
                    <a:pt x="9" y="0"/>
                    <a:pt x="5" y="7"/>
                    <a:pt x="10"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76"/>
            <p:cNvSpPr/>
            <p:nvPr/>
          </p:nvSpPr>
          <p:spPr bwMode="auto">
            <a:xfrm>
              <a:off x="2887663" y="5902325"/>
              <a:ext cx="107950" cy="38100"/>
            </a:xfrm>
            <a:custGeom>
              <a:avLst/>
              <a:gdLst>
                <a:gd name="T0" fmla="*/ 9 w 34"/>
                <a:gd name="T1" fmla="*/ 10 h 12"/>
                <a:gd name="T2" fmla="*/ 29 w 34"/>
                <a:gd name="T3" fmla="*/ 11 h 12"/>
                <a:gd name="T4" fmla="*/ 29 w 34"/>
                <a:gd name="T5" fmla="*/ 2 h 12"/>
                <a:gd name="T6" fmla="*/ 6 w 34"/>
                <a:gd name="T7" fmla="*/ 2 h 12"/>
                <a:gd name="T8" fmla="*/ 6 w 34"/>
                <a:gd name="T9" fmla="*/ 11 h 12"/>
                <a:gd name="T10" fmla="*/ 29 w 34"/>
                <a:gd name="T11" fmla="*/ 11 h 12"/>
                <a:gd name="T12" fmla="*/ 29 w 34"/>
                <a:gd name="T13" fmla="*/ 2 h 12"/>
                <a:gd name="T14" fmla="*/ 11 w 34"/>
                <a:gd name="T15" fmla="*/ 1 h 12"/>
                <a:gd name="T16" fmla="*/ 9 w 34"/>
                <a:gd name="T17"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2">
                  <a:moveTo>
                    <a:pt x="9" y="10"/>
                  </a:moveTo>
                  <a:cubicBezTo>
                    <a:pt x="15" y="11"/>
                    <a:pt x="22" y="11"/>
                    <a:pt x="29" y="11"/>
                  </a:cubicBezTo>
                  <a:cubicBezTo>
                    <a:pt x="29" y="8"/>
                    <a:pt x="29" y="5"/>
                    <a:pt x="29" y="2"/>
                  </a:cubicBezTo>
                  <a:cubicBezTo>
                    <a:pt x="21" y="2"/>
                    <a:pt x="14" y="2"/>
                    <a:pt x="6" y="2"/>
                  </a:cubicBezTo>
                  <a:cubicBezTo>
                    <a:pt x="0" y="2"/>
                    <a:pt x="0" y="11"/>
                    <a:pt x="6" y="11"/>
                  </a:cubicBezTo>
                  <a:cubicBezTo>
                    <a:pt x="14" y="11"/>
                    <a:pt x="21" y="11"/>
                    <a:pt x="29" y="11"/>
                  </a:cubicBezTo>
                  <a:cubicBezTo>
                    <a:pt x="34" y="12"/>
                    <a:pt x="34" y="3"/>
                    <a:pt x="29" y="2"/>
                  </a:cubicBezTo>
                  <a:cubicBezTo>
                    <a:pt x="23" y="2"/>
                    <a:pt x="16" y="2"/>
                    <a:pt x="11" y="1"/>
                  </a:cubicBezTo>
                  <a:cubicBezTo>
                    <a:pt x="5" y="0"/>
                    <a:pt x="3" y="9"/>
                    <a:pt x="9"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78"/>
            <p:cNvSpPr/>
            <p:nvPr/>
          </p:nvSpPr>
          <p:spPr bwMode="auto">
            <a:xfrm>
              <a:off x="3476625" y="5822950"/>
              <a:ext cx="92075" cy="41275"/>
            </a:xfrm>
            <a:custGeom>
              <a:avLst/>
              <a:gdLst>
                <a:gd name="T0" fmla="*/ 10 w 29"/>
                <a:gd name="T1" fmla="*/ 11 h 13"/>
                <a:gd name="T2" fmla="*/ 23 w 29"/>
                <a:gd name="T3" fmla="*/ 13 h 13"/>
                <a:gd name="T4" fmla="*/ 23 w 29"/>
                <a:gd name="T5" fmla="*/ 4 h 13"/>
                <a:gd name="T6" fmla="*/ 6 w 29"/>
                <a:gd name="T7" fmla="*/ 4 h 13"/>
                <a:gd name="T8" fmla="*/ 9 w 29"/>
                <a:gd name="T9" fmla="*/ 12 h 13"/>
                <a:gd name="T10" fmla="*/ 11 w 29"/>
                <a:gd name="T11" fmla="*/ 12 h 13"/>
                <a:gd name="T12" fmla="*/ 14 w 29"/>
                <a:gd name="T13" fmla="*/ 11 h 13"/>
                <a:gd name="T14" fmla="*/ 10 w 29"/>
                <a:gd name="T15" fmla="*/ 3 h 13"/>
                <a:gd name="T16" fmla="*/ 7 w 29"/>
                <a:gd name="T17" fmla="*/ 3 h 13"/>
                <a:gd name="T18" fmla="*/ 4 w 29"/>
                <a:gd name="T19" fmla="*/ 4 h 13"/>
                <a:gd name="T20" fmla="*/ 6 w 29"/>
                <a:gd name="T21" fmla="*/ 13 h 13"/>
                <a:gd name="T22" fmla="*/ 23 w 29"/>
                <a:gd name="T23" fmla="*/ 13 h 13"/>
                <a:gd name="T24" fmla="*/ 23 w 29"/>
                <a:gd name="T25" fmla="*/ 4 h 13"/>
                <a:gd name="T26" fmla="*/ 10 w 29"/>
                <a:gd name="T27" fmla="*/ 2 h 13"/>
                <a:gd name="T28" fmla="*/ 10 w 29"/>
                <a:gd name="T29"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13">
                  <a:moveTo>
                    <a:pt x="10" y="11"/>
                  </a:moveTo>
                  <a:cubicBezTo>
                    <a:pt x="15" y="12"/>
                    <a:pt x="19" y="13"/>
                    <a:pt x="23" y="13"/>
                  </a:cubicBezTo>
                  <a:cubicBezTo>
                    <a:pt x="23" y="10"/>
                    <a:pt x="23" y="7"/>
                    <a:pt x="23" y="4"/>
                  </a:cubicBezTo>
                  <a:cubicBezTo>
                    <a:pt x="18" y="4"/>
                    <a:pt x="12" y="4"/>
                    <a:pt x="6" y="4"/>
                  </a:cubicBezTo>
                  <a:cubicBezTo>
                    <a:pt x="7" y="6"/>
                    <a:pt x="8" y="9"/>
                    <a:pt x="9" y="12"/>
                  </a:cubicBezTo>
                  <a:cubicBezTo>
                    <a:pt x="9" y="12"/>
                    <a:pt x="11" y="12"/>
                    <a:pt x="11" y="12"/>
                  </a:cubicBezTo>
                  <a:cubicBezTo>
                    <a:pt x="12" y="12"/>
                    <a:pt x="13" y="11"/>
                    <a:pt x="14" y="11"/>
                  </a:cubicBezTo>
                  <a:cubicBezTo>
                    <a:pt x="19" y="8"/>
                    <a:pt x="15" y="0"/>
                    <a:pt x="10" y="3"/>
                  </a:cubicBezTo>
                  <a:cubicBezTo>
                    <a:pt x="9" y="3"/>
                    <a:pt x="8" y="3"/>
                    <a:pt x="7" y="3"/>
                  </a:cubicBezTo>
                  <a:cubicBezTo>
                    <a:pt x="6" y="3"/>
                    <a:pt x="5" y="4"/>
                    <a:pt x="4" y="4"/>
                  </a:cubicBezTo>
                  <a:cubicBezTo>
                    <a:pt x="0" y="6"/>
                    <a:pt x="2" y="13"/>
                    <a:pt x="6" y="13"/>
                  </a:cubicBezTo>
                  <a:cubicBezTo>
                    <a:pt x="12" y="13"/>
                    <a:pt x="18" y="13"/>
                    <a:pt x="23" y="13"/>
                  </a:cubicBezTo>
                  <a:cubicBezTo>
                    <a:pt x="29" y="13"/>
                    <a:pt x="29" y="4"/>
                    <a:pt x="23" y="4"/>
                  </a:cubicBezTo>
                  <a:cubicBezTo>
                    <a:pt x="19" y="4"/>
                    <a:pt x="15" y="3"/>
                    <a:pt x="10" y="2"/>
                  </a:cubicBezTo>
                  <a:cubicBezTo>
                    <a:pt x="4" y="2"/>
                    <a:pt x="4" y="11"/>
                    <a:pt x="10"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79"/>
            <p:cNvSpPr/>
            <p:nvPr/>
          </p:nvSpPr>
          <p:spPr bwMode="auto">
            <a:xfrm>
              <a:off x="3389313" y="5956300"/>
              <a:ext cx="100013" cy="53975"/>
            </a:xfrm>
            <a:custGeom>
              <a:avLst/>
              <a:gdLst>
                <a:gd name="T0" fmla="*/ 3 w 32"/>
                <a:gd name="T1" fmla="*/ 8 h 17"/>
                <a:gd name="T2" fmla="*/ 26 w 32"/>
                <a:gd name="T3" fmla="*/ 14 h 17"/>
                <a:gd name="T4" fmla="*/ 26 w 32"/>
                <a:gd name="T5" fmla="*/ 5 h 17"/>
                <a:gd name="T6" fmla="*/ 5 w 32"/>
                <a:gd name="T7" fmla="*/ 5 h 17"/>
                <a:gd name="T8" fmla="*/ 5 w 32"/>
                <a:gd name="T9" fmla="*/ 14 h 17"/>
                <a:gd name="T10" fmla="*/ 23 w 32"/>
                <a:gd name="T11" fmla="*/ 15 h 17"/>
                <a:gd name="T12" fmla="*/ 25 w 32"/>
                <a:gd name="T13" fmla="*/ 7 h 17"/>
                <a:gd name="T14" fmla="*/ 5 w 32"/>
                <a:gd name="T15" fmla="*/ 5 h 17"/>
                <a:gd name="T16" fmla="*/ 5 w 32"/>
                <a:gd name="T17" fmla="*/ 14 h 17"/>
                <a:gd name="T18" fmla="*/ 26 w 32"/>
                <a:gd name="T19" fmla="*/ 14 h 17"/>
                <a:gd name="T20" fmla="*/ 26 w 32"/>
                <a:gd name="T21" fmla="*/ 5 h 17"/>
                <a:gd name="T22" fmla="*/ 17 w 32"/>
                <a:gd name="T23" fmla="*/ 5 h 17"/>
                <a:gd name="T24" fmla="*/ 13 w 32"/>
                <a:gd name="T25" fmla="*/ 5 h 17"/>
                <a:gd name="T26" fmla="*/ 11 w 32"/>
                <a:gd name="T27" fmla="*/ 4 h 17"/>
                <a:gd name="T28" fmla="*/ 12 w 32"/>
                <a:gd name="T29" fmla="*/ 5 h 17"/>
                <a:gd name="T30" fmla="*/ 3 w 32"/>
                <a:gd name="T31"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 h="17">
                  <a:moveTo>
                    <a:pt x="3" y="8"/>
                  </a:moveTo>
                  <a:cubicBezTo>
                    <a:pt x="4" y="16"/>
                    <a:pt x="20" y="15"/>
                    <a:pt x="26" y="14"/>
                  </a:cubicBezTo>
                  <a:cubicBezTo>
                    <a:pt x="32" y="13"/>
                    <a:pt x="32" y="5"/>
                    <a:pt x="26" y="5"/>
                  </a:cubicBezTo>
                  <a:cubicBezTo>
                    <a:pt x="19" y="5"/>
                    <a:pt x="12" y="5"/>
                    <a:pt x="5" y="5"/>
                  </a:cubicBezTo>
                  <a:cubicBezTo>
                    <a:pt x="0" y="5"/>
                    <a:pt x="0" y="14"/>
                    <a:pt x="5" y="14"/>
                  </a:cubicBezTo>
                  <a:cubicBezTo>
                    <a:pt x="11" y="14"/>
                    <a:pt x="17" y="14"/>
                    <a:pt x="23" y="15"/>
                  </a:cubicBezTo>
                  <a:cubicBezTo>
                    <a:pt x="29" y="17"/>
                    <a:pt x="31" y="8"/>
                    <a:pt x="25" y="7"/>
                  </a:cubicBezTo>
                  <a:cubicBezTo>
                    <a:pt x="19" y="5"/>
                    <a:pt x="12" y="5"/>
                    <a:pt x="5" y="5"/>
                  </a:cubicBezTo>
                  <a:cubicBezTo>
                    <a:pt x="5" y="8"/>
                    <a:pt x="5" y="11"/>
                    <a:pt x="5" y="14"/>
                  </a:cubicBezTo>
                  <a:cubicBezTo>
                    <a:pt x="12" y="14"/>
                    <a:pt x="19" y="14"/>
                    <a:pt x="26" y="14"/>
                  </a:cubicBezTo>
                  <a:cubicBezTo>
                    <a:pt x="26" y="11"/>
                    <a:pt x="26" y="8"/>
                    <a:pt x="26" y="5"/>
                  </a:cubicBezTo>
                  <a:cubicBezTo>
                    <a:pt x="23" y="5"/>
                    <a:pt x="20" y="6"/>
                    <a:pt x="17" y="5"/>
                  </a:cubicBezTo>
                  <a:cubicBezTo>
                    <a:pt x="16" y="5"/>
                    <a:pt x="14" y="5"/>
                    <a:pt x="13" y="5"/>
                  </a:cubicBezTo>
                  <a:cubicBezTo>
                    <a:pt x="13" y="5"/>
                    <a:pt x="12" y="5"/>
                    <a:pt x="11" y="4"/>
                  </a:cubicBezTo>
                  <a:cubicBezTo>
                    <a:pt x="11" y="4"/>
                    <a:pt x="11" y="4"/>
                    <a:pt x="12" y="5"/>
                  </a:cubicBezTo>
                  <a:cubicBezTo>
                    <a:pt x="11" y="0"/>
                    <a:pt x="2" y="2"/>
                    <a:pt x="3" y="8"/>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80"/>
            <p:cNvSpPr/>
            <p:nvPr/>
          </p:nvSpPr>
          <p:spPr bwMode="auto">
            <a:xfrm>
              <a:off x="5389563" y="5819775"/>
              <a:ext cx="107950" cy="31750"/>
            </a:xfrm>
            <a:custGeom>
              <a:avLst/>
              <a:gdLst>
                <a:gd name="T0" fmla="*/ 12 w 34"/>
                <a:gd name="T1" fmla="*/ 9 h 10"/>
                <a:gd name="T2" fmla="*/ 29 w 34"/>
                <a:gd name="T3" fmla="*/ 9 h 10"/>
                <a:gd name="T4" fmla="*/ 29 w 34"/>
                <a:gd name="T5" fmla="*/ 0 h 10"/>
                <a:gd name="T6" fmla="*/ 6 w 34"/>
                <a:gd name="T7" fmla="*/ 1 h 10"/>
                <a:gd name="T8" fmla="*/ 6 w 34"/>
                <a:gd name="T9" fmla="*/ 10 h 10"/>
                <a:gd name="T10" fmla="*/ 29 w 34"/>
                <a:gd name="T11" fmla="*/ 9 h 10"/>
                <a:gd name="T12" fmla="*/ 29 w 34"/>
                <a:gd name="T13" fmla="*/ 0 h 10"/>
                <a:gd name="T14" fmla="*/ 12 w 34"/>
                <a:gd name="T15" fmla="*/ 0 h 10"/>
                <a:gd name="T16" fmla="*/ 12 w 34"/>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0">
                  <a:moveTo>
                    <a:pt x="12" y="9"/>
                  </a:moveTo>
                  <a:cubicBezTo>
                    <a:pt x="17" y="9"/>
                    <a:pt x="23" y="9"/>
                    <a:pt x="29" y="9"/>
                  </a:cubicBezTo>
                  <a:cubicBezTo>
                    <a:pt x="29" y="6"/>
                    <a:pt x="29" y="3"/>
                    <a:pt x="29" y="0"/>
                  </a:cubicBezTo>
                  <a:cubicBezTo>
                    <a:pt x="21" y="0"/>
                    <a:pt x="14" y="1"/>
                    <a:pt x="6" y="1"/>
                  </a:cubicBezTo>
                  <a:cubicBezTo>
                    <a:pt x="0" y="1"/>
                    <a:pt x="0" y="10"/>
                    <a:pt x="6" y="10"/>
                  </a:cubicBezTo>
                  <a:cubicBezTo>
                    <a:pt x="14" y="10"/>
                    <a:pt x="21" y="9"/>
                    <a:pt x="29" y="9"/>
                  </a:cubicBezTo>
                  <a:cubicBezTo>
                    <a:pt x="34" y="9"/>
                    <a:pt x="34" y="0"/>
                    <a:pt x="29" y="0"/>
                  </a:cubicBezTo>
                  <a:cubicBezTo>
                    <a:pt x="23" y="0"/>
                    <a:pt x="17" y="0"/>
                    <a:pt x="12" y="0"/>
                  </a:cubicBezTo>
                  <a:cubicBezTo>
                    <a:pt x="6" y="0"/>
                    <a:pt x="6" y="9"/>
                    <a:pt x="12" y="9"/>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81"/>
            <p:cNvSpPr/>
            <p:nvPr/>
          </p:nvSpPr>
          <p:spPr bwMode="auto">
            <a:xfrm>
              <a:off x="5683250" y="5943600"/>
              <a:ext cx="92075" cy="41275"/>
            </a:xfrm>
            <a:custGeom>
              <a:avLst/>
              <a:gdLst>
                <a:gd name="T0" fmla="*/ 14 w 29"/>
                <a:gd name="T1" fmla="*/ 11 h 13"/>
                <a:gd name="T2" fmla="*/ 23 w 29"/>
                <a:gd name="T3" fmla="*/ 13 h 13"/>
                <a:gd name="T4" fmla="*/ 24 w 29"/>
                <a:gd name="T5" fmla="*/ 4 h 13"/>
                <a:gd name="T6" fmla="*/ 14 w 29"/>
                <a:gd name="T7" fmla="*/ 3 h 13"/>
                <a:gd name="T8" fmla="*/ 9 w 29"/>
                <a:gd name="T9" fmla="*/ 3 h 13"/>
                <a:gd name="T10" fmla="*/ 7 w 29"/>
                <a:gd name="T11" fmla="*/ 3 h 13"/>
                <a:gd name="T12" fmla="*/ 9 w 29"/>
                <a:gd name="T13" fmla="*/ 4 h 13"/>
                <a:gd name="T14" fmla="*/ 10 w 29"/>
                <a:gd name="T15" fmla="*/ 8 h 13"/>
                <a:gd name="T16" fmla="*/ 7 w 29"/>
                <a:gd name="T17" fmla="*/ 11 h 13"/>
                <a:gd name="T18" fmla="*/ 5 w 29"/>
                <a:gd name="T19" fmla="*/ 2 h 13"/>
                <a:gd name="T20" fmla="*/ 2 w 29"/>
                <a:gd name="T21" fmla="*/ 9 h 13"/>
                <a:gd name="T22" fmla="*/ 7 w 29"/>
                <a:gd name="T23" fmla="*/ 12 h 13"/>
                <a:gd name="T24" fmla="*/ 22 w 29"/>
                <a:gd name="T25" fmla="*/ 13 h 13"/>
                <a:gd name="T26" fmla="*/ 23 w 29"/>
                <a:gd name="T27" fmla="*/ 4 h 13"/>
                <a:gd name="T28" fmla="*/ 14 w 29"/>
                <a:gd name="T29" fmla="*/ 2 h 13"/>
                <a:gd name="T30" fmla="*/ 14 w 29"/>
                <a:gd name="T31"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3">
                  <a:moveTo>
                    <a:pt x="14" y="11"/>
                  </a:moveTo>
                  <a:cubicBezTo>
                    <a:pt x="17" y="11"/>
                    <a:pt x="20" y="12"/>
                    <a:pt x="23" y="13"/>
                  </a:cubicBezTo>
                  <a:cubicBezTo>
                    <a:pt x="28" y="13"/>
                    <a:pt x="29" y="5"/>
                    <a:pt x="24" y="4"/>
                  </a:cubicBezTo>
                  <a:cubicBezTo>
                    <a:pt x="21" y="3"/>
                    <a:pt x="17" y="3"/>
                    <a:pt x="14" y="3"/>
                  </a:cubicBezTo>
                  <a:cubicBezTo>
                    <a:pt x="12" y="3"/>
                    <a:pt x="11" y="3"/>
                    <a:pt x="9" y="3"/>
                  </a:cubicBezTo>
                  <a:cubicBezTo>
                    <a:pt x="9" y="3"/>
                    <a:pt x="8" y="3"/>
                    <a:pt x="7" y="3"/>
                  </a:cubicBezTo>
                  <a:cubicBezTo>
                    <a:pt x="6" y="3"/>
                    <a:pt x="8" y="3"/>
                    <a:pt x="9" y="4"/>
                  </a:cubicBezTo>
                  <a:cubicBezTo>
                    <a:pt x="9" y="5"/>
                    <a:pt x="10" y="7"/>
                    <a:pt x="10" y="8"/>
                  </a:cubicBezTo>
                  <a:cubicBezTo>
                    <a:pt x="9" y="9"/>
                    <a:pt x="8" y="10"/>
                    <a:pt x="7" y="11"/>
                  </a:cubicBezTo>
                  <a:cubicBezTo>
                    <a:pt x="13" y="9"/>
                    <a:pt x="10" y="0"/>
                    <a:pt x="5" y="2"/>
                  </a:cubicBezTo>
                  <a:cubicBezTo>
                    <a:pt x="2" y="3"/>
                    <a:pt x="0" y="6"/>
                    <a:pt x="2" y="9"/>
                  </a:cubicBezTo>
                  <a:cubicBezTo>
                    <a:pt x="3" y="11"/>
                    <a:pt x="5" y="12"/>
                    <a:pt x="7" y="12"/>
                  </a:cubicBezTo>
                  <a:cubicBezTo>
                    <a:pt x="12" y="12"/>
                    <a:pt x="17" y="11"/>
                    <a:pt x="22" y="13"/>
                  </a:cubicBezTo>
                  <a:cubicBezTo>
                    <a:pt x="22" y="10"/>
                    <a:pt x="23" y="7"/>
                    <a:pt x="23" y="4"/>
                  </a:cubicBezTo>
                  <a:cubicBezTo>
                    <a:pt x="20" y="3"/>
                    <a:pt x="17" y="2"/>
                    <a:pt x="14" y="2"/>
                  </a:cubicBezTo>
                  <a:cubicBezTo>
                    <a:pt x="8" y="2"/>
                    <a:pt x="8" y="11"/>
                    <a:pt x="14"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82"/>
            <p:cNvSpPr/>
            <p:nvPr/>
          </p:nvSpPr>
          <p:spPr bwMode="auto">
            <a:xfrm>
              <a:off x="6111875" y="5876925"/>
              <a:ext cx="98425" cy="38100"/>
            </a:xfrm>
            <a:custGeom>
              <a:avLst/>
              <a:gdLst>
                <a:gd name="T0" fmla="*/ 12 w 31"/>
                <a:gd name="T1" fmla="*/ 12 h 12"/>
                <a:gd name="T2" fmla="*/ 25 w 31"/>
                <a:gd name="T3" fmla="*/ 12 h 12"/>
                <a:gd name="T4" fmla="*/ 25 w 31"/>
                <a:gd name="T5" fmla="*/ 3 h 12"/>
                <a:gd name="T6" fmla="*/ 7 w 31"/>
                <a:gd name="T7" fmla="*/ 1 h 12"/>
                <a:gd name="T8" fmla="*/ 8 w 31"/>
                <a:gd name="T9" fmla="*/ 10 h 12"/>
                <a:gd name="T10" fmla="*/ 26 w 31"/>
                <a:gd name="T11" fmla="*/ 9 h 12"/>
                <a:gd name="T12" fmla="*/ 26 w 31"/>
                <a:gd name="T13" fmla="*/ 0 h 12"/>
                <a:gd name="T14" fmla="*/ 6 w 31"/>
                <a:gd name="T15" fmla="*/ 2 h 12"/>
                <a:gd name="T16" fmla="*/ 7 w 31"/>
                <a:gd name="T17" fmla="*/ 10 h 12"/>
                <a:gd name="T18" fmla="*/ 25 w 31"/>
                <a:gd name="T19" fmla="*/ 12 h 12"/>
                <a:gd name="T20" fmla="*/ 25 w 31"/>
                <a:gd name="T21" fmla="*/ 3 h 12"/>
                <a:gd name="T22" fmla="*/ 12 w 31"/>
                <a:gd name="T23" fmla="*/ 3 h 12"/>
                <a:gd name="T24" fmla="*/ 12 w 31"/>
                <a:gd name="T2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12">
                  <a:moveTo>
                    <a:pt x="12" y="12"/>
                  </a:moveTo>
                  <a:cubicBezTo>
                    <a:pt x="17" y="12"/>
                    <a:pt x="21" y="12"/>
                    <a:pt x="25" y="12"/>
                  </a:cubicBezTo>
                  <a:cubicBezTo>
                    <a:pt x="31" y="12"/>
                    <a:pt x="31" y="3"/>
                    <a:pt x="25" y="3"/>
                  </a:cubicBezTo>
                  <a:cubicBezTo>
                    <a:pt x="19" y="3"/>
                    <a:pt x="13" y="2"/>
                    <a:pt x="7" y="1"/>
                  </a:cubicBezTo>
                  <a:cubicBezTo>
                    <a:pt x="7" y="4"/>
                    <a:pt x="8" y="7"/>
                    <a:pt x="8" y="10"/>
                  </a:cubicBezTo>
                  <a:cubicBezTo>
                    <a:pt x="14" y="9"/>
                    <a:pt x="20" y="9"/>
                    <a:pt x="26" y="9"/>
                  </a:cubicBezTo>
                  <a:cubicBezTo>
                    <a:pt x="31" y="10"/>
                    <a:pt x="31" y="1"/>
                    <a:pt x="26" y="0"/>
                  </a:cubicBezTo>
                  <a:cubicBezTo>
                    <a:pt x="19" y="0"/>
                    <a:pt x="12" y="0"/>
                    <a:pt x="6" y="2"/>
                  </a:cubicBezTo>
                  <a:cubicBezTo>
                    <a:pt x="0" y="3"/>
                    <a:pt x="2" y="10"/>
                    <a:pt x="7" y="10"/>
                  </a:cubicBezTo>
                  <a:cubicBezTo>
                    <a:pt x="13" y="11"/>
                    <a:pt x="19" y="12"/>
                    <a:pt x="25" y="12"/>
                  </a:cubicBezTo>
                  <a:cubicBezTo>
                    <a:pt x="25" y="9"/>
                    <a:pt x="25" y="6"/>
                    <a:pt x="25" y="3"/>
                  </a:cubicBezTo>
                  <a:cubicBezTo>
                    <a:pt x="21" y="3"/>
                    <a:pt x="17" y="3"/>
                    <a:pt x="12" y="3"/>
                  </a:cubicBezTo>
                  <a:cubicBezTo>
                    <a:pt x="7" y="3"/>
                    <a:pt x="7" y="12"/>
                    <a:pt x="12" y="1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83"/>
            <p:cNvSpPr/>
            <p:nvPr/>
          </p:nvSpPr>
          <p:spPr bwMode="auto">
            <a:xfrm>
              <a:off x="4035425" y="5681663"/>
              <a:ext cx="101600" cy="28575"/>
            </a:xfrm>
            <a:custGeom>
              <a:avLst/>
              <a:gdLst>
                <a:gd name="T0" fmla="*/ 13 w 32"/>
                <a:gd name="T1" fmla="*/ 9 h 9"/>
                <a:gd name="T2" fmla="*/ 26 w 32"/>
                <a:gd name="T3" fmla="*/ 9 h 9"/>
                <a:gd name="T4" fmla="*/ 26 w 32"/>
                <a:gd name="T5" fmla="*/ 0 h 9"/>
                <a:gd name="T6" fmla="*/ 6 w 32"/>
                <a:gd name="T7" fmla="*/ 0 h 9"/>
                <a:gd name="T8" fmla="*/ 6 w 32"/>
                <a:gd name="T9" fmla="*/ 9 h 9"/>
                <a:gd name="T10" fmla="*/ 26 w 32"/>
                <a:gd name="T11" fmla="*/ 9 h 9"/>
                <a:gd name="T12" fmla="*/ 26 w 32"/>
                <a:gd name="T13" fmla="*/ 0 h 9"/>
                <a:gd name="T14" fmla="*/ 13 w 32"/>
                <a:gd name="T15" fmla="*/ 0 h 9"/>
                <a:gd name="T16" fmla="*/ 13 w 3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9">
                  <a:moveTo>
                    <a:pt x="13" y="9"/>
                  </a:moveTo>
                  <a:cubicBezTo>
                    <a:pt x="18" y="9"/>
                    <a:pt x="22" y="9"/>
                    <a:pt x="26" y="9"/>
                  </a:cubicBezTo>
                  <a:cubicBezTo>
                    <a:pt x="32" y="9"/>
                    <a:pt x="32" y="0"/>
                    <a:pt x="26" y="0"/>
                  </a:cubicBezTo>
                  <a:cubicBezTo>
                    <a:pt x="20" y="0"/>
                    <a:pt x="13" y="0"/>
                    <a:pt x="6" y="0"/>
                  </a:cubicBezTo>
                  <a:cubicBezTo>
                    <a:pt x="0" y="0"/>
                    <a:pt x="0" y="9"/>
                    <a:pt x="6" y="9"/>
                  </a:cubicBezTo>
                  <a:cubicBezTo>
                    <a:pt x="13" y="9"/>
                    <a:pt x="20" y="9"/>
                    <a:pt x="26" y="9"/>
                  </a:cubicBezTo>
                  <a:cubicBezTo>
                    <a:pt x="26" y="6"/>
                    <a:pt x="26" y="3"/>
                    <a:pt x="26" y="0"/>
                  </a:cubicBezTo>
                  <a:cubicBezTo>
                    <a:pt x="22" y="0"/>
                    <a:pt x="18" y="0"/>
                    <a:pt x="13" y="0"/>
                  </a:cubicBezTo>
                  <a:cubicBezTo>
                    <a:pt x="8" y="0"/>
                    <a:pt x="8" y="9"/>
                    <a:pt x="13" y="9"/>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84"/>
            <p:cNvSpPr/>
            <p:nvPr/>
          </p:nvSpPr>
          <p:spPr bwMode="auto">
            <a:xfrm>
              <a:off x="4805363" y="5557838"/>
              <a:ext cx="123825" cy="41275"/>
            </a:xfrm>
            <a:custGeom>
              <a:avLst/>
              <a:gdLst>
                <a:gd name="T0" fmla="*/ 19 w 39"/>
                <a:gd name="T1" fmla="*/ 10 h 13"/>
                <a:gd name="T2" fmla="*/ 35 w 39"/>
                <a:gd name="T3" fmla="*/ 12 h 13"/>
                <a:gd name="T4" fmla="*/ 35 w 39"/>
                <a:gd name="T5" fmla="*/ 3 h 13"/>
                <a:gd name="T6" fmla="*/ 6 w 39"/>
                <a:gd name="T7" fmla="*/ 1 h 13"/>
                <a:gd name="T8" fmla="*/ 6 w 39"/>
                <a:gd name="T9" fmla="*/ 10 h 13"/>
                <a:gd name="T10" fmla="*/ 33 w 39"/>
                <a:gd name="T11" fmla="*/ 12 h 13"/>
                <a:gd name="T12" fmla="*/ 33 w 39"/>
                <a:gd name="T13" fmla="*/ 3 h 13"/>
                <a:gd name="T14" fmla="*/ 19 w 39"/>
                <a:gd name="T15" fmla="*/ 1 h 13"/>
                <a:gd name="T16" fmla="*/ 19 w 39"/>
                <a:gd name="T17"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3">
                  <a:moveTo>
                    <a:pt x="19" y="10"/>
                  </a:moveTo>
                  <a:cubicBezTo>
                    <a:pt x="24" y="11"/>
                    <a:pt x="29" y="13"/>
                    <a:pt x="35" y="12"/>
                  </a:cubicBezTo>
                  <a:cubicBezTo>
                    <a:pt x="39" y="11"/>
                    <a:pt x="39" y="4"/>
                    <a:pt x="35" y="3"/>
                  </a:cubicBezTo>
                  <a:cubicBezTo>
                    <a:pt x="25" y="1"/>
                    <a:pt x="15" y="1"/>
                    <a:pt x="6" y="1"/>
                  </a:cubicBezTo>
                  <a:cubicBezTo>
                    <a:pt x="0" y="1"/>
                    <a:pt x="0" y="10"/>
                    <a:pt x="6" y="10"/>
                  </a:cubicBezTo>
                  <a:cubicBezTo>
                    <a:pt x="15" y="10"/>
                    <a:pt x="24" y="10"/>
                    <a:pt x="33" y="12"/>
                  </a:cubicBezTo>
                  <a:cubicBezTo>
                    <a:pt x="33" y="9"/>
                    <a:pt x="33" y="6"/>
                    <a:pt x="33" y="3"/>
                  </a:cubicBezTo>
                  <a:cubicBezTo>
                    <a:pt x="28" y="4"/>
                    <a:pt x="23" y="2"/>
                    <a:pt x="19" y="1"/>
                  </a:cubicBezTo>
                  <a:cubicBezTo>
                    <a:pt x="13" y="0"/>
                    <a:pt x="13" y="9"/>
                    <a:pt x="19" y="1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85"/>
            <p:cNvSpPr/>
            <p:nvPr/>
          </p:nvSpPr>
          <p:spPr bwMode="auto">
            <a:xfrm>
              <a:off x="5842000" y="5783263"/>
              <a:ext cx="120650" cy="52387"/>
            </a:xfrm>
            <a:custGeom>
              <a:avLst/>
              <a:gdLst>
                <a:gd name="T0" fmla="*/ 21 w 38"/>
                <a:gd name="T1" fmla="*/ 7 h 17"/>
                <a:gd name="T2" fmla="*/ 21 w 38"/>
                <a:gd name="T3" fmla="*/ 12 h 17"/>
                <a:gd name="T4" fmla="*/ 25 w 38"/>
                <a:gd name="T5" fmla="*/ 12 h 17"/>
                <a:gd name="T6" fmla="*/ 32 w 38"/>
                <a:gd name="T7" fmla="*/ 13 h 17"/>
                <a:gd name="T8" fmla="*/ 32 w 38"/>
                <a:gd name="T9" fmla="*/ 4 h 17"/>
                <a:gd name="T10" fmla="*/ 6 w 38"/>
                <a:gd name="T11" fmla="*/ 3 h 17"/>
                <a:gd name="T12" fmla="*/ 6 w 38"/>
                <a:gd name="T13" fmla="*/ 12 h 17"/>
                <a:gd name="T14" fmla="*/ 32 w 38"/>
                <a:gd name="T15" fmla="*/ 13 h 17"/>
                <a:gd name="T16" fmla="*/ 32 w 38"/>
                <a:gd name="T17" fmla="*/ 4 h 17"/>
                <a:gd name="T18" fmla="*/ 13 w 38"/>
                <a:gd name="T19" fmla="*/ 12 h 17"/>
                <a:gd name="T20" fmla="*/ 21 w 38"/>
                <a:gd name="T21"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7">
                  <a:moveTo>
                    <a:pt x="21" y="7"/>
                  </a:moveTo>
                  <a:cubicBezTo>
                    <a:pt x="18" y="10"/>
                    <a:pt x="18" y="12"/>
                    <a:pt x="21" y="12"/>
                  </a:cubicBezTo>
                  <a:cubicBezTo>
                    <a:pt x="22" y="12"/>
                    <a:pt x="23" y="12"/>
                    <a:pt x="25" y="12"/>
                  </a:cubicBezTo>
                  <a:cubicBezTo>
                    <a:pt x="27" y="12"/>
                    <a:pt x="30" y="13"/>
                    <a:pt x="32" y="13"/>
                  </a:cubicBezTo>
                  <a:cubicBezTo>
                    <a:pt x="32" y="10"/>
                    <a:pt x="32" y="7"/>
                    <a:pt x="32" y="4"/>
                  </a:cubicBezTo>
                  <a:cubicBezTo>
                    <a:pt x="23" y="4"/>
                    <a:pt x="15" y="3"/>
                    <a:pt x="6" y="3"/>
                  </a:cubicBezTo>
                  <a:cubicBezTo>
                    <a:pt x="0" y="3"/>
                    <a:pt x="0" y="12"/>
                    <a:pt x="6" y="12"/>
                  </a:cubicBezTo>
                  <a:cubicBezTo>
                    <a:pt x="15" y="12"/>
                    <a:pt x="23" y="13"/>
                    <a:pt x="32" y="13"/>
                  </a:cubicBezTo>
                  <a:cubicBezTo>
                    <a:pt x="38" y="13"/>
                    <a:pt x="38" y="4"/>
                    <a:pt x="32" y="4"/>
                  </a:cubicBezTo>
                  <a:cubicBezTo>
                    <a:pt x="27" y="4"/>
                    <a:pt x="7" y="0"/>
                    <a:pt x="13" y="12"/>
                  </a:cubicBezTo>
                  <a:cubicBezTo>
                    <a:pt x="16" y="17"/>
                    <a:pt x="24" y="12"/>
                    <a:pt x="21" y="7"/>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87"/>
            <p:cNvSpPr/>
            <p:nvPr/>
          </p:nvSpPr>
          <p:spPr bwMode="auto">
            <a:xfrm>
              <a:off x="4979988" y="5046663"/>
              <a:ext cx="133350" cy="41275"/>
            </a:xfrm>
            <a:custGeom>
              <a:avLst/>
              <a:gdLst>
                <a:gd name="T0" fmla="*/ 25 w 42"/>
                <a:gd name="T1" fmla="*/ 0 h 13"/>
                <a:gd name="T2" fmla="*/ 23 w 42"/>
                <a:gd name="T3" fmla="*/ 0 h 13"/>
                <a:gd name="T4" fmla="*/ 22 w 42"/>
                <a:gd name="T5" fmla="*/ 9 h 13"/>
                <a:gd name="T6" fmla="*/ 36 w 42"/>
                <a:gd name="T7" fmla="*/ 11 h 13"/>
                <a:gd name="T8" fmla="*/ 36 w 42"/>
                <a:gd name="T9" fmla="*/ 2 h 13"/>
                <a:gd name="T10" fmla="*/ 6 w 42"/>
                <a:gd name="T11" fmla="*/ 4 h 13"/>
                <a:gd name="T12" fmla="*/ 6 w 42"/>
                <a:gd name="T13" fmla="*/ 13 h 13"/>
                <a:gd name="T14" fmla="*/ 36 w 42"/>
                <a:gd name="T15" fmla="*/ 11 h 13"/>
                <a:gd name="T16" fmla="*/ 36 w 42"/>
                <a:gd name="T17" fmla="*/ 2 h 13"/>
                <a:gd name="T18" fmla="*/ 31 w 42"/>
                <a:gd name="T19" fmla="*/ 1 h 13"/>
                <a:gd name="T20" fmla="*/ 26 w 42"/>
                <a:gd name="T21" fmla="*/ 1 h 13"/>
                <a:gd name="T22" fmla="*/ 25 w 42"/>
                <a:gd name="T23" fmla="*/ 9 h 13"/>
                <a:gd name="T24" fmla="*/ 25 w 42"/>
                <a:gd name="T25" fmla="*/ 9 h 13"/>
                <a:gd name="T26" fmla="*/ 25 w 42"/>
                <a:gd name="T2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13">
                  <a:moveTo>
                    <a:pt x="25" y="0"/>
                  </a:moveTo>
                  <a:cubicBezTo>
                    <a:pt x="24" y="0"/>
                    <a:pt x="24" y="0"/>
                    <a:pt x="23" y="0"/>
                  </a:cubicBezTo>
                  <a:cubicBezTo>
                    <a:pt x="19" y="1"/>
                    <a:pt x="19" y="7"/>
                    <a:pt x="22" y="9"/>
                  </a:cubicBezTo>
                  <a:cubicBezTo>
                    <a:pt x="25" y="11"/>
                    <a:pt x="32" y="11"/>
                    <a:pt x="36" y="11"/>
                  </a:cubicBezTo>
                  <a:cubicBezTo>
                    <a:pt x="36" y="8"/>
                    <a:pt x="36" y="5"/>
                    <a:pt x="36" y="2"/>
                  </a:cubicBezTo>
                  <a:cubicBezTo>
                    <a:pt x="26" y="3"/>
                    <a:pt x="16" y="4"/>
                    <a:pt x="6" y="4"/>
                  </a:cubicBezTo>
                  <a:cubicBezTo>
                    <a:pt x="0" y="4"/>
                    <a:pt x="0" y="13"/>
                    <a:pt x="6" y="13"/>
                  </a:cubicBezTo>
                  <a:cubicBezTo>
                    <a:pt x="16" y="13"/>
                    <a:pt x="26" y="12"/>
                    <a:pt x="36" y="11"/>
                  </a:cubicBezTo>
                  <a:cubicBezTo>
                    <a:pt x="42" y="10"/>
                    <a:pt x="42" y="2"/>
                    <a:pt x="36" y="2"/>
                  </a:cubicBezTo>
                  <a:cubicBezTo>
                    <a:pt x="34" y="2"/>
                    <a:pt x="32" y="1"/>
                    <a:pt x="31" y="1"/>
                  </a:cubicBezTo>
                  <a:cubicBezTo>
                    <a:pt x="30" y="1"/>
                    <a:pt x="26" y="0"/>
                    <a:pt x="26" y="1"/>
                  </a:cubicBezTo>
                  <a:cubicBezTo>
                    <a:pt x="26" y="4"/>
                    <a:pt x="26" y="6"/>
                    <a:pt x="25" y="9"/>
                  </a:cubicBezTo>
                  <a:cubicBezTo>
                    <a:pt x="25" y="9"/>
                    <a:pt x="25" y="9"/>
                    <a:pt x="25" y="9"/>
                  </a:cubicBezTo>
                  <a:cubicBezTo>
                    <a:pt x="31" y="9"/>
                    <a:pt x="31" y="0"/>
                    <a:pt x="25" y="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88"/>
            <p:cNvSpPr/>
            <p:nvPr/>
          </p:nvSpPr>
          <p:spPr bwMode="auto">
            <a:xfrm>
              <a:off x="2989263" y="5773738"/>
              <a:ext cx="98425" cy="93662"/>
            </a:xfrm>
            <a:custGeom>
              <a:avLst/>
              <a:gdLst>
                <a:gd name="T0" fmla="*/ 12 w 31"/>
                <a:gd name="T1" fmla="*/ 21 h 30"/>
                <a:gd name="T2" fmla="*/ 21 w 31"/>
                <a:gd name="T3" fmla="*/ 9 h 30"/>
                <a:gd name="T4" fmla="*/ 17 w 31"/>
                <a:gd name="T5" fmla="*/ 7 h 30"/>
                <a:gd name="T6" fmla="*/ 22 w 31"/>
                <a:gd name="T7" fmla="*/ 23 h 30"/>
                <a:gd name="T8" fmla="*/ 25 w 31"/>
                <a:gd name="T9" fmla="*/ 19 h 30"/>
                <a:gd name="T10" fmla="*/ 9 w 31"/>
                <a:gd name="T11" fmla="*/ 20 h 30"/>
                <a:gd name="T12" fmla="*/ 7 w 31"/>
                <a:gd name="T13" fmla="*/ 29 h 30"/>
                <a:gd name="T14" fmla="*/ 27 w 31"/>
                <a:gd name="T15" fmla="*/ 28 h 30"/>
                <a:gd name="T16" fmla="*/ 31 w 31"/>
                <a:gd name="T17" fmla="*/ 23 h 30"/>
                <a:gd name="T18" fmla="*/ 25 w 31"/>
                <a:gd name="T19" fmla="*/ 2 h 30"/>
                <a:gd name="T20" fmla="*/ 21 w 31"/>
                <a:gd name="T21" fmla="*/ 0 h 30"/>
                <a:gd name="T22" fmla="*/ 4 w 31"/>
                <a:gd name="T23" fmla="*/ 9 h 30"/>
                <a:gd name="T24" fmla="*/ 4 w 31"/>
                <a:gd name="T25" fmla="*/ 25 h 30"/>
                <a:gd name="T26" fmla="*/ 12 w 31"/>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0">
                  <a:moveTo>
                    <a:pt x="12" y="21"/>
                  </a:moveTo>
                  <a:cubicBezTo>
                    <a:pt x="8" y="14"/>
                    <a:pt x="15" y="10"/>
                    <a:pt x="21" y="9"/>
                  </a:cubicBezTo>
                  <a:cubicBezTo>
                    <a:pt x="20" y="8"/>
                    <a:pt x="18" y="7"/>
                    <a:pt x="17" y="7"/>
                  </a:cubicBezTo>
                  <a:cubicBezTo>
                    <a:pt x="20" y="12"/>
                    <a:pt x="22" y="17"/>
                    <a:pt x="22" y="23"/>
                  </a:cubicBezTo>
                  <a:cubicBezTo>
                    <a:pt x="23" y="22"/>
                    <a:pt x="24" y="21"/>
                    <a:pt x="25" y="19"/>
                  </a:cubicBezTo>
                  <a:cubicBezTo>
                    <a:pt x="20" y="20"/>
                    <a:pt x="14" y="21"/>
                    <a:pt x="9" y="20"/>
                  </a:cubicBezTo>
                  <a:cubicBezTo>
                    <a:pt x="3" y="19"/>
                    <a:pt x="1" y="28"/>
                    <a:pt x="7" y="29"/>
                  </a:cubicBezTo>
                  <a:cubicBezTo>
                    <a:pt x="14" y="30"/>
                    <a:pt x="20" y="29"/>
                    <a:pt x="27" y="28"/>
                  </a:cubicBezTo>
                  <a:cubicBezTo>
                    <a:pt x="29" y="27"/>
                    <a:pt x="31" y="25"/>
                    <a:pt x="31" y="23"/>
                  </a:cubicBezTo>
                  <a:cubicBezTo>
                    <a:pt x="31" y="16"/>
                    <a:pt x="29" y="9"/>
                    <a:pt x="25" y="2"/>
                  </a:cubicBezTo>
                  <a:cubicBezTo>
                    <a:pt x="24" y="1"/>
                    <a:pt x="22" y="0"/>
                    <a:pt x="21" y="0"/>
                  </a:cubicBezTo>
                  <a:cubicBezTo>
                    <a:pt x="14" y="1"/>
                    <a:pt x="8" y="3"/>
                    <a:pt x="4" y="9"/>
                  </a:cubicBezTo>
                  <a:cubicBezTo>
                    <a:pt x="0" y="14"/>
                    <a:pt x="1" y="20"/>
                    <a:pt x="4" y="25"/>
                  </a:cubicBezTo>
                  <a:cubicBezTo>
                    <a:pt x="7" y="30"/>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89"/>
            <p:cNvSpPr/>
            <p:nvPr/>
          </p:nvSpPr>
          <p:spPr bwMode="auto">
            <a:xfrm>
              <a:off x="3249613"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9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9" y="20"/>
                  </a:cubicBezTo>
                  <a:cubicBezTo>
                    <a:pt x="3" y="19"/>
                    <a:pt x="0" y="28"/>
                    <a:pt x="6" y="29"/>
                  </a:cubicBezTo>
                  <a:cubicBezTo>
                    <a:pt x="13" y="30"/>
                    <a:pt x="20" y="29"/>
                    <a:pt x="27" y="28"/>
                  </a:cubicBezTo>
                  <a:cubicBezTo>
                    <a:pt x="29" y="27"/>
                    <a:pt x="30" y="25"/>
                    <a:pt x="30" y="24"/>
                  </a:cubicBezTo>
                  <a:cubicBezTo>
                    <a:pt x="30" y="16"/>
                    <a:pt x="28" y="9"/>
                    <a:pt x="24" y="2"/>
                  </a:cubicBezTo>
                  <a:cubicBezTo>
                    <a:pt x="23" y="1"/>
                    <a:pt x="22" y="0"/>
                    <a:pt x="20" y="0"/>
                  </a:cubicBezTo>
                  <a:cubicBezTo>
                    <a:pt x="13" y="1"/>
                    <a:pt x="7" y="3"/>
                    <a:pt x="3" y="9"/>
                  </a:cubicBezTo>
                  <a:cubicBezTo>
                    <a:pt x="0" y="14"/>
                    <a:pt x="1"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90"/>
            <p:cNvSpPr/>
            <p:nvPr/>
          </p:nvSpPr>
          <p:spPr bwMode="auto">
            <a:xfrm>
              <a:off x="3489325"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8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8" y="20"/>
                  </a:cubicBezTo>
                  <a:cubicBezTo>
                    <a:pt x="3" y="19"/>
                    <a:pt x="0" y="28"/>
                    <a:pt x="6" y="29"/>
                  </a:cubicBezTo>
                  <a:cubicBezTo>
                    <a:pt x="13" y="30"/>
                    <a:pt x="20" y="29"/>
                    <a:pt x="27" y="28"/>
                  </a:cubicBezTo>
                  <a:cubicBezTo>
                    <a:pt x="28" y="27"/>
                    <a:pt x="30" y="25"/>
                    <a:pt x="30" y="24"/>
                  </a:cubicBezTo>
                  <a:cubicBezTo>
                    <a:pt x="30" y="16"/>
                    <a:pt x="28" y="9"/>
                    <a:pt x="24" y="2"/>
                  </a:cubicBezTo>
                  <a:cubicBezTo>
                    <a:pt x="23" y="1"/>
                    <a:pt x="22" y="0"/>
                    <a:pt x="20" y="0"/>
                  </a:cubicBezTo>
                  <a:cubicBezTo>
                    <a:pt x="13" y="1"/>
                    <a:pt x="7" y="3"/>
                    <a:pt x="3" y="9"/>
                  </a:cubicBezTo>
                  <a:cubicBezTo>
                    <a:pt x="0" y="14"/>
                    <a:pt x="0"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91"/>
            <p:cNvSpPr/>
            <p:nvPr/>
          </p:nvSpPr>
          <p:spPr bwMode="auto">
            <a:xfrm>
              <a:off x="4013200" y="52498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8"/>
                    <a:pt x="18" y="8"/>
                    <a:pt x="17" y="7"/>
                  </a:cubicBezTo>
                  <a:cubicBezTo>
                    <a:pt x="20" y="12"/>
                    <a:pt x="21" y="18"/>
                    <a:pt x="21" y="24"/>
                  </a:cubicBezTo>
                  <a:cubicBezTo>
                    <a:pt x="22" y="22"/>
                    <a:pt x="24" y="21"/>
                    <a:pt x="25" y="19"/>
                  </a:cubicBezTo>
                  <a:cubicBezTo>
                    <a:pt x="20" y="20"/>
                    <a:pt x="14" y="22"/>
                    <a:pt x="9" y="20"/>
                  </a:cubicBezTo>
                  <a:cubicBezTo>
                    <a:pt x="3" y="19"/>
                    <a:pt x="1" y="28"/>
                    <a:pt x="7"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92"/>
            <p:cNvSpPr/>
            <p:nvPr/>
          </p:nvSpPr>
          <p:spPr bwMode="auto">
            <a:xfrm>
              <a:off x="4019550" y="55546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1 h 31"/>
                <a:gd name="T12" fmla="*/ 6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9"/>
                    <a:pt x="18" y="8"/>
                    <a:pt x="17" y="7"/>
                  </a:cubicBezTo>
                  <a:cubicBezTo>
                    <a:pt x="20" y="12"/>
                    <a:pt x="21" y="18"/>
                    <a:pt x="21" y="24"/>
                  </a:cubicBezTo>
                  <a:cubicBezTo>
                    <a:pt x="22" y="22"/>
                    <a:pt x="23" y="21"/>
                    <a:pt x="25" y="19"/>
                  </a:cubicBezTo>
                  <a:cubicBezTo>
                    <a:pt x="19" y="21"/>
                    <a:pt x="14" y="22"/>
                    <a:pt x="9" y="21"/>
                  </a:cubicBezTo>
                  <a:cubicBezTo>
                    <a:pt x="3" y="19"/>
                    <a:pt x="1" y="28"/>
                    <a:pt x="6"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93"/>
            <p:cNvSpPr/>
            <p:nvPr/>
          </p:nvSpPr>
          <p:spPr bwMode="auto">
            <a:xfrm>
              <a:off x="4951413" y="5287963"/>
              <a:ext cx="98425" cy="98425"/>
            </a:xfrm>
            <a:custGeom>
              <a:avLst/>
              <a:gdLst>
                <a:gd name="T0" fmla="*/ 12 w 31"/>
                <a:gd name="T1" fmla="*/ 21 h 31"/>
                <a:gd name="T2" fmla="*/ 21 w 31"/>
                <a:gd name="T3" fmla="*/ 9 h 31"/>
                <a:gd name="T4" fmla="*/ 17 w 31"/>
                <a:gd name="T5" fmla="*/ 7 h 31"/>
                <a:gd name="T6" fmla="*/ 22 w 31"/>
                <a:gd name="T7" fmla="*/ 24 h 31"/>
                <a:gd name="T8" fmla="*/ 25 w 31"/>
                <a:gd name="T9" fmla="*/ 19 h 31"/>
                <a:gd name="T10" fmla="*/ 9 w 31"/>
                <a:gd name="T11" fmla="*/ 20 h 31"/>
                <a:gd name="T12" fmla="*/ 7 w 31"/>
                <a:gd name="T13" fmla="*/ 29 h 31"/>
                <a:gd name="T14" fmla="*/ 27 w 31"/>
                <a:gd name="T15" fmla="*/ 28 h 31"/>
                <a:gd name="T16" fmla="*/ 31 w 31"/>
                <a:gd name="T17" fmla="*/ 24 h 31"/>
                <a:gd name="T18" fmla="*/ 25 w 31"/>
                <a:gd name="T19" fmla="*/ 2 h 31"/>
                <a:gd name="T20" fmla="*/ 21 w 31"/>
                <a:gd name="T21" fmla="*/ 0 h 31"/>
                <a:gd name="T22" fmla="*/ 4 w 31"/>
                <a:gd name="T23" fmla="*/ 9 h 31"/>
                <a:gd name="T24" fmla="*/ 4 w 31"/>
                <a:gd name="T25" fmla="*/ 26 h 31"/>
                <a:gd name="T26" fmla="*/ 12 w 31"/>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1">
                  <a:moveTo>
                    <a:pt x="12" y="21"/>
                  </a:moveTo>
                  <a:cubicBezTo>
                    <a:pt x="8" y="14"/>
                    <a:pt x="15" y="10"/>
                    <a:pt x="21" y="9"/>
                  </a:cubicBezTo>
                  <a:cubicBezTo>
                    <a:pt x="20" y="8"/>
                    <a:pt x="18" y="8"/>
                    <a:pt x="17" y="7"/>
                  </a:cubicBezTo>
                  <a:cubicBezTo>
                    <a:pt x="20" y="12"/>
                    <a:pt x="22" y="18"/>
                    <a:pt x="22"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1" y="26"/>
                    <a:pt x="31" y="24"/>
                  </a:cubicBezTo>
                  <a:cubicBezTo>
                    <a:pt x="31"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94"/>
            <p:cNvSpPr/>
            <p:nvPr/>
          </p:nvSpPr>
          <p:spPr bwMode="auto">
            <a:xfrm>
              <a:off x="4948238" y="5570538"/>
              <a:ext cx="95250" cy="98425"/>
            </a:xfrm>
            <a:custGeom>
              <a:avLst/>
              <a:gdLst>
                <a:gd name="T0" fmla="*/ 11 w 30"/>
                <a:gd name="T1" fmla="*/ 21 h 31"/>
                <a:gd name="T2" fmla="*/ 20 w 30"/>
                <a:gd name="T3" fmla="*/ 9 h 31"/>
                <a:gd name="T4" fmla="*/ 16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3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5"/>
                    <a:pt x="14" y="10"/>
                    <a:pt x="20" y="9"/>
                  </a:cubicBezTo>
                  <a:cubicBezTo>
                    <a:pt x="19" y="9"/>
                    <a:pt x="18" y="8"/>
                    <a:pt x="16" y="7"/>
                  </a:cubicBezTo>
                  <a:cubicBezTo>
                    <a:pt x="20" y="12"/>
                    <a:pt x="21" y="18"/>
                    <a:pt x="21" y="24"/>
                  </a:cubicBezTo>
                  <a:cubicBezTo>
                    <a:pt x="22" y="23"/>
                    <a:pt x="23" y="21"/>
                    <a:pt x="24" y="20"/>
                  </a:cubicBezTo>
                  <a:cubicBezTo>
                    <a:pt x="19" y="21"/>
                    <a:pt x="14" y="22"/>
                    <a:pt x="9" y="21"/>
                  </a:cubicBezTo>
                  <a:cubicBezTo>
                    <a:pt x="3" y="19"/>
                    <a:pt x="0" y="28"/>
                    <a:pt x="6" y="29"/>
                  </a:cubicBezTo>
                  <a:cubicBezTo>
                    <a:pt x="13" y="31"/>
                    <a:pt x="20" y="30"/>
                    <a:pt x="27" y="28"/>
                  </a:cubicBezTo>
                  <a:cubicBezTo>
                    <a:pt x="29" y="28"/>
                    <a:pt x="30" y="26"/>
                    <a:pt x="30" y="24"/>
                  </a:cubicBezTo>
                  <a:cubicBezTo>
                    <a:pt x="30" y="16"/>
                    <a:pt x="28" y="9"/>
                    <a:pt x="24" y="3"/>
                  </a:cubicBezTo>
                  <a:cubicBezTo>
                    <a:pt x="23" y="1"/>
                    <a:pt x="22" y="0"/>
                    <a:pt x="20" y="0"/>
                  </a:cubicBezTo>
                  <a:cubicBezTo>
                    <a:pt x="13" y="1"/>
                    <a:pt x="7" y="4"/>
                    <a:pt x="3" y="9"/>
                  </a:cubicBezTo>
                  <a:cubicBezTo>
                    <a:pt x="0" y="14"/>
                    <a:pt x="1" y="21"/>
                    <a:pt x="3" y="26"/>
                  </a:cubicBezTo>
                  <a:cubicBezTo>
                    <a:pt x="6"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95"/>
            <p:cNvSpPr/>
            <p:nvPr/>
          </p:nvSpPr>
          <p:spPr bwMode="auto">
            <a:xfrm>
              <a:off x="5472113" y="5786438"/>
              <a:ext cx="93663" cy="96837"/>
            </a:xfrm>
            <a:custGeom>
              <a:avLst/>
              <a:gdLst>
                <a:gd name="T0" fmla="*/ 11 w 30"/>
                <a:gd name="T1" fmla="*/ 21 h 31"/>
                <a:gd name="T2" fmla="*/ 20 w 30"/>
                <a:gd name="T3" fmla="*/ 9 h 31"/>
                <a:gd name="T4" fmla="*/ 17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4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4"/>
                    <a:pt x="14" y="10"/>
                    <a:pt x="20" y="9"/>
                  </a:cubicBezTo>
                  <a:cubicBezTo>
                    <a:pt x="19" y="9"/>
                    <a:pt x="18" y="8"/>
                    <a:pt x="17" y="7"/>
                  </a:cubicBezTo>
                  <a:cubicBezTo>
                    <a:pt x="20" y="12"/>
                    <a:pt x="21" y="18"/>
                    <a:pt x="21" y="24"/>
                  </a:cubicBezTo>
                  <a:cubicBezTo>
                    <a:pt x="22" y="22"/>
                    <a:pt x="23" y="21"/>
                    <a:pt x="24" y="20"/>
                  </a:cubicBezTo>
                  <a:cubicBezTo>
                    <a:pt x="19" y="21"/>
                    <a:pt x="14" y="22"/>
                    <a:pt x="9" y="21"/>
                  </a:cubicBezTo>
                  <a:cubicBezTo>
                    <a:pt x="3" y="19"/>
                    <a:pt x="1" y="28"/>
                    <a:pt x="6" y="29"/>
                  </a:cubicBezTo>
                  <a:cubicBezTo>
                    <a:pt x="13" y="31"/>
                    <a:pt x="20" y="30"/>
                    <a:pt x="27" y="28"/>
                  </a:cubicBezTo>
                  <a:cubicBezTo>
                    <a:pt x="29" y="28"/>
                    <a:pt x="30" y="26"/>
                    <a:pt x="30" y="24"/>
                  </a:cubicBezTo>
                  <a:cubicBezTo>
                    <a:pt x="30" y="16"/>
                    <a:pt x="28" y="9"/>
                    <a:pt x="24" y="3"/>
                  </a:cubicBezTo>
                  <a:cubicBezTo>
                    <a:pt x="24" y="1"/>
                    <a:pt x="22" y="0"/>
                    <a:pt x="20" y="0"/>
                  </a:cubicBezTo>
                  <a:cubicBezTo>
                    <a:pt x="14" y="1"/>
                    <a:pt x="7" y="4"/>
                    <a:pt x="3" y="9"/>
                  </a:cubicBezTo>
                  <a:cubicBezTo>
                    <a:pt x="0" y="14"/>
                    <a:pt x="1" y="21"/>
                    <a:pt x="4" y="26"/>
                  </a:cubicBezTo>
                  <a:cubicBezTo>
                    <a:pt x="7"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96"/>
            <p:cNvSpPr/>
            <p:nvPr/>
          </p:nvSpPr>
          <p:spPr bwMode="auto">
            <a:xfrm>
              <a:off x="5768975" y="5802313"/>
              <a:ext cx="95250" cy="93662"/>
            </a:xfrm>
            <a:custGeom>
              <a:avLst/>
              <a:gdLst>
                <a:gd name="T0" fmla="*/ 11 w 30"/>
                <a:gd name="T1" fmla="*/ 21 h 30"/>
                <a:gd name="T2" fmla="*/ 20 w 30"/>
                <a:gd name="T3" fmla="*/ 9 h 30"/>
                <a:gd name="T4" fmla="*/ 16 w 30"/>
                <a:gd name="T5" fmla="*/ 7 h 30"/>
                <a:gd name="T6" fmla="*/ 21 w 30"/>
                <a:gd name="T7" fmla="*/ 23 h 30"/>
                <a:gd name="T8" fmla="*/ 24 w 30"/>
                <a:gd name="T9" fmla="*/ 19 h 30"/>
                <a:gd name="T10" fmla="*/ 9 w 30"/>
                <a:gd name="T11" fmla="*/ 20 h 30"/>
                <a:gd name="T12" fmla="*/ 6 w 30"/>
                <a:gd name="T13" fmla="*/ 29 h 30"/>
                <a:gd name="T14" fmla="*/ 27 w 30"/>
                <a:gd name="T15" fmla="*/ 28 h 30"/>
                <a:gd name="T16" fmla="*/ 30 w 30"/>
                <a:gd name="T17" fmla="*/ 23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9"/>
                    <a:pt x="20" y="9"/>
                  </a:cubicBezTo>
                  <a:cubicBezTo>
                    <a:pt x="19" y="8"/>
                    <a:pt x="18" y="7"/>
                    <a:pt x="16" y="7"/>
                  </a:cubicBezTo>
                  <a:cubicBezTo>
                    <a:pt x="20" y="12"/>
                    <a:pt x="21" y="17"/>
                    <a:pt x="21" y="23"/>
                  </a:cubicBezTo>
                  <a:cubicBezTo>
                    <a:pt x="22" y="22"/>
                    <a:pt x="23" y="20"/>
                    <a:pt x="24" y="19"/>
                  </a:cubicBezTo>
                  <a:cubicBezTo>
                    <a:pt x="19" y="20"/>
                    <a:pt x="14" y="21"/>
                    <a:pt x="9" y="20"/>
                  </a:cubicBezTo>
                  <a:cubicBezTo>
                    <a:pt x="3" y="19"/>
                    <a:pt x="0" y="27"/>
                    <a:pt x="6" y="29"/>
                  </a:cubicBezTo>
                  <a:cubicBezTo>
                    <a:pt x="13" y="30"/>
                    <a:pt x="20" y="29"/>
                    <a:pt x="27" y="28"/>
                  </a:cubicBezTo>
                  <a:cubicBezTo>
                    <a:pt x="29" y="27"/>
                    <a:pt x="30" y="25"/>
                    <a:pt x="30" y="23"/>
                  </a:cubicBezTo>
                  <a:cubicBezTo>
                    <a:pt x="30" y="16"/>
                    <a:pt x="28" y="8"/>
                    <a:pt x="24" y="2"/>
                  </a:cubicBezTo>
                  <a:cubicBezTo>
                    <a:pt x="23" y="1"/>
                    <a:pt x="22" y="0"/>
                    <a:pt x="20" y="0"/>
                  </a:cubicBezTo>
                  <a:cubicBezTo>
                    <a:pt x="13" y="1"/>
                    <a:pt x="7" y="3"/>
                    <a:pt x="3" y="9"/>
                  </a:cubicBezTo>
                  <a:cubicBezTo>
                    <a:pt x="0" y="14"/>
                    <a:pt x="1" y="20"/>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97"/>
            <p:cNvSpPr/>
            <p:nvPr/>
          </p:nvSpPr>
          <p:spPr bwMode="auto">
            <a:xfrm>
              <a:off x="6076950" y="5802313"/>
              <a:ext cx="95250" cy="96837"/>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5" y="10"/>
                    <a:pt x="21" y="9"/>
                  </a:cubicBezTo>
                  <a:cubicBezTo>
                    <a:pt x="20" y="8"/>
                    <a:pt x="18" y="8"/>
                    <a:pt x="17" y="7"/>
                  </a:cubicBezTo>
                  <a:cubicBezTo>
                    <a:pt x="20" y="12"/>
                    <a:pt x="21" y="18"/>
                    <a:pt x="21"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98"/>
            <p:cNvSpPr/>
            <p:nvPr/>
          </p:nvSpPr>
          <p:spPr bwMode="auto">
            <a:xfrm>
              <a:off x="4203700" y="4992688"/>
              <a:ext cx="773113" cy="574675"/>
            </a:xfrm>
            <a:custGeom>
              <a:avLst/>
              <a:gdLst>
                <a:gd name="T0" fmla="*/ 81 w 244"/>
                <a:gd name="T1" fmla="*/ 159 h 181"/>
                <a:gd name="T2" fmla="*/ 143 w 244"/>
                <a:gd name="T3" fmla="*/ 15 h 181"/>
                <a:gd name="T4" fmla="*/ 27 w 244"/>
                <a:gd name="T5" fmla="*/ 42 h 181"/>
                <a:gd name="T6" fmla="*/ 81 w 244"/>
                <a:gd name="T7" fmla="*/ 159 h 181"/>
              </a:gdLst>
              <a:ahLst/>
              <a:cxnLst>
                <a:cxn ang="0">
                  <a:pos x="T0" y="T1"/>
                </a:cxn>
                <a:cxn ang="0">
                  <a:pos x="T2" y="T3"/>
                </a:cxn>
                <a:cxn ang="0">
                  <a:pos x="T4" y="T5"/>
                </a:cxn>
                <a:cxn ang="0">
                  <a:pos x="T6" y="T7"/>
                </a:cxn>
              </a:cxnLst>
              <a:rect l="0" t="0" r="r" b="b"/>
              <a:pathLst>
                <a:path w="244" h="181">
                  <a:moveTo>
                    <a:pt x="81" y="159"/>
                  </a:moveTo>
                  <a:cubicBezTo>
                    <a:pt x="172" y="181"/>
                    <a:pt x="244" y="56"/>
                    <a:pt x="143" y="15"/>
                  </a:cubicBezTo>
                  <a:cubicBezTo>
                    <a:pt x="106" y="0"/>
                    <a:pt x="50" y="5"/>
                    <a:pt x="27" y="42"/>
                  </a:cubicBezTo>
                  <a:cubicBezTo>
                    <a:pt x="0" y="86"/>
                    <a:pt x="35" y="147"/>
                    <a:pt x="81" y="1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99"/>
            <p:cNvSpPr/>
            <p:nvPr/>
          </p:nvSpPr>
          <p:spPr bwMode="auto">
            <a:xfrm>
              <a:off x="4184650" y="4967288"/>
              <a:ext cx="677863" cy="571500"/>
            </a:xfrm>
            <a:custGeom>
              <a:avLst/>
              <a:gdLst>
                <a:gd name="T0" fmla="*/ 86 w 214"/>
                <a:gd name="T1" fmla="*/ 171 h 180"/>
                <a:gd name="T2" fmla="*/ 193 w 214"/>
                <a:gd name="T3" fmla="*/ 122 h 180"/>
                <a:gd name="T4" fmla="*/ 160 w 214"/>
                <a:gd name="T5" fmla="*/ 23 h 180"/>
                <a:gd name="T6" fmla="*/ 26 w 214"/>
                <a:gd name="T7" fmla="*/ 52 h 180"/>
                <a:gd name="T8" fmla="*/ 86 w 214"/>
                <a:gd name="T9" fmla="*/ 171 h 180"/>
                <a:gd name="T10" fmla="*/ 88 w 214"/>
                <a:gd name="T11" fmla="*/ 162 h 180"/>
                <a:gd name="T12" fmla="*/ 42 w 214"/>
                <a:gd name="T13" fmla="*/ 45 h 180"/>
                <a:gd name="T14" fmla="*/ 164 w 214"/>
                <a:gd name="T15" fmla="*/ 36 h 180"/>
                <a:gd name="T16" fmla="*/ 181 w 214"/>
                <a:gd name="T17" fmla="*/ 124 h 180"/>
                <a:gd name="T18" fmla="*/ 88 w 214"/>
                <a:gd name="T19" fmla="*/ 162 h 180"/>
                <a:gd name="T20" fmla="*/ 86 w 214"/>
                <a:gd name="T21"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80">
                  <a:moveTo>
                    <a:pt x="86" y="171"/>
                  </a:moveTo>
                  <a:cubicBezTo>
                    <a:pt x="129" y="180"/>
                    <a:pt x="171" y="161"/>
                    <a:pt x="193" y="122"/>
                  </a:cubicBezTo>
                  <a:cubicBezTo>
                    <a:pt x="214" y="84"/>
                    <a:pt x="197" y="43"/>
                    <a:pt x="160" y="23"/>
                  </a:cubicBezTo>
                  <a:cubicBezTo>
                    <a:pt x="117" y="0"/>
                    <a:pt x="52" y="7"/>
                    <a:pt x="26" y="52"/>
                  </a:cubicBezTo>
                  <a:cubicBezTo>
                    <a:pt x="0" y="98"/>
                    <a:pt x="40" y="157"/>
                    <a:pt x="86" y="171"/>
                  </a:cubicBezTo>
                  <a:cubicBezTo>
                    <a:pt x="91" y="173"/>
                    <a:pt x="94" y="164"/>
                    <a:pt x="88" y="162"/>
                  </a:cubicBezTo>
                  <a:cubicBezTo>
                    <a:pt x="41" y="148"/>
                    <a:pt x="8" y="87"/>
                    <a:pt x="42" y="45"/>
                  </a:cubicBezTo>
                  <a:cubicBezTo>
                    <a:pt x="70" y="10"/>
                    <a:pt x="130" y="15"/>
                    <a:pt x="164" y="36"/>
                  </a:cubicBezTo>
                  <a:cubicBezTo>
                    <a:pt x="196" y="56"/>
                    <a:pt x="200" y="94"/>
                    <a:pt x="181" y="124"/>
                  </a:cubicBezTo>
                  <a:cubicBezTo>
                    <a:pt x="162" y="156"/>
                    <a:pt x="124" y="170"/>
                    <a:pt x="88" y="162"/>
                  </a:cubicBezTo>
                  <a:cubicBezTo>
                    <a:pt x="83" y="161"/>
                    <a:pt x="80" y="170"/>
                    <a:pt x="86" y="17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100"/>
            <p:cNvSpPr/>
            <p:nvPr/>
          </p:nvSpPr>
          <p:spPr bwMode="auto">
            <a:xfrm>
              <a:off x="4419600" y="5113338"/>
              <a:ext cx="103188" cy="88900"/>
            </a:xfrm>
            <a:custGeom>
              <a:avLst/>
              <a:gdLst>
                <a:gd name="T0" fmla="*/ 3 w 33"/>
                <a:gd name="T1" fmla="*/ 15 h 28"/>
                <a:gd name="T2" fmla="*/ 2 w 33"/>
                <a:gd name="T3" fmla="*/ 21 h 28"/>
                <a:gd name="T4" fmla="*/ 11 w 33"/>
                <a:gd name="T5" fmla="*/ 20 h 28"/>
                <a:gd name="T6" fmla="*/ 14 w 33"/>
                <a:gd name="T7" fmla="*/ 5 h 28"/>
                <a:gd name="T8" fmla="*/ 10 w 33"/>
                <a:gd name="T9" fmla="*/ 9 h 28"/>
                <a:gd name="T10" fmla="*/ 23 w 33"/>
                <a:gd name="T11" fmla="*/ 10 h 28"/>
                <a:gd name="T12" fmla="*/ 27 w 33"/>
                <a:gd name="T13" fmla="*/ 2 h 28"/>
                <a:gd name="T14" fmla="*/ 10 w 33"/>
                <a:gd name="T15" fmla="*/ 0 h 28"/>
                <a:gd name="T16" fmla="*/ 5 w 33"/>
                <a:gd name="T17" fmla="*/ 3 h 28"/>
                <a:gd name="T18" fmla="*/ 2 w 33"/>
                <a:gd name="T19" fmla="*/ 23 h 28"/>
                <a:gd name="T20" fmla="*/ 11 w 33"/>
                <a:gd name="T21" fmla="*/ 21 h 28"/>
                <a:gd name="T22" fmla="*/ 12 w 33"/>
                <a:gd name="T23" fmla="*/ 15 h 28"/>
                <a:gd name="T24" fmla="*/ 3 w 33"/>
                <a:gd name="T25"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28">
                  <a:moveTo>
                    <a:pt x="3" y="15"/>
                  </a:moveTo>
                  <a:cubicBezTo>
                    <a:pt x="3" y="17"/>
                    <a:pt x="2" y="19"/>
                    <a:pt x="2" y="21"/>
                  </a:cubicBezTo>
                  <a:cubicBezTo>
                    <a:pt x="5" y="21"/>
                    <a:pt x="8" y="21"/>
                    <a:pt x="11" y="20"/>
                  </a:cubicBezTo>
                  <a:cubicBezTo>
                    <a:pt x="9" y="15"/>
                    <a:pt x="12" y="10"/>
                    <a:pt x="14" y="5"/>
                  </a:cubicBezTo>
                  <a:cubicBezTo>
                    <a:pt x="13" y="7"/>
                    <a:pt x="11" y="8"/>
                    <a:pt x="10" y="9"/>
                  </a:cubicBezTo>
                  <a:cubicBezTo>
                    <a:pt x="14" y="9"/>
                    <a:pt x="19" y="8"/>
                    <a:pt x="23" y="10"/>
                  </a:cubicBezTo>
                  <a:cubicBezTo>
                    <a:pt x="28" y="12"/>
                    <a:pt x="33" y="4"/>
                    <a:pt x="27" y="2"/>
                  </a:cubicBezTo>
                  <a:cubicBezTo>
                    <a:pt x="22" y="0"/>
                    <a:pt x="16" y="0"/>
                    <a:pt x="10" y="0"/>
                  </a:cubicBezTo>
                  <a:cubicBezTo>
                    <a:pt x="8" y="0"/>
                    <a:pt x="6" y="1"/>
                    <a:pt x="5" y="3"/>
                  </a:cubicBezTo>
                  <a:cubicBezTo>
                    <a:pt x="3" y="10"/>
                    <a:pt x="0" y="15"/>
                    <a:pt x="2" y="23"/>
                  </a:cubicBezTo>
                  <a:cubicBezTo>
                    <a:pt x="3" y="28"/>
                    <a:pt x="10" y="26"/>
                    <a:pt x="11" y="21"/>
                  </a:cubicBezTo>
                  <a:cubicBezTo>
                    <a:pt x="11" y="19"/>
                    <a:pt x="12" y="17"/>
                    <a:pt x="12" y="15"/>
                  </a:cubicBezTo>
                  <a:cubicBezTo>
                    <a:pt x="13" y="9"/>
                    <a:pt x="4" y="9"/>
                    <a:pt x="3" y="1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101"/>
            <p:cNvSpPr/>
            <p:nvPr/>
          </p:nvSpPr>
          <p:spPr bwMode="auto">
            <a:xfrm>
              <a:off x="4432300" y="5119688"/>
              <a:ext cx="141288" cy="155575"/>
            </a:xfrm>
            <a:custGeom>
              <a:avLst/>
              <a:gdLst>
                <a:gd name="T0" fmla="*/ 4 w 45"/>
                <a:gd name="T1" fmla="*/ 11 h 49"/>
                <a:gd name="T2" fmla="*/ 33 w 45"/>
                <a:gd name="T3" fmla="*/ 46 h 49"/>
                <a:gd name="T4" fmla="*/ 40 w 45"/>
                <a:gd name="T5" fmla="*/ 47 h 49"/>
                <a:gd name="T6" fmla="*/ 44 w 45"/>
                <a:gd name="T7" fmla="*/ 35 h 49"/>
                <a:gd name="T8" fmla="*/ 37 w 45"/>
                <a:gd name="T9" fmla="*/ 32 h 49"/>
                <a:gd name="T10" fmla="*/ 33 w 45"/>
                <a:gd name="T11" fmla="*/ 35 h 49"/>
                <a:gd name="T12" fmla="*/ 40 w 45"/>
                <a:gd name="T13" fmla="*/ 41 h 49"/>
                <a:gd name="T14" fmla="*/ 43 w 45"/>
                <a:gd name="T15" fmla="*/ 38 h 49"/>
                <a:gd name="T16" fmla="*/ 35 w 45"/>
                <a:gd name="T17" fmla="*/ 35 h 49"/>
                <a:gd name="T18" fmla="*/ 33 w 45"/>
                <a:gd name="T19" fmla="*/ 40 h 49"/>
                <a:gd name="T20" fmla="*/ 40 w 45"/>
                <a:gd name="T21" fmla="*/ 41 h 49"/>
                <a:gd name="T22" fmla="*/ 11 w 45"/>
                <a:gd name="T23" fmla="*/ 4 h 49"/>
                <a:gd name="T24" fmla="*/ 4 w 45"/>
                <a:gd name="T25" fmla="*/ 1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49">
                  <a:moveTo>
                    <a:pt x="4" y="11"/>
                  </a:moveTo>
                  <a:cubicBezTo>
                    <a:pt x="14" y="22"/>
                    <a:pt x="26" y="32"/>
                    <a:pt x="33" y="46"/>
                  </a:cubicBezTo>
                  <a:cubicBezTo>
                    <a:pt x="34" y="48"/>
                    <a:pt x="38" y="49"/>
                    <a:pt x="40" y="47"/>
                  </a:cubicBezTo>
                  <a:cubicBezTo>
                    <a:pt x="43" y="43"/>
                    <a:pt x="44" y="39"/>
                    <a:pt x="44" y="35"/>
                  </a:cubicBezTo>
                  <a:cubicBezTo>
                    <a:pt x="45" y="31"/>
                    <a:pt x="39" y="29"/>
                    <a:pt x="37" y="32"/>
                  </a:cubicBezTo>
                  <a:cubicBezTo>
                    <a:pt x="36" y="33"/>
                    <a:pt x="34" y="34"/>
                    <a:pt x="33" y="35"/>
                  </a:cubicBezTo>
                  <a:cubicBezTo>
                    <a:pt x="29" y="39"/>
                    <a:pt x="36" y="45"/>
                    <a:pt x="40" y="41"/>
                  </a:cubicBezTo>
                  <a:cubicBezTo>
                    <a:pt x="41" y="40"/>
                    <a:pt x="42" y="39"/>
                    <a:pt x="43" y="38"/>
                  </a:cubicBezTo>
                  <a:cubicBezTo>
                    <a:pt x="40" y="37"/>
                    <a:pt x="38" y="36"/>
                    <a:pt x="35" y="35"/>
                  </a:cubicBezTo>
                  <a:cubicBezTo>
                    <a:pt x="35" y="37"/>
                    <a:pt x="34" y="38"/>
                    <a:pt x="33" y="40"/>
                  </a:cubicBezTo>
                  <a:cubicBezTo>
                    <a:pt x="36" y="40"/>
                    <a:pt x="38" y="41"/>
                    <a:pt x="40" y="41"/>
                  </a:cubicBezTo>
                  <a:cubicBezTo>
                    <a:pt x="34" y="27"/>
                    <a:pt x="21" y="16"/>
                    <a:pt x="11" y="4"/>
                  </a:cubicBezTo>
                  <a:cubicBezTo>
                    <a:pt x="7" y="0"/>
                    <a:pt x="0" y="6"/>
                    <a:pt x="4"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102"/>
            <p:cNvSpPr/>
            <p:nvPr/>
          </p:nvSpPr>
          <p:spPr bwMode="auto">
            <a:xfrm>
              <a:off x="4422775" y="5227638"/>
              <a:ext cx="157163" cy="146050"/>
            </a:xfrm>
            <a:custGeom>
              <a:avLst/>
              <a:gdLst>
                <a:gd name="T0" fmla="*/ 41 w 50"/>
                <a:gd name="T1" fmla="*/ 4 h 46"/>
                <a:gd name="T2" fmla="*/ 4 w 50"/>
                <a:gd name="T3" fmla="*/ 35 h 46"/>
                <a:gd name="T4" fmla="*/ 10 w 50"/>
                <a:gd name="T5" fmla="*/ 42 h 46"/>
                <a:gd name="T6" fmla="*/ 45 w 50"/>
                <a:gd name="T7" fmla="*/ 11 h 46"/>
                <a:gd name="T8" fmla="*/ 41 w 50"/>
                <a:gd name="T9" fmla="*/ 4 h 46"/>
              </a:gdLst>
              <a:ahLst/>
              <a:cxnLst>
                <a:cxn ang="0">
                  <a:pos x="T0" y="T1"/>
                </a:cxn>
                <a:cxn ang="0">
                  <a:pos x="T2" y="T3"/>
                </a:cxn>
                <a:cxn ang="0">
                  <a:pos x="T4" y="T5"/>
                </a:cxn>
                <a:cxn ang="0">
                  <a:pos x="T6" y="T7"/>
                </a:cxn>
                <a:cxn ang="0">
                  <a:pos x="T8" y="T9"/>
                </a:cxn>
              </a:cxnLst>
              <a:rect l="0" t="0" r="r" b="b"/>
              <a:pathLst>
                <a:path w="50" h="46">
                  <a:moveTo>
                    <a:pt x="41" y="4"/>
                  </a:moveTo>
                  <a:cubicBezTo>
                    <a:pt x="27" y="13"/>
                    <a:pt x="15" y="24"/>
                    <a:pt x="4" y="35"/>
                  </a:cubicBezTo>
                  <a:cubicBezTo>
                    <a:pt x="0" y="39"/>
                    <a:pt x="6" y="46"/>
                    <a:pt x="10" y="42"/>
                  </a:cubicBezTo>
                  <a:cubicBezTo>
                    <a:pt x="21" y="31"/>
                    <a:pt x="33" y="21"/>
                    <a:pt x="45" y="11"/>
                  </a:cubicBezTo>
                  <a:cubicBezTo>
                    <a:pt x="50" y="8"/>
                    <a:pt x="45" y="0"/>
                    <a:pt x="41" y="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103"/>
            <p:cNvSpPr/>
            <p:nvPr/>
          </p:nvSpPr>
          <p:spPr bwMode="auto">
            <a:xfrm>
              <a:off x="4406900" y="5265738"/>
              <a:ext cx="106363" cy="117475"/>
            </a:xfrm>
            <a:custGeom>
              <a:avLst/>
              <a:gdLst>
                <a:gd name="T0" fmla="*/ 2 w 34"/>
                <a:gd name="T1" fmla="*/ 6 h 37"/>
                <a:gd name="T2" fmla="*/ 1 w 34"/>
                <a:gd name="T3" fmla="*/ 25 h 37"/>
                <a:gd name="T4" fmla="*/ 5 w 34"/>
                <a:gd name="T5" fmla="*/ 31 h 37"/>
                <a:gd name="T6" fmla="*/ 26 w 34"/>
                <a:gd name="T7" fmla="*/ 36 h 37"/>
                <a:gd name="T8" fmla="*/ 29 w 34"/>
                <a:gd name="T9" fmla="*/ 27 h 37"/>
                <a:gd name="T10" fmla="*/ 5 w 34"/>
                <a:gd name="T11" fmla="*/ 22 h 37"/>
                <a:gd name="T12" fmla="*/ 9 w 34"/>
                <a:gd name="T13" fmla="*/ 28 h 37"/>
                <a:gd name="T14" fmla="*/ 11 w 34"/>
                <a:gd name="T15" fmla="*/ 6 h 37"/>
                <a:gd name="T16" fmla="*/ 2 w 34"/>
                <a:gd name="T17"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7">
                  <a:moveTo>
                    <a:pt x="2" y="6"/>
                  </a:moveTo>
                  <a:cubicBezTo>
                    <a:pt x="2" y="12"/>
                    <a:pt x="2" y="19"/>
                    <a:pt x="1" y="25"/>
                  </a:cubicBezTo>
                  <a:cubicBezTo>
                    <a:pt x="0" y="28"/>
                    <a:pt x="2" y="31"/>
                    <a:pt x="5" y="31"/>
                  </a:cubicBezTo>
                  <a:cubicBezTo>
                    <a:pt x="12" y="31"/>
                    <a:pt x="19" y="34"/>
                    <a:pt x="26" y="36"/>
                  </a:cubicBezTo>
                  <a:cubicBezTo>
                    <a:pt x="32" y="37"/>
                    <a:pt x="34" y="29"/>
                    <a:pt x="29" y="27"/>
                  </a:cubicBezTo>
                  <a:cubicBezTo>
                    <a:pt x="21" y="25"/>
                    <a:pt x="13" y="22"/>
                    <a:pt x="5" y="22"/>
                  </a:cubicBezTo>
                  <a:cubicBezTo>
                    <a:pt x="7" y="24"/>
                    <a:pt x="8" y="26"/>
                    <a:pt x="9" y="28"/>
                  </a:cubicBezTo>
                  <a:cubicBezTo>
                    <a:pt x="11" y="20"/>
                    <a:pt x="11" y="13"/>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104"/>
            <p:cNvSpPr/>
            <p:nvPr/>
          </p:nvSpPr>
          <p:spPr bwMode="auto">
            <a:xfrm>
              <a:off x="4260850" y="5233988"/>
              <a:ext cx="92075" cy="38100"/>
            </a:xfrm>
            <a:custGeom>
              <a:avLst/>
              <a:gdLst>
                <a:gd name="T0" fmla="*/ 5 w 29"/>
                <a:gd name="T1" fmla="*/ 10 h 12"/>
                <a:gd name="T2" fmla="*/ 23 w 29"/>
                <a:gd name="T3" fmla="*/ 10 h 12"/>
                <a:gd name="T4" fmla="*/ 21 w 29"/>
                <a:gd name="T5" fmla="*/ 1 h 12"/>
                <a:gd name="T6" fmla="*/ 8 w 29"/>
                <a:gd name="T7" fmla="*/ 1 h 12"/>
                <a:gd name="T8" fmla="*/ 5 w 29"/>
                <a:gd name="T9" fmla="*/ 10 h 12"/>
              </a:gdLst>
              <a:ahLst/>
              <a:cxnLst>
                <a:cxn ang="0">
                  <a:pos x="T0" y="T1"/>
                </a:cxn>
                <a:cxn ang="0">
                  <a:pos x="T2" y="T3"/>
                </a:cxn>
                <a:cxn ang="0">
                  <a:pos x="T4" y="T5"/>
                </a:cxn>
                <a:cxn ang="0">
                  <a:pos x="T6" y="T7"/>
                </a:cxn>
                <a:cxn ang="0">
                  <a:pos x="T8" y="T9"/>
                </a:cxn>
              </a:cxnLst>
              <a:rect l="0" t="0" r="r" b="b"/>
              <a:pathLst>
                <a:path w="29" h="12">
                  <a:moveTo>
                    <a:pt x="5" y="10"/>
                  </a:moveTo>
                  <a:cubicBezTo>
                    <a:pt x="11" y="12"/>
                    <a:pt x="17" y="12"/>
                    <a:pt x="23" y="10"/>
                  </a:cubicBezTo>
                  <a:cubicBezTo>
                    <a:pt x="29" y="8"/>
                    <a:pt x="26" y="0"/>
                    <a:pt x="21" y="1"/>
                  </a:cubicBezTo>
                  <a:cubicBezTo>
                    <a:pt x="16" y="3"/>
                    <a:pt x="12" y="3"/>
                    <a:pt x="8" y="1"/>
                  </a:cubicBezTo>
                  <a:cubicBezTo>
                    <a:pt x="2" y="0"/>
                    <a:pt x="0" y="8"/>
                    <a:pt x="5"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105"/>
            <p:cNvSpPr/>
            <p:nvPr/>
          </p:nvSpPr>
          <p:spPr bwMode="auto">
            <a:xfrm>
              <a:off x="4510088" y="5021263"/>
              <a:ext cx="28575" cy="63500"/>
            </a:xfrm>
            <a:custGeom>
              <a:avLst/>
              <a:gdLst>
                <a:gd name="T0" fmla="*/ 0 w 9"/>
                <a:gd name="T1" fmla="*/ 6 h 20"/>
                <a:gd name="T2" fmla="*/ 0 w 9"/>
                <a:gd name="T3" fmla="*/ 14 h 20"/>
                <a:gd name="T4" fmla="*/ 9 w 9"/>
                <a:gd name="T5" fmla="*/ 14 h 20"/>
                <a:gd name="T6" fmla="*/ 9 w 9"/>
                <a:gd name="T7" fmla="*/ 6 h 20"/>
                <a:gd name="T8" fmla="*/ 0 w 9"/>
                <a:gd name="T9" fmla="*/ 6 h 20"/>
              </a:gdLst>
              <a:ahLst/>
              <a:cxnLst>
                <a:cxn ang="0">
                  <a:pos x="T0" y="T1"/>
                </a:cxn>
                <a:cxn ang="0">
                  <a:pos x="T2" y="T3"/>
                </a:cxn>
                <a:cxn ang="0">
                  <a:pos x="T4" y="T5"/>
                </a:cxn>
                <a:cxn ang="0">
                  <a:pos x="T6" y="T7"/>
                </a:cxn>
                <a:cxn ang="0">
                  <a:pos x="T8" y="T9"/>
                </a:cxn>
              </a:cxnLst>
              <a:rect l="0" t="0" r="r" b="b"/>
              <a:pathLst>
                <a:path w="9" h="20">
                  <a:moveTo>
                    <a:pt x="0" y="6"/>
                  </a:moveTo>
                  <a:cubicBezTo>
                    <a:pt x="0" y="9"/>
                    <a:pt x="0" y="12"/>
                    <a:pt x="0" y="14"/>
                  </a:cubicBezTo>
                  <a:cubicBezTo>
                    <a:pt x="0" y="20"/>
                    <a:pt x="9" y="20"/>
                    <a:pt x="9" y="14"/>
                  </a:cubicBezTo>
                  <a:cubicBezTo>
                    <a:pt x="9" y="12"/>
                    <a:pt x="9" y="9"/>
                    <a:pt x="9" y="6"/>
                  </a:cubicBezTo>
                  <a:cubicBezTo>
                    <a:pt x="9" y="0"/>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106"/>
            <p:cNvSpPr/>
            <p:nvPr/>
          </p:nvSpPr>
          <p:spPr bwMode="auto">
            <a:xfrm>
              <a:off x="4732338" y="5214938"/>
              <a:ext cx="98425" cy="38100"/>
            </a:xfrm>
            <a:custGeom>
              <a:avLst/>
              <a:gdLst>
                <a:gd name="T0" fmla="*/ 25 w 31"/>
                <a:gd name="T1" fmla="*/ 0 h 12"/>
                <a:gd name="T2" fmla="*/ 5 w 31"/>
                <a:gd name="T3" fmla="*/ 2 h 12"/>
                <a:gd name="T4" fmla="*/ 8 w 31"/>
                <a:gd name="T5" fmla="*/ 11 h 12"/>
                <a:gd name="T6" fmla="*/ 25 w 31"/>
                <a:gd name="T7" fmla="*/ 9 h 12"/>
                <a:gd name="T8" fmla="*/ 25 w 31"/>
                <a:gd name="T9" fmla="*/ 0 h 12"/>
              </a:gdLst>
              <a:ahLst/>
              <a:cxnLst>
                <a:cxn ang="0">
                  <a:pos x="T0" y="T1"/>
                </a:cxn>
                <a:cxn ang="0">
                  <a:pos x="T2" y="T3"/>
                </a:cxn>
                <a:cxn ang="0">
                  <a:pos x="T4" y="T5"/>
                </a:cxn>
                <a:cxn ang="0">
                  <a:pos x="T6" y="T7"/>
                </a:cxn>
                <a:cxn ang="0">
                  <a:pos x="T8" y="T9"/>
                </a:cxn>
              </a:cxnLst>
              <a:rect l="0" t="0" r="r" b="b"/>
              <a:pathLst>
                <a:path w="31" h="12">
                  <a:moveTo>
                    <a:pt x="25" y="0"/>
                  </a:moveTo>
                  <a:cubicBezTo>
                    <a:pt x="18" y="0"/>
                    <a:pt x="12" y="1"/>
                    <a:pt x="5" y="2"/>
                  </a:cubicBezTo>
                  <a:cubicBezTo>
                    <a:pt x="0" y="3"/>
                    <a:pt x="2" y="12"/>
                    <a:pt x="8" y="11"/>
                  </a:cubicBezTo>
                  <a:cubicBezTo>
                    <a:pt x="13" y="9"/>
                    <a:pt x="19" y="9"/>
                    <a:pt x="25" y="9"/>
                  </a:cubicBezTo>
                  <a:cubicBezTo>
                    <a:pt x="31" y="9"/>
                    <a:pt x="31" y="0"/>
                    <a:pt x="25" y="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107"/>
            <p:cNvSpPr/>
            <p:nvPr/>
          </p:nvSpPr>
          <p:spPr bwMode="auto">
            <a:xfrm>
              <a:off x="4516438" y="5405438"/>
              <a:ext cx="38100" cy="92075"/>
            </a:xfrm>
            <a:custGeom>
              <a:avLst/>
              <a:gdLst>
                <a:gd name="T0" fmla="*/ 2 w 12"/>
                <a:gd name="T1" fmla="*/ 8 h 29"/>
                <a:gd name="T2" fmla="*/ 3 w 12"/>
                <a:gd name="T3" fmla="*/ 23 h 29"/>
                <a:gd name="T4" fmla="*/ 12 w 12"/>
                <a:gd name="T5" fmla="*/ 23 h 29"/>
                <a:gd name="T6" fmla="*/ 10 w 12"/>
                <a:gd name="T7" fmla="*/ 5 h 29"/>
                <a:gd name="T8" fmla="*/ 2 w 12"/>
                <a:gd name="T9" fmla="*/ 8 h 29"/>
              </a:gdLst>
              <a:ahLst/>
              <a:cxnLst>
                <a:cxn ang="0">
                  <a:pos x="T0" y="T1"/>
                </a:cxn>
                <a:cxn ang="0">
                  <a:pos x="T2" y="T3"/>
                </a:cxn>
                <a:cxn ang="0">
                  <a:pos x="T4" y="T5"/>
                </a:cxn>
                <a:cxn ang="0">
                  <a:pos x="T6" y="T7"/>
                </a:cxn>
                <a:cxn ang="0">
                  <a:pos x="T8" y="T9"/>
                </a:cxn>
              </a:cxnLst>
              <a:rect l="0" t="0" r="r" b="b"/>
              <a:pathLst>
                <a:path w="12" h="29">
                  <a:moveTo>
                    <a:pt x="2" y="8"/>
                  </a:moveTo>
                  <a:cubicBezTo>
                    <a:pt x="3" y="13"/>
                    <a:pt x="3" y="18"/>
                    <a:pt x="3" y="23"/>
                  </a:cubicBezTo>
                  <a:cubicBezTo>
                    <a:pt x="3" y="29"/>
                    <a:pt x="12" y="29"/>
                    <a:pt x="12" y="23"/>
                  </a:cubicBezTo>
                  <a:cubicBezTo>
                    <a:pt x="12" y="17"/>
                    <a:pt x="12" y="11"/>
                    <a:pt x="10" y="5"/>
                  </a:cubicBezTo>
                  <a:cubicBezTo>
                    <a:pt x="9" y="0"/>
                    <a:pt x="0" y="2"/>
                    <a:pt x="2" y="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108"/>
            <p:cNvSpPr/>
            <p:nvPr/>
          </p:nvSpPr>
          <p:spPr bwMode="auto">
            <a:xfrm>
              <a:off x="4267200" y="5726113"/>
              <a:ext cx="560388" cy="112712"/>
            </a:xfrm>
            <a:custGeom>
              <a:avLst/>
              <a:gdLst>
                <a:gd name="T0" fmla="*/ 20 w 177"/>
                <a:gd name="T1" fmla="*/ 23 h 36"/>
                <a:gd name="T2" fmla="*/ 7 w 177"/>
                <a:gd name="T3" fmla="*/ 26 h 36"/>
                <a:gd name="T4" fmla="*/ 13 w 177"/>
                <a:gd name="T5" fmla="*/ 30 h 36"/>
                <a:gd name="T6" fmla="*/ 11 w 177"/>
                <a:gd name="T7" fmla="*/ 18 h 36"/>
                <a:gd name="T8" fmla="*/ 35 w 177"/>
                <a:gd name="T9" fmla="*/ 13 h 36"/>
                <a:gd name="T10" fmla="*/ 78 w 177"/>
                <a:gd name="T11" fmla="*/ 16 h 36"/>
                <a:gd name="T12" fmla="*/ 172 w 177"/>
                <a:gd name="T13" fmla="*/ 13 h 36"/>
                <a:gd name="T14" fmla="*/ 168 w 177"/>
                <a:gd name="T15" fmla="*/ 9 h 36"/>
                <a:gd name="T16" fmla="*/ 168 w 177"/>
                <a:gd name="T17" fmla="*/ 28 h 36"/>
                <a:gd name="T18" fmla="*/ 172 w 177"/>
                <a:gd name="T19" fmla="*/ 23 h 36"/>
                <a:gd name="T20" fmla="*/ 154 w 177"/>
                <a:gd name="T21" fmla="*/ 26 h 36"/>
                <a:gd name="T22" fmla="*/ 156 w 177"/>
                <a:gd name="T23" fmla="*/ 35 h 36"/>
                <a:gd name="T24" fmla="*/ 172 w 177"/>
                <a:gd name="T25" fmla="*/ 32 h 36"/>
                <a:gd name="T26" fmla="*/ 177 w 177"/>
                <a:gd name="T27" fmla="*/ 28 h 36"/>
                <a:gd name="T28" fmla="*/ 177 w 177"/>
                <a:gd name="T29" fmla="*/ 9 h 36"/>
                <a:gd name="T30" fmla="*/ 172 w 177"/>
                <a:gd name="T31" fmla="*/ 4 h 36"/>
                <a:gd name="T32" fmla="*/ 48 w 177"/>
                <a:gd name="T33" fmla="*/ 6 h 36"/>
                <a:gd name="T34" fmla="*/ 6 w 177"/>
                <a:gd name="T35" fmla="*/ 8 h 36"/>
                <a:gd name="T36" fmla="*/ 4 w 177"/>
                <a:gd name="T37" fmla="*/ 30 h 36"/>
                <a:gd name="T38" fmla="*/ 10 w 177"/>
                <a:gd name="T39" fmla="*/ 35 h 36"/>
                <a:gd name="T40" fmla="*/ 23 w 177"/>
                <a:gd name="T41" fmla="*/ 32 h 36"/>
                <a:gd name="T42" fmla="*/ 20 w 177"/>
                <a:gd name="T43"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7" h="36">
                  <a:moveTo>
                    <a:pt x="20" y="23"/>
                  </a:moveTo>
                  <a:cubicBezTo>
                    <a:pt x="16" y="25"/>
                    <a:pt x="12" y="25"/>
                    <a:pt x="7" y="26"/>
                  </a:cubicBezTo>
                  <a:cubicBezTo>
                    <a:pt x="9" y="27"/>
                    <a:pt x="11" y="29"/>
                    <a:pt x="13" y="30"/>
                  </a:cubicBezTo>
                  <a:cubicBezTo>
                    <a:pt x="13" y="26"/>
                    <a:pt x="12" y="22"/>
                    <a:pt x="11" y="18"/>
                  </a:cubicBezTo>
                  <a:cubicBezTo>
                    <a:pt x="10" y="10"/>
                    <a:pt x="32" y="13"/>
                    <a:pt x="35" y="13"/>
                  </a:cubicBezTo>
                  <a:cubicBezTo>
                    <a:pt x="49" y="14"/>
                    <a:pt x="64" y="16"/>
                    <a:pt x="78" y="16"/>
                  </a:cubicBezTo>
                  <a:cubicBezTo>
                    <a:pt x="110" y="18"/>
                    <a:pt x="141" y="14"/>
                    <a:pt x="172" y="13"/>
                  </a:cubicBezTo>
                  <a:cubicBezTo>
                    <a:pt x="171" y="12"/>
                    <a:pt x="169" y="10"/>
                    <a:pt x="168" y="9"/>
                  </a:cubicBezTo>
                  <a:cubicBezTo>
                    <a:pt x="168" y="15"/>
                    <a:pt x="167" y="21"/>
                    <a:pt x="168" y="28"/>
                  </a:cubicBezTo>
                  <a:cubicBezTo>
                    <a:pt x="169" y="26"/>
                    <a:pt x="171" y="25"/>
                    <a:pt x="172" y="23"/>
                  </a:cubicBezTo>
                  <a:cubicBezTo>
                    <a:pt x="166" y="24"/>
                    <a:pt x="160" y="25"/>
                    <a:pt x="154" y="26"/>
                  </a:cubicBezTo>
                  <a:cubicBezTo>
                    <a:pt x="148" y="27"/>
                    <a:pt x="151" y="36"/>
                    <a:pt x="156" y="35"/>
                  </a:cubicBezTo>
                  <a:cubicBezTo>
                    <a:pt x="162" y="34"/>
                    <a:pt x="167" y="33"/>
                    <a:pt x="172" y="32"/>
                  </a:cubicBezTo>
                  <a:cubicBezTo>
                    <a:pt x="175" y="32"/>
                    <a:pt x="177" y="30"/>
                    <a:pt x="177" y="28"/>
                  </a:cubicBezTo>
                  <a:cubicBezTo>
                    <a:pt x="176" y="21"/>
                    <a:pt x="177" y="15"/>
                    <a:pt x="177" y="9"/>
                  </a:cubicBezTo>
                  <a:cubicBezTo>
                    <a:pt x="177" y="7"/>
                    <a:pt x="175" y="4"/>
                    <a:pt x="172" y="4"/>
                  </a:cubicBezTo>
                  <a:cubicBezTo>
                    <a:pt x="131" y="6"/>
                    <a:pt x="90" y="10"/>
                    <a:pt x="48" y="6"/>
                  </a:cubicBezTo>
                  <a:cubicBezTo>
                    <a:pt x="35" y="4"/>
                    <a:pt x="17" y="0"/>
                    <a:pt x="6" y="8"/>
                  </a:cubicBezTo>
                  <a:cubicBezTo>
                    <a:pt x="0" y="13"/>
                    <a:pt x="3" y="24"/>
                    <a:pt x="4" y="30"/>
                  </a:cubicBezTo>
                  <a:cubicBezTo>
                    <a:pt x="4" y="33"/>
                    <a:pt x="7" y="35"/>
                    <a:pt x="10" y="35"/>
                  </a:cubicBezTo>
                  <a:cubicBezTo>
                    <a:pt x="14" y="34"/>
                    <a:pt x="18" y="34"/>
                    <a:pt x="23" y="32"/>
                  </a:cubicBezTo>
                  <a:cubicBezTo>
                    <a:pt x="28" y="30"/>
                    <a:pt x="26" y="21"/>
                    <a:pt x="20" y="23"/>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109"/>
            <p:cNvSpPr/>
            <p:nvPr/>
          </p:nvSpPr>
          <p:spPr bwMode="auto">
            <a:xfrm>
              <a:off x="4513263" y="5816600"/>
              <a:ext cx="47625" cy="323850"/>
            </a:xfrm>
            <a:custGeom>
              <a:avLst/>
              <a:gdLst>
                <a:gd name="T0" fmla="*/ 2 w 15"/>
                <a:gd name="T1" fmla="*/ 6 h 102"/>
                <a:gd name="T2" fmla="*/ 5 w 15"/>
                <a:gd name="T3" fmla="*/ 96 h 102"/>
                <a:gd name="T4" fmla="*/ 14 w 15"/>
                <a:gd name="T5" fmla="*/ 94 h 102"/>
                <a:gd name="T6" fmla="*/ 11 w 15"/>
                <a:gd name="T7" fmla="*/ 6 h 102"/>
                <a:gd name="T8" fmla="*/ 2 w 15"/>
                <a:gd name="T9" fmla="*/ 6 h 102"/>
              </a:gdLst>
              <a:ahLst/>
              <a:cxnLst>
                <a:cxn ang="0">
                  <a:pos x="T0" y="T1"/>
                </a:cxn>
                <a:cxn ang="0">
                  <a:pos x="T2" y="T3"/>
                </a:cxn>
                <a:cxn ang="0">
                  <a:pos x="T4" y="T5"/>
                </a:cxn>
                <a:cxn ang="0">
                  <a:pos x="T6" y="T7"/>
                </a:cxn>
                <a:cxn ang="0">
                  <a:pos x="T8" y="T9"/>
                </a:cxn>
              </a:cxnLst>
              <a:rect l="0" t="0" r="r" b="b"/>
              <a:pathLst>
                <a:path w="15" h="102">
                  <a:moveTo>
                    <a:pt x="2" y="6"/>
                  </a:moveTo>
                  <a:cubicBezTo>
                    <a:pt x="2" y="35"/>
                    <a:pt x="0" y="67"/>
                    <a:pt x="5" y="96"/>
                  </a:cubicBezTo>
                  <a:cubicBezTo>
                    <a:pt x="6" y="102"/>
                    <a:pt x="15" y="99"/>
                    <a:pt x="14" y="94"/>
                  </a:cubicBezTo>
                  <a:cubicBezTo>
                    <a:pt x="9" y="66"/>
                    <a:pt x="11" y="34"/>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112"/>
            <p:cNvSpPr/>
            <p:nvPr/>
          </p:nvSpPr>
          <p:spPr bwMode="auto">
            <a:xfrm>
              <a:off x="5116513" y="5548313"/>
              <a:ext cx="88900" cy="31750"/>
            </a:xfrm>
            <a:custGeom>
              <a:avLst/>
              <a:gdLst>
                <a:gd name="T0" fmla="*/ 22 w 28"/>
                <a:gd name="T1" fmla="*/ 1 h 10"/>
                <a:gd name="T2" fmla="*/ 6 w 28"/>
                <a:gd name="T3" fmla="*/ 1 h 10"/>
                <a:gd name="T4" fmla="*/ 6 w 28"/>
                <a:gd name="T5" fmla="*/ 10 h 10"/>
                <a:gd name="T6" fmla="*/ 24 w 28"/>
                <a:gd name="T7" fmla="*/ 9 h 10"/>
                <a:gd name="T8" fmla="*/ 27 w 28"/>
                <a:gd name="T9" fmla="*/ 4 h 10"/>
                <a:gd name="T10" fmla="*/ 22 w 28"/>
                <a:gd name="T11" fmla="*/ 1 h 10"/>
              </a:gdLst>
              <a:ahLst/>
              <a:cxnLst>
                <a:cxn ang="0">
                  <a:pos x="T0" y="T1"/>
                </a:cxn>
                <a:cxn ang="0">
                  <a:pos x="T2" y="T3"/>
                </a:cxn>
                <a:cxn ang="0">
                  <a:pos x="T4" y="T5"/>
                </a:cxn>
                <a:cxn ang="0">
                  <a:pos x="T6" y="T7"/>
                </a:cxn>
                <a:cxn ang="0">
                  <a:pos x="T8" y="T9"/>
                </a:cxn>
                <a:cxn ang="0">
                  <a:pos x="T10" y="T11"/>
                </a:cxn>
              </a:cxnLst>
              <a:rect l="0" t="0" r="r" b="b"/>
              <a:pathLst>
                <a:path w="28" h="10">
                  <a:moveTo>
                    <a:pt x="22" y="1"/>
                  </a:moveTo>
                  <a:cubicBezTo>
                    <a:pt x="16" y="1"/>
                    <a:pt x="11" y="1"/>
                    <a:pt x="6" y="1"/>
                  </a:cubicBezTo>
                  <a:cubicBezTo>
                    <a:pt x="0" y="1"/>
                    <a:pt x="0" y="10"/>
                    <a:pt x="6" y="10"/>
                  </a:cubicBezTo>
                  <a:cubicBezTo>
                    <a:pt x="12" y="10"/>
                    <a:pt x="18" y="10"/>
                    <a:pt x="24" y="9"/>
                  </a:cubicBezTo>
                  <a:cubicBezTo>
                    <a:pt x="26" y="9"/>
                    <a:pt x="28" y="6"/>
                    <a:pt x="27" y="4"/>
                  </a:cubicBezTo>
                  <a:cubicBezTo>
                    <a:pt x="26" y="1"/>
                    <a:pt x="24" y="0"/>
                    <a:pt x="22" y="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113"/>
            <p:cNvSpPr/>
            <p:nvPr/>
          </p:nvSpPr>
          <p:spPr bwMode="auto">
            <a:xfrm>
              <a:off x="3790950" y="5364163"/>
              <a:ext cx="101600" cy="44450"/>
            </a:xfrm>
            <a:custGeom>
              <a:avLst/>
              <a:gdLst>
                <a:gd name="T0" fmla="*/ 27 w 32"/>
                <a:gd name="T1" fmla="*/ 11 h 14"/>
                <a:gd name="T2" fmla="*/ 29 w 32"/>
                <a:gd name="T3" fmla="*/ 10 h 14"/>
                <a:gd name="T4" fmla="*/ 31 w 32"/>
                <a:gd name="T5" fmla="*/ 8 h 14"/>
                <a:gd name="T6" fmla="*/ 28 w 32"/>
                <a:gd name="T7" fmla="*/ 2 h 14"/>
                <a:gd name="T8" fmla="*/ 6 w 32"/>
                <a:gd name="T9" fmla="*/ 2 h 14"/>
                <a:gd name="T10" fmla="*/ 6 w 32"/>
                <a:gd name="T11" fmla="*/ 11 h 14"/>
                <a:gd name="T12" fmla="*/ 26 w 32"/>
                <a:gd name="T13" fmla="*/ 10 h 14"/>
                <a:gd name="T14" fmla="*/ 23 w 32"/>
                <a:gd name="T15" fmla="*/ 4 h 14"/>
                <a:gd name="T16" fmla="*/ 23 w 32"/>
                <a:gd name="T17" fmla="*/ 4 h 14"/>
                <a:gd name="T18" fmla="*/ 27 w 32"/>
                <a:gd name="T19" fmla="*/ 2 h 14"/>
                <a:gd name="T20" fmla="*/ 23 w 32"/>
                <a:gd name="T21" fmla="*/ 3 h 14"/>
                <a:gd name="T22" fmla="*/ 27 w 32"/>
                <a:gd name="T23"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14">
                  <a:moveTo>
                    <a:pt x="27" y="11"/>
                  </a:moveTo>
                  <a:cubicBezTo>
                    <a:pt x="25" y="12"/>
                    <a:pt x="29" y="11"/>
                    <a:pt x="29" y="10"/>
                  </a:cubicBezTo>
                  <a:cubicBezTo>
                    <a:pt x="30" y="10"/>
                    <a:pt x="30" y="9"/>
                    <a:pt x="31" y="8"/>
                  </a:cubicBezTo>
                  <a:cubicBezTo>
                    <a:pt x="32" y="6"/>
                    <a:pt x="31" y="3"/>
                    <a:pt x="28" y="2"/>
                  </a:cubicBezTo>
                  <a:cubicBezTo>
                    <a:pt x="21" y="0"/>
                    <a:pt x="13" y="1"/>
                    <a:pt x="6" y="2"/>
                  </a:cubicBezTo>
                  <a:cubicBezTo>
                    <a:pt x="0" y="2"/>
                    <a:pt x="0" y="11"/>
                    <a:pt x="6" y="11"/>
                  </a:cubicBezTo>
                  <a:cubicBezTo>
                    <a:pt x="13" y="10"/>
                    <a:pt x="19" y="9"/>
                    <a:pt x="26" y="10"/>
                  </a:cubicBezTo>
                  <a:cubicBezTo>
                    <a:pt x="25" y="8"/>
                    <a:pt x="24" y="6"/>
                    <a:pt x="23" y="4"/>
                  </a:cubicBezTo>
                  <a:cubicBezTo>
                    <a:pt x="23" y="4"/>
                    <a:pt x="23" y="4"/>
                    <a:pt x="23" y="4"/>
                  </a:cubicBezTo>
                  <a:cubicBezTo>
                    <a:pt x="24" y="4"/>
                    <a:pt x="25" y="3"/>
                    <a:pt x="27" y="2"/>
                  </a:cubicBezTo>
                  <a:cubicBezTo>
                    <a:pt x="25" y="2"/>
                    <a:pt x="24" y="3"/>
                    <a:pt x="23" y="3"/>
                  </a:cubicBezTo>
                  <a:cubicBezTo>
                    <a:pt x="17" y="6"/>
                    <a:pt x="22" y="14"/>
                    <a:pt x="27"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114"/>
            <p:cNvSpPr/>
            <p:nvPr/>
          </p:nvSpPr>
          <p:spPr bwMode="auto">
            <a:xfrm>
              <a:off x="3800475" y="5735638"/>
              <a:ext cx="92075" cy="41275"/>
            </a:xfrm>
            <a:custGeom>
              <a:avLst/>
              <a:gdLst>
                <a:gd name="T0" fmla="*/ 23 w 29"/>
                <a:gd name="T1" fmla="*/ 2 h 13"/>
                <a:gd name="T2" fmla="*/ 6 w 29"/>
                <a:gd name="T3" fmla="*/ 1 h 13"/>
                <a:gd name="T4" fmla="*/ 6 w 29"/>
                <a:gd name="T5" fmla="*/ 10 h 13"/>
                <a:gd name="T6" fmla="*/ 21 w 29"/>
                <a:gd name="T7" fmla="*/ 11 h 13"/>
                <a:gd name="T8" fmla="*/ 23 w 29"/>
                <a:gd name="T9" fmla="*/ 2 h 13"/>
              </a:gdLst>
              <a:ahLst/>
              <a:cxnLst>
                <a:cxn ang="0">
                  <a:pos x="T0" y="T1"/>
                </a:cxn>
                <a:cxn ang="0">
                  <a:pos x="T2" y="T3"/>
                </a:cxn>
                <a:cxn ang="0">
                  <a:pos x="T4" y="T5"/>
                </a:cxn>
                <a:cxn ang="0">
                  <a:pos x="T6" y="T7"/>
                </a:cxn>
                <a:cxn ang="0">
                  <a:pos x="T8" y="T9"/>
                </a:cxn>
              </a:cxnLst>
              <a:rect l="0" t="0" r="r" b="b"/>
              <a:pathLst>
                <a:path w="29" h="13">
                  <a:moveTo>
                    <a:pt x="23" y="2"/>
                  </a:moveTo>
                  <a:cubicBezTo>
                    <a:pt x="18" y="0"/>
                    <a:pt x="12" y="1"/>
                    <a:pt x="6" y="1"/>
                  </a:cubicBezTo>
                  <a:cubicBezTo>
                    <a:pt x="0" y="1"/>
                    <a:pt x="0" y="10"/>
                    <a:pt x="6" y="10"/>
                  </a:cubicBezTo>
                  <a:cubicBezTo>
                    <a:pt x="11" y="10"/>
                    <a:pt x="16" y="9"/>
                    <a:pt x="21" y="11"/>
                  </a:cubicBezTo>
                  <a:cubicBezTo>
                    <a:pt x="26" y="13"/>
                    <a:pt x="29" y="4"/>
                    <a:pt x="23" y="2"/>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115"/>
            <p:cNvSpPr/>
            <p:nvPr/>
          </p:nvSpPr>
          <p:spPr bwMode="auto">
            <a:xfrm>
              <a:off x="4425950" y="3762375"/>
              <a:ext cx="58738" cy="442912"/>
            </a:xfrm>
            <a:custGeom>
              <a:avLst/>
              <a:gdLst>
                <a:gd name="T0" fmla="*/ 18 w 19"/>
                <a:gd name="T1" fmla="*/ 132 h 140"/>
                <a:gd name="T2" fmla="*/ 16 w 19"/>
                <a:gd name="T3" fmla="*/ 102 h 140"/>
                <a:gd name="T4" fmla="*/ 14 w 19"/>
                <a:gd name="T5" fmla="*/ 69 h 140"/>
                <a:gd name="T6" fmla="*/ 9 w 19"/>
                <a:gd name="T7" fmla="*/ 37 h 140"/>
                <a:gd name="T8" fmla="*/ 9 w 19"/>
                <a:gd name="T9" fmla="*/ 6 h 140"/>
                <a:gd name="T10" fmla="*/ 1 w 19"/>
                <a:gd name="T11" fmla="*/ 8 h 140"/>
                <a:gd name="T12" fmla="*/ 1 w 19"/>
                <a:gd name="T13" fmla="*/ 44 h 140"/>
                <a:gd name="T14" fmla="*/ 5 w 19"/>
                <a:gd name="T15" fmla="*/ 76 h 140"/>
                <a:gd name="T16" fmla="*/ 8 w 19"/>
                <a:gd name="T17" fmla="*/ 108 h 140"/>
                <a:gd name="T18" fmla="*/ 9 w 19"/>
                <a:gd name="T19" fmla="*/ 134 h 140"/>
                <a:gd name="T20" fmla="*/ 18 w 19"/>
                <a:gd name="T21" fmla="*/ 13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40">
                  <a:moveTo>
                    <a:pt x="18" y="132"/>
                  </a:moveTo>
                  <a:cubicBezTo>
                    <a:pt x="16" y="123"/>
                    <a:pt x="17" y="111"/>
                    <a:pt x="16" y="102"/>
                  </a:cubicBezTo>
                  <a:cubicBezTo>
                    <a:pt x="15" y="91"/>
                    <a:pt x="14" y="80"/>
                    <a:pt x="14" y="69"/>
                  </a:cubicBezTo>
                  <a:cubicBezTo>
                    <a:pt x="13" y="58"/>
                    <a:pt x="11" y="48"/>
                    <a:pt x="9" y="37"/>
                  </a:cubicBezTo>
                  <a:cubicBezTo>
                    <a:pt x="8" y="27"/>
                    <a:pt x="11" y="17"/>
                    <a:pt x="9" y="6"/>
                  </a:cubicBezTo>
                  <a:cubicBezTo>
                    <a:pt x="8" y="0"/>
                    <a:pt x="0" y="3"/>
                    <a:pt x="1" y="8"/>
                  </a:cubicBezTo>
                  <a:cubicBezTo>
                    <a:pt x="3" y="20"/>
                    <a:pt x="0" y="32"/>
                    <a:pt x="1" y="44"/>
                  </a:cubicBezTo>
                  <a:cubicBezTo>
                    <a:pt x="2" y="54"/>
                    <a:pt x="5" y="65"/>
                    <a:pt x="5" y="76"/>
                  </a:cubicBezTo>
                  <a:cubicBezTo>
                    <a:pt x="6" y="87"/>
                    <a:pt x="7" y="97"/>
                    <a:pt x="8" y="108"/>
                  </a:cubicBezTo>
                  <a:cubicBezTo>
                    <a:pt x="9" y="117"/>
                    <a:pt x="7" y="126"/>
                    <a:pt x="9" y="134"/>
                  </a:cubicBezTo>
                  <a:cubicBezTo>
                    <a:pt x="10" y="140"/>
                    <a:pt x="19" y="138"/>
                    <a:pt x="18" y="13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116"/>
            <p:cNvSpPr/>
            <p:nvPr/>
          </p:nvSpPr>
          <p:spPr bwMode="auto">
            <a:xfrm>
              <a:off x="4422775" y="3759200"/>
              <a:ext cx="700088" cy="322262"/>
            </a:xfrm>
            <a:custGeom>
              <a:avLst/>
              <a:gdLst>
                <a:gd name="T0" fmla="*/ 5 w 221"/>
                <a:gd name="T1" fmla="*/ 11 h 102"/>
                <a:gd name="T2" fmla="*/ 89 w 221"/>
                <a:gd name="T3" fmla="*/ 20 h 102"/>
                <a:gd name="T4" fmla="*/ 150 w 221"/>
                <a:gd name="T5" fmla="*/ 34 h 102"/>
                <a:gd name="T6" fmla="*/ 214 w 221"/>
                <a:gd name="T7" fmla="*/ 46 h 102"/>
                <a:gd name="T8" fmla="*/ 212 w 221"/>
                <a:gd name="T9" fmla="*/ 38 h 102"/>
                <a:gd name="T10" fmla="*/ 157 w 221"/>
                <a:gd name="T11" fmla="*/ 55 h 102"/>
                <a:gd name="T12" fmla="*/ 111 w 221"/>
                <a:gd name="T13" fmla="*/ 71 h 102"/>
                <a:gd name="T14" fmla="*/ 59 w 221"/>
                <a:gd name="T15" fmla="*/ 87 h 102"/>
                <a:gd name="T16" fmla="*/ 12 w 221"/>
                <a:gd name="T17" fmla="*/ 91 h 102"/>
                <a:gd name="T18" fmla="*/ 14 w 221"/>
                <a:gd name="T19" fmla="*/ 100 h 102"/>
                <a:gd name="T20" fmla="*/ 61 w 221"/>
                <a:gd name="T21" fmla="*/ 96 h 102"/>
                <a:gd name="T22" fmla="*/ 119 w 221"/>
                <a:gd name="T23" fmla="*/ 77 h 102"/>
                <a:gd name="T24" fmla="*/ 217 w 221"/>
                <a:gd name="T25" fmla="*/ 46 h 102"/>
                <a:gd name="T26" fmla="*/ 214 w 221"/>
                <a:gd name="T27" fmla="*/ 37 h 102"/>
                <a:gd name="T28" fmla="*/ 100 w 221"/>
                <a:gd name="T29" fmla="*/ 11 h 102"/>
                <a:gd name="T30" fmla="*/ 9 w 221"/>
                <a:gd name="T31" fmla="*/ 3 h 102"/>
                <a:gd name="T32" fmla="*/ 5 w 221"/>
                <a:gd name="T33" fmla="*/ 1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1" h="102">
                  <a:moveTo>
                    <a:pt x="5" y="11"/>
                  </a:moveTo>
                  <a:cubicBezTo>
                    <a:pt x="28" y="29"/>
                    <a:pt x="62" y="20"/>
                    <a:pt x="89" y="20"/>
                  </a:cubicBezTo>
                  <a:cubicBezTo>
                    <a:pt x="109" y="20"/>
                    <a:pt x="131" y="28"/>
                    <a:pt x="150" y="34"/>
                  </a:cubicBezTo>
                  <a:cubicBezTo>
                    <a:pt x="171" y="40"/>
                    <a:pt x="193" y="44"/>
                    <a:pt x="214" y="46"/>
                  </a:cubicBezTo>
                  <a:cubicBezTo>
                    <a:pt x="214" y="43"/>
                    <a:pt x="213" y="41"/>
                    <a:pt x="212" y="38"/>
                  </a:cubicBezTo>
                  <a:cubicBezTo>
                    <a:pt x="195" y="49"/>
                    <a:pt x="177" y="52"/>
                    <a:pt x="157" y="55"/>
                  </a:cubicBezTo>
                  <a:cubicBezTo>
                    <a:pt x="141" y="58"/>
                    <a:pt x="126" y="64"/>
                    <a:pt x="111" y="71"/>
                  </a:cubicBezTo>
                  <a:cubicBezTo>
                    <a:pt x="94" y="77"/>
                    <a:pt x="76" y="82"/>
                    <a:pt x="59" y="87"/>
                  </a:cubicBezTo>
                  <a:cubicBezTo>
                    <a:pt x="43" y="91"/>
                    <a:pt x="27" y="86"/>
                    <a:pt x="12" y="91"/>
                  </a:cubicBezTo>
                  <a:cubicBezTo>
                    <a:pt x="7" y="93"/>
                    <a:pt x="9" y="102"/>
                    <a:pt x="14" y="100"/>
                  </a:cubicBezTo>
                  <a:cubicBezTo>
                    <a:pt x="29" y="95"/>
                    <a:pt x="46" y="100"/>
                    <a:pt x="61" y="96"/>
                  </a:cubicBezTo>
                  <a:cubicBezTo>
                    <a:pt x="81" y="91"/>
                    <a:pt x="100" y="85"/>
                    <a:pt x="119" y="77"/>
                  </a:cubicBezTo>
                  <a:cubicBezTo>
                    <a:pt x="151" y="64"/>
                    <a:pt x="187" y="65"/>
                    <a:pt x="217" y="46"/>
                  </a:cubicBezTo>
                  <a:cubicBezTo>
                    <a:pt x="221" y="43"/>
                    <a:pt x="219" y="38"/>
                    <a:pt x="214" y="37"/>
                  </a:cubicBezTo>
                  <a:cubicBezTo>
                    <a:pt x="175" y="34"/>
                    <a:pt x="139" y="18"/>
                    <a:pt x="100" y="11"/>
                  </a:cubicBezTo>
                  <a:cubicBezTo>
                    <a:pt x="71" y="6"/>
                    <a:pt x="35" y="23"/>
                    <a:pt x="9" y="3"/>
                  </a:cubicBezTo>
                  <a:cubicBezTo>
                    <a:pt x="5" y="0"/>
                    <a:pt x="0" y="7"/>
                    <a:pt x="5"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117"/>
            <p:cNvSpPr/>
            <p:nvPr/>
          </p:nvSpPr>
          <p:spPr bwMode="auto">
            <a:xfrm>
              <a:off x="3157538" y="4973638"/>
              <a:ext cx="60325" cy="412750"/>
            </a:xfrm>
            <a:custGeom>
              <a:avLst/>
              <a:gdLst>
                <a:gd name="T0" fmla="*/ 13 w 19"/>
                <a:gd name="T1" fmla="*/ 125 h 130"/>
                <a:gd name="T2" fmla="*/ 10 w 19"/>
                <a:gd name="T3" fmla="*/ 69 h 130"/>
                <a:gd name="T4" fmla="*/ 10 w 19"/>
                <a:gd name="T5" fmla="*/ 6 h 130"/>
                <a:gd name="T6" fmla="*/ 2 w 19"/>
                <a:gd name="T7" fmla="*/ 8 h 130"/>
                <a:gd name="T8" fmla="*/ 1 w 19"/>
                <a:gd name="T9" fmla="*/ 63 h 130"/>
                <a:gd name="T10" fmla="*/ 5 w 19"/>
                <a:gd name="T11" fmla="*/ 123 h 130"/>
                <a:gd name="T12" fmla="*/ 13 w 19"/>
                <a:gd name="T13" fmla="*/ 125 h 130"/>
              </a:gdLst>
              <a:ahLst/>
              <a:cxnLst>
                <a:cxn ang="0">
                  <a:pos x="T0" y="T1"/>
                </a:cxn>
                <a:cxn ang="0">
                  <a:pos x="T2" y="T3"/>
                </a:cxn>
                <a:cxn ang="0">
                  <a:pos x="T4" y="T5"/>
                </a:cxn>
                <a:cxn ang="0">
                  <a:pos x="T6" y="T7"/>
                </a:cxn>
                <a:cxn ang="0">
                  <a:pos x="T8" y="T9"/>
                </a:cxn>
                <a:cxn ang="0">
                  <a:pos x="T10" y="T11"/>
                </a:cxn>
                <a:cxn ang="0">
                  <a:pos x="T12" y="T13"/>
                </a:cxn>
              </a:cxnLst>
              <a:rect l="0" t="0" r="r" b="b"/>
              <a:pathLst>
                <a:path w="19" h="130">
                  <a:moveTo>
                    <a:pt x="13" y="125"/>
                  </a:moveTo>
                  <a:cubicBezTo>
                    <a:pt x="19" y="106"/>
                    <a:pt x="11" y="88"/>
                    <a:pt x="10" y="69"/>
                  </a:cubicBezTo>
                  <a:cubicBezTo>
                    <a:pt x="10" y="48"/>
                    <a:pt x="15" y="27"/>
                    <a:pt x="10" y="6"/>
                  </a:cubicBezTo>
                  <a:cubicBezTo>
                    <a:pt x="9" y="0"/>
                    <a:pt x="0" y="3"/>
                    <a:pt x="2" y="8"/>
                  </a:cubicBezTo>
                  <a:cubicBezTo>
                    <a:pt x="6" y="26"/>
                    <a:pt x="3" y="45"/>
                    <a:pt x="1" y="63"/>
                  </a:cubicBezTo>
                  <a:cubicBezTo>
                    <a:pt x="0" y="83"/>
                    <a:pt x="10" y="103"/>
                    <a:pt x="5" y="123"/>
                  </a:cubicBezTo>
                  <a:cubicBezTo>
                    <a:pt x="3" y="128"/>
                    <a:pt x="12" y="130"/>
                    <a:pt x="13" y="12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118"/>
            <p:cNvSpPr/>
            <p:nvPr/>
          </p:nvSpPr>
          <p:spPr bwMode="auto">
            <a:xfrm>
              <a:off x="2840038" y="4976813"/>
              <a:ext cx="365125" cy="206375"/>
            </a:xfrm>
            <a:custGeom>
              <a:avLst/>
              <a:gdLst>
                <a:gd name="T0" fmla="*/ 100 w 115"/>
                <a:gd name="T1" fmla="*/ 2 h 65"/>
                <a:gd name="T2" fmla="*/ 4 w 115"/>
                <a:gd name="T3" fmla="*/ 39 h 65"/>
                <a:gd name="T4" fmla="*/ 5 w 115"/>
                <a:gd name="T5" fmla="*/ 47 h 65"/>
                <a:gd name="T6" fmla="*/ 109 w 115"/>
                <a:gd name="T7" fmla="*/ 64 h 65"/>
                <a:gd name="T8" fmla="*/ 109 w 115"/>
                <a:gd name="T9" fmla="*/ 55 h 65"/>
                <a:gd name="T10" fmla="*/ 8 w 115"/>
                <a:gd name="T11" fmla="*/ 39 h 65"/>
                <a:gd name="T12" fmla="*/ 9 w 115"/>
                <a:gd name="T13" fmla="*/ 47 h 65"/>
                <a:gd name="T14" fmla="*/ 103 w 115"/>
                <a:gd name="T15" fmla="*/ 11 h 65"/>
                <a:gd name="T16" fmla="*/ 100 w 115"/>
                <a:gd name="T17" fmla="*/ 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65">
                  <a:moveTo>
                    <a:pt x="100" y="2"/>
                  </a:moveTo>
                  <a:cubicBezTo>
                    <a:pt x="68" y="14"/>
                    <a:pt x="36" y="25"/>
                    <a:pt x="4" y="39"/>
                  </a:cubicBezTo>
                  <a:cubicBezTo>
                    <a:pt x="0" y="41"/>
                    <a:pt x="2" y="46"/>
                    <a:pt x="5" y="47"/>
                  </a:cubicBezTo>
                  <a:cubicBezTo>
                    <a:pt x="39" y="56"/>
                    <a:pt x="74" y="62"/>
                    <a:pt x="109" y="64"/>
                  </a:cubicBezTo>
                  <a:cubicBezTo>
                    <a:pt x="115" y="65"/>
                    <a:pt x="115" y="56"/>
                    <a:pt x="109" y="55"/>
                  </a:cubicBezTo>
                  <a:cubicBezTo>
                    <a:pt x="75" y="53"/>
                    <a:pt x="41" y="47"/>
                    <a:pt x="8" y="39"/>
                  </a:cubicBezTo>
                  <a:cubicBezTo>
                    <a:pt x="8" y="41"/>
                    <a:pt x="8" y="44"/>
                    <a:pt x="9" y="47"/>
                  </a:cubicBezTo>
                  <a:cubicBezTo>
                    <a:pt x="39" y="33"/>
                    <a:pt x="71" y="23"/>
                    <a:pt x="103" y="11"/>
                  </a:cubicBezTo>
                  <a:cubicBezTo>
                    <a:pt x="108" y="8"/>
                    <a:pt x="106" y="0"/>
                    <a:pt x="100" y="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119"/>
            <p:cNvSpPr/>
            <p:nvPr/>
          </p:nvSpPr>
          <p:spPr bwMode="auto">
            <a:xfrm>
              <a:off x="5775325" y="5065713"/>
              <a:ext cx="57150" cy="361950"/>
            </a:xfrm>
            <a:custGeom>
              <a:avLst/>
              <a:gdLst>
                <a:gd name="T0" fmla="*/ 16 w 18"/>
                <a:gd name="T1" fmla="*/ 108 h 114"/>
                <a:gd name="T2" fmla="*/ 11 w 18"/>
                <a:gd name="T3" fmla="*/ 66 h 114"/>
                <a:gd name="T4" fmla="*/ 9 w 18"/>
                <a:gd name="T5" fmla="*/ 6 h 114"/>
                <a:gd name="T6" fmla="*/ 1 w 18"/>
                <a:gd name="T7" fmla="*/ 9 h 114"/>
                <a:gd name="T8" fmla="*/ 2 w 18"/>
                <a:gd name="T9" fmla="*/ 59 h 114"/>
                <a:gd name="T10" fmla="*/ 7 w 18"/>
                <a:gd name="T11" fmla="*/ 106 h 114"/>
                <a:gd name="T12" fmla="*/ 16 w 18"/>
                <a:gd name="T13" fmla="*/ 108 h 114"/>
              </a:gdLst>
              <a:ahLst/>
              <a:cxnLst>
                <a:cxn ang="0">
                  <a:pos x="T0" y="T1"/>
                </a:cxn>
                <a:cxn ang="0">
                  <a:pos x="T2" y="T3"/>
                </a:cxn>
                <a:cxn ang="0">
                  <a:pos x="T4" y="T5"/>
                </a:cxn>
                <a:cxn ang="0">
                  <a:pos x="T6" y="T7"/>
                </a:cxn>
                <a:cxn ang="0">
                  <a:pos x="T8" y="T9"/>
                </a:cxn>
                <a:cxn ang="0">
                  <a:pos x="T10" y="T11"/>
                </a:cxn>
                <a:cxn ang="0">
                  <a:pos x="T12" y="T13"/>
                </a:cxn>
              </a:cxnLst>
              <a:rect l="0" t="0" r="r" b="b"/>
              <a:pathLst>
                <a:path w="18" h="114">
                  <a:moveTo>
                    <a:pt x="16" y="108"/>
                  </a:moveTo>
                  <a:cubicBezTo>
                    <a:pt x="18" y="94"/>
                    <a:pt x="11" y="80"/>
                    <a:pt x="11" y="66"/>
                  </a:cubicBezTo>
                  <a:cubicBezTo>
                    <a:pt x="10" y="46"/>
                    <a:pt x="14" y="26"/>
                    <a:pt x="9" y="6"/>
                  </a:cubicBezTo>
                  <a:cubicBezTo>
                    <a:pt x="8" y="0"/>
                    <a:pt x="0" y="3"/>
                    <a:pt x="1" y="9"/>
                  </a:cubicBezTo>
                  <a:cubicBezTo>
                    <a:pt x="5" y="25"/>
                    <a:pt x="3" y="42"/>
                    <a:pt x="2" y="59"/>
                  </a:cubicBezTo>
                  <a:cubicBezTo>
                    <a:pt x="1" y="74"/>
                    <a:pt x="9" y="91"/>
                    <a:pt x="7" y="106"/>
                  </a:cubicBezTo>
                  <a:cubicBezTo>
                    <a:pt x="6" y="111"/>
                    <a:pt x="15" y="114"/>
                    <a:pt x="16" y="10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120"/>
            <p:cNvSpPr/>
            <p:nvPr/>
          </p:nvSpPr>
          <p:spPr bwMode="auto">
            <a:xfrm>
              <a:off x="5778500" y="5059363"/>
              <a:ext cx="346075" cy="203200"/>
            </a:xfrm>
            <a:custGeom>
              <a:avLst/>
              <a:gdLst>
                <a:gd name="T0" fmla="*/ 7 w 109"/>
                <a:gd name="T1" fmla="*/ 12 h 64"/>
                <a:gd name="T2" fmla="*/ 103 w 109"/>
                <a:gd name="T3" fmla="*/ 31 h 64"/>
                <a:gd name="T4" fmla="*/ 103 w 109"/>
                <a:gd name="T5" fmla="*/ 22 h 64"/>
                <a:gd name="T6" fmla="*/ 6 w 109"/>
                <a:gd name="T7" fmla="*/ 54 h 64"/>
                <a:gd name="T8" fmla="*/ 8 w 109"/>
                <a:gd name="T9" fmla="*/ 63 h 64"/>
                <a:gd name="T10" fmla="*/ 105 w 109"/>
                <a:gd name="T11" fmla="*/ 31 h 64"/>
                <a:gd name="T12" fmla="*/ 105 w 109"/>
                <a:gd name="T13" fmla="*/ 22 h 64"/>
                <a:gd name="T14" fmla="*/ 7 w 109"/>
                <a:gd name="T15" fmla="*/ 3 h 64"/>
                <a:gd name="T16" fmla="*/ 7 w 109"/>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64">
                  <a:moveTo>
                    <a:pt x="7" y="12"/>
                  </a:moveTo>
                  <a:cubicBezTo>
                    <a:pt x="40" y="10"/>
                    <a:pt x="71" y="23"/>
                    <a:pt x="103" y="31"/>
                  </a:cubicBezTo>
                  <a:cubicBezTo>
                    <a:pt x="103" y="28"/>
                    <a:pt x="103" y="25"/>
                    <a:pt x="103" y="22"/>
                  </a:cubicBezTo>
                  <a:cubicBezTo>
                    <a:pt x="69" y="27"/>
                    <a:pt x="39" y="45"/>
                    <a:pt x="6" y="54"/>
                  </a:cubicBezTo>
                  <a:cubicBezTo>
                    <a:pt x="0" y="56"/>
                    <a:pt x="3" y="64"/>
                    <a:pt x="8" y="63"/>
                  </a:cubicBezTo>
                  <a:cubicBezTo>
                    <a:pt x="41" y="54"/>
                    <a:pt x="71" y="36"/>
                    <a:pt x="105" y="31"/>
                  </a:cubicBezTo>
                  <a:cubicBezTo>
                    <a:pt x="109" y="30"/>
                    <a:pt x="109" y="23"/>
                    <a:pt x="105" y="22"/>
                  </a:cubicBezTo>
                  <a:cubicBezTo>
                    <a:pt x="73" y="14"/>
                    <a:pt x="41" y="0"/>
                    <a:pt x="7" y="3"/>
                  </a:cubicBezTo>
                  <a:cubicBezTo>
                    <a:pt x="1" y="4"/>
                    <a:pt x="1" y="13"/>
                    <a:pt x="7" y="1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95" name="文本框 194"/>
          <p:cNvSpPr txBox="1"/>
          <p:nvPr/>
        </p:nvSpPr>
        <p:spPr>
          <a:xfrm>
            <a:off x="4696051" y="2319945"/>
            <a:ext cx="2711456"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7280</a:t>
            </a:r>
            <a:r>
              <a:rPr lang="zh-CN" altLang="en-US" sz="2800" dirty="0">
                <a:latin typeface="+mj-ea"/>
                <a:ea typeface="+mj-ea"/>
              </a:rPr>
              <a:t>人</a:t>
            </a:r>
            <a:endParaRPr lang="zh-CN" altLang="en-US" sz="4800" dirty="0">
              <a:latin typeface="+mj-ea"/>
              <a:ea typeface="+mj-ea"/>
            </a:endParaRPr>
          </a:p>
        </p:txBody>
      </p:sp>
      <p:grpSp>
        <p:nvGrpSpPr>
          <p:cNvPr id="185" name="组合 184"/>
          <p:cNvGrpSpPr/>
          <p:nvPr/>
        </p:nvGrpSpPr>
        <p:grpSpPr>
          <a:xfrm>
            <a:off x="4199691" y="5556200"/>
            <a:ext cx="3792618" cy="403538"/>
            <a:chOff x="1287565" y="3839790"/>
            <a:chExt cx="3792618" cy="403538"/>
          </a:xfrm>
          <a:solidFill>
            <a:schemeClr val="accent2"/>
          </a:solidFill>
        </p:grpSpPr>
        <p:sp>
          <p:nvSpPr>
            <p:cNvPr id="187"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96"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97"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98"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99"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0"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1"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2"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3"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grpSp>
      <p:grpSp>
        <p:nvGrpSpPr>
          <p:cNvPr id="204" name="组合 203"/>
          <p:cNvGrpSpPr/>
          <p:nvPr/>
        </p:nvGrpSpPr>
        <p:grpSpPr>
          <a:xfrm>
            <a:off x="4199691" y="6021402"/>
            <a:ext cx="3792618" cy="403538"/>
            <a:chOff x="1287565" y="3839790"/>
            <a:chExt cx="3792618" cy="403538"/>
          </a:xfrm>
          <a:solidFill>
            <a:schemeClr val="accent3"/>
          </a:solidFill>
        </p:grpSpPr>
        <p:sp>
          <p:nvSpPr>
            <p:cNvPr id="205"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6"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7"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8"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9"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10"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11"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12"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13"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grpSp>
      <p:sp>
        <p:nvSpPr>
          <p:cNvPr id="214" name="矩形 213"/>
          <p:cNvSpPr/>
          <p:nvPr/>
        </p:nvSpPr>
        <p:spPr>
          <a:xfrm>
            <a:off x="1136129" y="2483100"/>
            <a:ext cx="2650533" cy="3954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5"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tx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16" name="矩形 215"/>
          <p:cNvSpPr/>
          <p:nvPr/>
        </p:nvSpPr>
        <p:spPr>
          <a:xfrm>
            <a:off x="8775891" y="2483100"/>
            <a:ext cx="2650533" cy="3954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7" name="KSO_Shape"/>
          <p:cNvSpPr/>
          <p:nvPr/>
        </p:nvSpPr>
        <p:spPr bwMode="auto">
          <a:xfrm flipH="1">
            <a:off x="11379938"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tx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9" name="矩形 8"/>
          <p:cNvSpPr/>
          <p:nvPr/>
        </p:nvSpPr>
        <p:spPr>
          <a:xfrm>
            <a:off x="312391"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2" name="矩形 11"/>
          <p:cNvSpPr/>
          <p:nvPr/>
        </p:nvSpPr>
        <p:spPr>
          <a:xfrm>
            <a:off x="3273305"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5" name="矩形 14"/>
          <p:cNvSpPr/>
          <p:nvPr/>
        </p:nvSpPr>
        <p:spPr>
          <a:xfrm>
            <a:off x="6234219"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3" name="Oval 6"/>
          <p:cNvSpPr>
            <a:spLocks noChangeArrowheads="1"/>
          </p:cNvSpPr>
          <p:nvPr/>
        </p:nvSpPr>
        <p:spPr bwMode="auto">
          <a:xfrm>
            <a:off x="1054938" y="257307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5" name="Oval 6"/>
          <p:cNvSpPr>
            <a:spLocks noChangeArrowheads="1"/>
          </p:cNvSpPr>
          <p:nvPr/>
        </p:nvSpPr>
        <p:spPr bwMode="auto">
          <a:xfrm>
            <a:off x="4053043" y="2573074"/>
            <a:ext cx="1051386" cy="1058949"/>
          </a:xfrm>
          <a:prstGeom prst="ellipse">
            <a:avLst/>
          </a:prstGeom>
          <a:solidFill>
            <a:schemeClr val="accent2"/>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6" name="Oval 6"/>
          <p:cNvSpPr>
            <a:spLocks noChangeArrowheads="1"/>
          </p:cNvSpPr>
          <p:nvPr/>
        </p:nvSpPr>
        <p:spPr bwMode="auto">
          <a:xfrm>
            <a:off x="7050382" y="2573074"/>
            <a:ext cx="1051386" cy="1058949"/>
          </a:xfrm>
          <a:prstGeom prst="ellipse">
            <a:avLst/>
          </a:prstGeom>
          <a:solidFill>
            <a:schemeClr val="accent3"/>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0" name="KSO_Shape"/>
          <p:cNvSpPr/>
          <p:nvPr/>
        </p:nvSpPr>
        <p:spPr>
          <a:xfrm>
            <a:off x="2603434"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21" name="KSO_Shape"/>
          <p:cNvSpPr/>
          <p:nvPr/>
        </p:nvSpPr>
        <p:spPr>
          <a:xfrm>
            <a:off x="5601539"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16" name="矩形 15"/>
          <p:cNvSpPr/>
          <p:nvPr/>
        </p:nvSpPr>
        <p:spPr>
          <a:xfrm>
            <a:off x="9231558"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7" name="Oval 6"/>
          <p:cNvSpPr>
            <a:spLocks noChangeArrowheads="1"/>
          </p:cNvSpPr>
          <p:nvPr/>
        </p:nvSpPr>
        <p:spPr bwMode="auto">
          <a:xfrm>
            <a:off x="10048487" y="2573074"/>
            <a:ext cx="1051386" cy="1058949"/>
          </a:xfrm>
          <a:prstGeom prst="ellipse">
            <a:avLst/>
          </a:prstGeom>
          <a:solidFill>
            <a:schemeClr val="accent4"/>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19" name="KSO_Shape"/>
          <p:cNvSpPr/>
          <p:nvPr/>
        </p:nvSpPr>
        <p:spPr>
          <a:xfrm>
            <a:off x="8598878"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18" name="KSO_Shape"/>
          <p:cNvSpPr/>
          <p:nvPr/>
        </p:nvSpPr>
        <p:spPr bwMode="auto">
          <a:xfrm>
            <a:off x="1285278" y="2847560"/>
            <a:ext cx="590707" cy="509977"/>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7" name="KSO_Shape"/>
          <p:cNvSpPr/>
          <p:nvPr/>
        </p:nvSpPr>
        <p:spPr bwMode="auto">
          <a:xfrm>
            <a:off x="4283383" y="2864789"/>
            <a:ext cx="590707" cy="475519"/>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8" name="KSO_Shape"/>
          <p:cNvSpPr/>
          <p:nvPr/>
        </p:nvSpPr>
        <p:spPr bwMode="auto">
          <a:xfrm>
            <a:off x="7361009" y="2864789"/>
            <a:ext cx="529019" cy="530891"/>
          </a:xfrm>
          <a:custGeom>
            <a:avLst/>
            <a:gdLst>
              <a:gd name="T0" fmla="*/ 1735389 w 3295"/>
              <a:gd name="T1" fmla="*/ 901016 h 3303"/>
              <a:gd name="T2" fmla="*/ 828737 w 3295"/>
              <a:gd name="T3" fmla="*/ 0 h 3303"/>
              <a:gd name="T4" fmla="*/ 2179 w 3295"/>
              <a:gd name="T5" fmla="*/ 0 h 3303"/>
              <a:gd name="T6" fmla="*/ 0 w 3295"/>
              <a:gd name="T7" fmla="*/ 825795 h 3303"/>
              <a:gd name="T8" fmla="*/ 896300 w 3295"/>
              <a:gd name="T9" fmla="*/ 1740438 h 3303"/>
              <a:gd name="T10" fmla="*/ 1107707 w 3295"/>
              <a:gd name="T11" fmla="*/ 1742074 h 3303"/>
              <a:gd name="T12" fmla="*/ 1737024 w 3295"/>
              <a:gd name="T13" fmla="*/ 1112507 h 3303"/>
              <a:gd name="T14" fmla="*/ 1735389 w 3295"/>
              <a:gd name="T15" fmla="*/ 901016 h 3303"/>
              <a:gd name="T16" fmla="*/ 221214 w 3295"/>
              <a:gd name="T17" fmla="*/ 373379 h 3303"/>
              <a:gd name="T18" fmla="*/ 369962 w 3295"/>
              <a:gd name="T19" fmla="*/ 225118 h 3303"/>
              <a:gd name="T20" fmla="*/ 518165 w 3295"/>
              <a:gd name="T21" fmla="*/ 373379 h 3303"/>
              <a:gd name="T22" fmla="*/ 369962 w 3295"/>
              <a:gd name="T23" fmla="*/ 521641 h 3303"/>
              <a:gd name="T24" fmla="*/ 221214 w 3295"/>
              <a:gd name="T25" fmla="*/ 373379 h 3303"/>
              <a:gd name="T26" fmla="*/ 1028702 w 3295"/>
              <a:gd name="T27" fmla="*/ 1408485 h 3303"/>
              <a:gd name="T28" fmla="*/ 451147 w 3295"/>
              <a:gd name="T29" fmla="*/ 831246 h 3303"/>
              <a:gd name="T30" fmla="*/ 503998 w 3295"/>
              <a:gd name="T31" fmla="*/ 778918 h 3303"/>
              <a:gd name="T32" fmla="*/ 1081008 w 3295"/>
              <a:gd name="T33" fmla="*/ 1355612 h 3303"/>
              <a:gd name="T34" fmla="*/ 1028702 w 3295"/>
              <a:gd name="T35" fmla="*/ 1408485 h 3303"/>
              <a:gd name="T36" fmla="*/ 1185622 w 3295"/>
              <a:gd name="T37" fmla="*/ 1250957 h 3303"/>
              <a:gd name="T38" fmla="*/ 608612 w 3295"/>
              <a:gd name="T39" fmla="*/ 673718 h 3303"/>
              <a:gd name="T40" fmla="*/ 661464 w 3295"/>
              <a:gd name="T41" fmla="*/ 621390 h 3303"/>
              <a:gd name="T42" fmla="*/ 1238474 w 3295"/>
              <a:gd name="T43" fmla="*/ 1198629 h 3303"/>
              <a:gd name="T44" fmla="*/ 1185622 w 3295"/>
              <a:gd name="T45" fmla="*/ 1250957 h 3303"/>
              <a:gd name="T46" fmla="*/ 1343088 w 3295"/>
              <a:gd name="T47" fmla="*/ 1093429 h 3303"/>
              <a:gd name="T48" fmla="*/ 766078 w 3295"/>
              <a:gd name="T49" fmla="*/ 516190 h 3303"/>
              <a:gd name="T50" fmla="*/ 818929 w 3295"/>
              <a:gd name="T51" fmla="*/ 463863 h 3303"/>
              <a:gd name="T52" fmla="*/ 1395939 w 3295"/>
              <a:gd name="T53" fmla="*/ 1041102 h 3303"/>
              <a:gd name="T54" fmla="*/ 1343088 w 3295"/>
              <a:gd name="T55" fmla="*/ 1093429 h 330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95" h="3303">
                <a:moveTo>
                  <a:pt x="3185" y="1653"/>
                </a:moveTo>
                <a:cubicBezTo>
                  <a:pt x="1521" y="0"/>
                  <a:pt x="1521" y="0"/>
                  <a:pt x="1521" y="0"/>
                </a:cubicBezTo>
                <a:cubicBezTo>
                  <a:pt x="4" y="0"/>
                  <a:pt x="4" y="0"/>
                  <a:pt x="4" y="0"/>
                </a:cubicBezTo>
                <a:cubicBezTo>
                  <a:pt x="0" y="1515"/>
                  <a:pt x="0" y="1515"/>
                  <a:pt x="0" y="1515"/>
                </a:cubicBezTo>
                <a:cubicBezTo>
                  <a:pt x="1645" y="3193"/>
                  <a:pt x="1645" y="3193"/>
                  <a:pt x="1645" y="3193"/>
                </a:cubicBezTo>
                <a:cubicBezTo>
                  <a:pt x="1753" y="3301"/>
                  <a:pt x="1927" y="3303"/>
                  <a:pt x="2033" y="3196"/>
                </a:cubicBezTo>
                <a:cubicBezTo>
                  <a:pt x="3188" y="2041"/>
                  <a:pt x="3188" y="2041"/>
                  <a:pt x="3188" y="2041"/>
                </a:cubicBezTo>
                <a:cubicBezTo>
                  <a:pt x="3295" y="1934"/>
                  <a:pt x="3294" y="1761"/>
                  <a:pt x="3185" y="1653"/>
                </a:cubicBezTo>
                <a:close/>
                <a:moveTo>
                  <a:pt x="406" y="685"/>
                </a:moveTo>
                <a:cubicBezTo>
                  <a:pt x="406" y="535"/>
                  <a:pt x="528" y="413"/>
                  <a:pt x="679" y="413"/>
                </a:cubicBezTo>
                <a:cubicBezTo>
                  <a:pt x="829" y="413"/>
                  <a:pt x="951" y="535"/>
                  <a:pt x="951" y="685"/>
                </a:cubicBezTo>
                <a:cubicBezTo>
                  <a:pt x="951" y="835"/>
                  <a:pt x="829" y="957"/>
                  <a:pt x="679" y="957"/>
                </a:cubicBezTo>
                <a:cubicBezTo>
                  <a:pt x="528" y="957"/>
                  <a:pt x="406" y="835"/>
                  <a:pt x="406" y="685"/>
                </a:cubicBezTo>
                <a:close/>
                <a:moveTo>
                  <a:pt x="1888" y="2584"/>
                </a:moveTo>
                <a:cubicBezTo>
                  <a:pt x="828" y="1525"/>
                  <a:pt x="828" y="1525"/>
                  <a:pt x="828" y="1525"/>
                </a:cubicBezTo>
                <a:cubicBezTo>
                  <a:pt x="925" y="1429"/>
                  <a:pt x="925" y="1429"/>
                  <a:pt x="925" y="1429"/>
                </a:cubicBezTo>
                <a:cubicBezTo>
                  <a:pt x="1984" y="2487"/>
                  <a:pt x="1984" y="2487"/>
                  <a:pt x="1984" y="2487"/>
                </a:cubicBezTo>
                <a:lnTo>
                  <a:pt x="1888" y="2584"/>
                </a:lnTo>
                <a:close/>
                <a:moveTo>
                  <a:pt x="2176" y="2295"/>
                </a:moveTo>
                <a:cubicBezTo>
                  <a:pt x="1117" y="1236"/>
                  <a:pt x="1117" y="1236"/>
                  <a:pt x="1117" y="1236"/>
                </a:cubicBezTo>
                <a:cubicBezTo>
                  <a:pt x="1214" y="1140"/>
                  <a:pt x="1214" y="1140"/>
                  <a:pt x="1214" y="1140"/>
                </a:cubicBezTo>
                <a:cubicBezTo>
                  <a:pt x="2273" y="2199"/>
                  <a:pt x="2273" y="2199"/>
                  <a:pt x="2273" y="2199"/>
                </a:cubicBezTo>
                <a:lnTo>
                  <a:pt x="2176" y="2295"/>
                </a:lnTo>
                <a:close/>
                <a:moveTo>
                  <a:pt x="2465" y="2006"/>
                </a:moveTo>
                <a:cubicBezTo>
                  <a:pt x="1406" y="947"/>
                  <a:pt x="1406" y="947"/>
                  <a:pt x="1406" y="947"/>
                </a:cubicBezTo>
                <a:cubicBezTo>
                  <a:pt x="1503" y="851"/>
                  <a:pt x="1503" y="851"/>
                  <a:pt x="1503" y="851"/>
                </a:cubicBezTo>
                <a:cubicBezTo>
                  <a:pt x="2562" y="1910"/>
                  <a:pt x="2562" y="1910"/>
                  <a:pt x="2562" y="1910"/>
                </a:cubicBezTo>
                <a:lnTo>
                  <a:pt x="2465" y="200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1" name="KSO_Shape"/>
          <p:cNvSpPr/>
          <p:nvPr/>
        </p:nvSpPr>
        <p:spPr bwMode="auto">
          <a:xfrm>
            <a:off x="10216478" y="2785040"/>
            <a:ext cx="678212" cy="690387"/>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8" name="矩形 27"/>
          <p:cNvSpPr/>
          <p:nvPr/>
        </p:nvSpPr>
        <p:spPr>
          <a:xfrm>
            <a:off x="6683649" y="2276878"/>
            <a:ext cx="4564127" cy="3990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
        <p:nvSpPr>
          <p:cNvPr id="22" name="Freeform 9"/>
          <p:cNvSpPr>
            <a:spLocks noEditPoints="1"/>
          </p:cNvSpPr>
          <p:nvPr/>
        </p:nvSpPr>
        <p:spPr bwMode="auto">
          <a:xfrm>
            <a:off x="3619234" y="4689683"/>
            <a:ext cx="997914" cy="1343753"/>
          </a:xfrm>
          <a:custGeom>
            <a:avLst/>
            <a:gdLst/>
            <a:ahLst/>
            <a:cxnLst>
              <a:cxn ang="0">
                <a:pos x="277" y="222"/>
              </a:cxn>
              <a:cxn ang="0">
                <a:pos x="321" y="75"/>
              </a:cxn>
              <a:cxn ang="0">
                <a:pos x="202" y="2"/>
              </a:cxn>
              <a:cxn ang="0">
                <a:pos x="56" y="20"/>
              </a:cxn>
              <a:cxn ang="0">
                <a:pos x="25" y="126"/>
              </a:cxn>
              <a:cxn ang="0">
                <a:pos x="4" y="485"/>
              </a:cxn>
              <a:cxn ang="0">
                <a:pos x="115" y="509"/>
              </a:cxn>
              <a:cxn ang="0">
                <a:pos x="305" y="496"/>
              </a:cxn>
              <a:cxn ang="0">
                <a:pos x="370" y="315"/>
              </a:cxn>
              <a:cxn ang="0">
                <a:pos x="40" y="46"/>
              </a:cxn>
              <a:cxn ang="0">
                <a:pos x="59" y="117"/>
              </a:cxn>
              <a:cxn ang="0">
                <a:pos x="86" y="103"/>
              </a:cxn>
              <a:cxn ang="0">
                <a:pos x="61" y="138"/>
              </a:cxn>
              <a:cxn ang="0">
                <a:pos x="39" y="103"/>
              </a:cxn>
              <a:cxn ang="0">
                <a:pos x="39" y="115"/>
              </a:cxn>
              <a:cxn ang="0">
                <a:pos x="84" y="48"/>
              </a:cxn>
              <a:cxn ang="0">
                <a:pos x="65" y="54"/>
              </a:cxn>
              <a:cxn ang="0">
                <a:pos x="69" y="44"/>
              </a:cxn>
              <a:cxn ang="0">
                <a:pos x="39" y="204"/>
              </a:cxn>
              <a:cxn ang="0">
                <a:pos x="16" y="395"/>
              </a:cxn>
              <a:cxn ang="0">
                <a:pos x="19" y="466"/>
              </a:cxn>
              <a:cxn ang="0">
                <a:pos x="19" y="486"/>
              </a:cxn>
              <a:cxn ang="0">
                <a:pos x="29" y="477"/>
              </a:cxn>
              <a:cxn ang="0">
                <a:pos x="52" y="492"/>
              </a:cxn>
              <a:cxn ang="0">
                <a:pos x="65" y="452"/>
              </a:cxn>
              <a:cxn ang="0">
                <a:pos x="59" y="406"/>
              </a:cxn>
              <a:cxn ang="0">
                <a:pos x="75" y="365"/>
              </a:cxn>
              <a:cxn ang="0">
                <a:pos x="75" y="365"/>
              </a:cxn>
              <a:cxn ang="0">
                <a:pos x="73" y="305"/>
              </a:cxn>
              <a:cxn ang="0">
                <a:pos x="18" y="374"/>
              </a:cxn>
              <a:cxn ang="0">
                <a:pos x="48" y="300"/>
              </a:cxn>
              <a:cxn ang="0">
                <a:pos x="79" y="248"/>
              </a:cxn>
              <a:cxn ang="0">
                <a:pos x="31" y="254"/>
              </a:cxn>
              <a:cxn ang="0">
                <a:pos x="71" y="237"/>
              </a:cxn>
              <a:cxn ang="0">
                <a:pos x="46" y="214"/>
              </a:cxn>
              <a:cxn ang="0">
                <a:pos x="79" y="197"/>
              </a:cxn>
              <a:cxn ang="0">
                <a:pos x="80" y="151"/>
              </a:cxn>
              <a:cxn ang="0">
                <a:pos x="103" y="454"/>
              </a:cxn>
              <a:cxn ang="0">
                <a:pos x="92" y="490"/>
              </a:cxn>
              <a:cxn ang="0">
                <a:pos x="117" y="498"/>
              </a:cxn>
              <a:cxn ang="0">
                <a:pos x="119" y="490"/>
              </a:cxn>
              <a:cxn ang="0">
                <a:pos x="132" y="498"/>
              </a:cxn>
              <a:cxn ang="0">
                <a:pos x="262" y="498"/>
              </a:cxn>
              <a:cxn ang="0">
                <a:pos x="195" y="485"/>
              </a:cxn>
              <a:cxn ang="0">
                <a:pos x="241" y="464"/>
              </a:cxn>
              <a:cxn ang="0">
                <a:pos x="256" y="481"/>
              </a:cxn>
              <a:cxn ang="0">
                <a:pos x="262" y="498"/>
              </a:cxn>
              <a:cxn ang="0">
                <a:pos x="159" y="467"/>
              </a:cxn>
              <a:cxn ang="0">
                <a:pos x="199" y="456"/>
              </a:cxn>
              <a:cxn ang="0">
                <a:pos x="223" y="460"/>
              </a:cxn>
              <a:cxn ang="0">
                <a:pos x="254" y="469"/>
              </a:cxn>
              <a:cxn ang="0">
                <a:pos x="294" y="490"/>
              </a:cxn>
              <a:cxn ang="0">
                <a:pos x="296" y="481"/>
              </a:cxn>
              <a:cxn ang="0">
                <a:pos x="313" y="445"/>
              </a:cxn>
              <a:cxn ang="0">
                <a:pos x="355" y="408"/>
              </a:cxn>
              <a:cxn ang="0">
                <a:pos x="258" y="439"/>
              </a:cxn>
              <a:cxn ang="0">
                <a:pos x="90" y="231"/>
              </a:cxn>
              <a:cxn ang="0">
                <a:pos x="273" y="29"/>
              </a:cxn>
              <a:cxn ang="0">
                <a:pos x="317" y="151"/>
              </a:cxn>
              <a:cxn ang="0">
                <a:pos x="246" y="225"/>
              </a:cxn>
              <a:cxn ang="0">
                <a:pos x="294" y="241"/>
              </a:cxn>
              <a:cxn ang="0">
                <a:pos x="368" y="370"/>
              </a:cxn>
            </a:cxnLst>
            <a:rect l="0" t="0" r="r" b="b"/>
            <a:pathLst>
              <a:path w="378" h="509">
                <a:moveTo>
                  <a:pt x="363" y="292"/>
                </a:moveTo>
                <a:lnTo>
                  <a:pt x="363" y="292"/>
                </a:lnTo>
                <a:lnTo>
                  <a:pt x="357" y="279"/>
                </a:lnTo>
                <a:lnTo>
                  <a:pt x="349" y="267"/>
                </a:lnTo>
                <a:lnTo>
                  <a:pt x="340" y="256"/>
                </a:lnTo>
                <a:lnTo>
                  <a:pt x="328" y="248"/>
                </a:lnTo>
                <a:lnTo>
                  <a:pt x="317" y="241"/>
                </a:lnTo>
                <a:lnTo>
                  <a:pt x="303" y="233"/>
                </a:lnTo>
                <a:lnTo>
                  <a:pt x="277" y="222"/>
                </a:lnTo>
                <a:lnTo>
                  <a:pt x="277" y="222"/>
                </a:lnTo>
                <a:lnTo>
                  <a:pt x="307" y="199"/>
                </a:lnTo>
                <a:lnTo>
                  <a:pt x="313" y="193"/>
                </a:lnTo>
                <a:lnTo>
                  <a:pt x="317" y="185"/>
                </a:lnTo>
                <a:lnTo>
                  <a:pt x="323" y="178"/>
                </a:lnTo>
                <a:lnTo>
                  <a:pt x="324" y="168"/>
                </a:lnTo>
                <a:lnTo>
                  <a:pt x="324" y="168"/>
                </a:lnTo>
                <a:lnTo>
                  <a:pt x="328" y="134"/>
                </a:lnTo>
                <a:lnTo>
                  <a:pt x="326" y="103"/>
                </a:lnTo>
                <a:lnTo>
                  <a:pt x="324" y="88"/>
                </a:lnTo>
                <a:lnTo>
                  <a:pt x="321" y="75"/>
                </a:lnTo>
                <a:lnTo>
                  <a:pt x="317" y="61"/>
                </a:lnTo>
                <a:lnTo>
                  <a:pt x="311" y="50"/>
                </a:lnTo>
                <a:lnTo>
                  <a:pt x="311" y="50"/>
                </a:lnTo>
                <a:lnTo>
                  <a:pt x="302" y="37"/>
                </a:lnTo>
                <a:lnTo>
                  <a:pt x="288" y="25"/>
                </a:lnTo>
                <a:lnTo>
                  <a:pt x="275" y="18"/>
                </a:lnTo>
                <a:lnTo>
                  <a:pt x="258" y="12"/>
                </a:lnTo>
                <a:lnTo>
                  <a:pt x="241" y="6"/>
                </a:lnTo>
                <a:lnTo>
                  <a:pt x="221" y="4"/>
                </a:lnTo>
                <a:lnTo>
                  <a:pt x="202" y="2"/>
                </a:lnTo>
                <a:lnTo>
                  <a:pt x="181" y="0"/>
                </a:lnTo>
                <a:lnTo>
                  <a:pt x="181" y="0"/>
                </a:lnTo>
                <a:lnTo>
                  <a:pt x="138" y="0"/>
                </a:lnTo>
                <a:lnTo>
                  <a:pt x="113" y="0"/>
                </a:lnTo>
                <a:lnTo>
                  <a:pt x="92" y="2"/>
                </a:lnTo>
                <a:lnTo>
                  <a:pt x="92" y="2"/>
                </a:lnTo>
                <a:lnTo>
                  <a:pt x="82" y="6"/>
                </a:lnTo>
                <a:lnTo>
                  <a:pt x="73" y="10"/>
                </a:lnTo>
                <a:lnTo>
                  <a:pt x="56" y="20"/>
                </a:lnTo>
                <a:lnTo>
                  <a:pt x="56" y="20"/>
                </a:lnTo>
                <a:lnTo>
                  <a:pt x="37" y="31"/>
                </a:lnTo>
                <a:lnTo>
                  <a:pt x="29" y="37"/>
                </a:lnTo>
                <a:lnTo>
                  <a:pt x="25" y="42"/>
                </a:lnTo>
                <a:lnTo>
                  <a:pt x="25" y="42"/>
                </a:lnTo>
                <a:lnTo>
                  <a:pt x="23" y="52"/>
                </a:lnTo>
                <a:lnTo>
                  <a:pt x="23" y="63"/>
                </a:lnTo>
                <a:lnTo>
                  <a:pt x="25" y="90"/>
                </a:lnTo>
                <a:lnTo>
                  <a:pt x="25" y="90"/>
                </a:lnTo>
                <a:lnTo>
                  <a:pt x="25" y="126"/>
                </a:lnTo>
                <a:lnTo>
                  <a:pt x="25" y="126"/>
                </a:lnTo>
                <a:lnTo>
                  <a:pt x="21" y="172"/>
                </a:lnTo>
                <a:lnTo>
                  <a:pt x="18" y="222"/>
                </a:lnTo>
                <a:lnTo>
                  <a:pt x="12" y="321"/>
                </a:lnTo>
                <a:lnTo>
                  <a:pt x="12" y="321"/>
                </a:lnTo>
                <a:lnTo>
                  <a:pt x="6" y="370"/>
                </a:lnTo>
                <a:lnTo>
                  <a:pt x="0" y="416"/>
                </a:lnTo>
                <a:lnTo>
                  <a:pt x="0" y="416"/>
                </a:lnTo>
                <a:lnTo>
                  <a:pt x="0" y="448"/>
                </a:lnTo>
                <a:lnTo>
                  <a:pt x="0" y="469"/>
                </a:lnTo>
                <a:lnTo>
                  <a:pt x="4" y="485"/>
                </a:lnTo>
                <a:lnTo>
                  <a:pt x="4" y="485"/>
                </a:lnTo>
                <a:lnTo>
                  <a:pt x="8" y="494"/>
                </a:lnTo>
                <a:lnTo>
                  <a:pt x="14" y="500"/>
                </a:lnTo>
                <a:lnTo>
                  <a:pt x="19" y="504"/>
                </a:lnTo>
                <a:lnTo>
                  <a:pt x="27" y="506"/>
                </a:lnTo>
                <a:lnTo>
                  <a:pt x="44" y="507"/>
                </a:lnTo>
                <a:lnTo>
                  <a:pt x="63" y="509"/>
                </a:lnTo>
                <a:lnTo>
                  <a:pt x="63" y="509"/>
                </a:lnTo>
                <a:lnTo>
                  <a:pt x="90" y="509"/>
                </a:lnTo>
                <a:lnTo>
                  <a:pt x="115" y="509"/>
                </a:lnTo>
                <a:lnTo>
                  <a:pt x="168" y="506"/>
                </a:lnTo>
                <a:lnTo>
                  <a:pt x="168" y="506"/>
                </a:lnTo>
                <a:lnTo>
                  <a:pt x="185" y="506"/>
                </a:lnTo>
                <a:lnTo>
                  <a:pt x="204" y="507"/>
                </a:lnTo>
                <a:lnTo>
                  <a:pt x="242" y="509"/>
                </a:lnTo>
                <a:lnTo>
                  <a:pt x="260" y="509"/>
                </a:lnTo>
                <a:lnTo>
                  <a:pt x="277" y="507"/>
                </a:lnTo>
                <a:lnTo>
                  <a:pt x="292" y="504"/>
                </a:lnTo>
                <a:lnTo>
                  <a:pt x="305" y="496"/>
                </a:lnTo>
                <a:lnTo>
                  <a:pt x="305" y="496"/>
                </a:lnTo>
                <a:lnTo>
                  <a:pt x="315" y="488"/>
                </a:lnTo>
                <a:lnTo>
                  <a:pt x="326" y="477"/>
                </a:lnTo>
                <a:lnTo>
                  <a:pt x="345" y="450"/>
                </a:lnTo>
                <a:lnTo>
                  <a:pt x="363" y="422"/>
                </a:lnTo>
                <a:lnTo>
                  <a:pt x="374" y="395"/>
                </a:lnTo>
                <a:lnTo>
                  <a:pt x="374" y="395"/>
                </a:lnTo>
                <a:lnTo>
                  <a:pt x="376" y="385"/>
                </a:lnTo>
                <a:lnTo>
                  <a:pt x="378" y="372"/>
                </a:lnTo>
                <a:lnTo>
                  <a:pt x="376" y="344"/>
                </a:lnTo>
                <a:lnTo>
                  <a:pt x="370" y="315"/>
                </a:lnTo>
                <a:lnTo>
                  <a:pt x="363" y="292"/>
                </a:lnTo>
                <a:lnTo>
                  <a:pt x="363" y="292"/>
                </a:lnTo>
                <a:close/>
                <a:moveTo>
                  <a:pt x="88" y="18"/>
                </a:moveTo>
                <a:lnTo>
                  <a:pt x="88" y="27"/>
                </a:lnTo>
                <a:lnTo>
                  <a:pt x="88" y="27"/>
                </a:lnTo>
                <a:lnTo>
                  <a:pt x="75" y="31"/>
                </a:lnTo>
                <a:lnTo>
                  <a:pt x="63" y="37"/>
                </a:lnTo>
                <a:lnTo>
                  <a:pt x="52" y="42"/>
                </a:lnTo>
                <a:lnTo>
                  <a:pt x="40" y="46"/>
                </a:lnTo>
                <a:lnTo>
                  <a:pt x="40" y="46"/>
                </a:lnTo>
                <a:lnTo>
                  <a:pt x="50" y="37"/>
                </a:lnTo>
                <a:lnTo>
                  <a:pt x="61" y="29"/>
                </a:lnTo>
                <a:lnTo>
                  <a:pt x="75" y="23"/>
                </a:lnTo>
                <a:lnTo>
                  <a:pt x="88" y="18"/>
                </a:lnTo>
                <a:lnTo>
                  <a:pt x="88" y="18"/>
                </a:lnTo>
                <a:close/>
                <a:moveTo>
                  <a:pt x="86" y="103"/>
                </a:moveTo>
                <a:lnTo>
                  <a:pt x="86" y="103"/>
                </a:lnTo>
                <a:lnTo>
                  <a:pt x="77" y="107"/>
                </a:lnTo>
                <a:lnTo>
                  <a:pt x="69" y="111"/>
                </a:lnTo>
                <a:lnTo>
                  <a:pt x="59" y="117"/>
                </a:lnTo>
                <a:lnTo>
                  <a:pt x="52" y="121"/>
                </a:lnTo>
                <a:lnTo>
                  <a:pt x="52" y="121"/>
                </a:lnTo>
                <a:lnTo>
                  <a:pt x="58" y="113"/>
                </a:lnTo>
                <a:lnTo>
                  <a:pt x="67" y="105"/>
                </a:lnTo>
                <a:lnTo>
                  <a:pt x="77" y="100"/>
                </a:lnTo>
                <a:lnTo>
                  <a:pt x="84" y="92"/>
                </a:lnTo>
                <a:lnTo>
                  <a:pt x="84" y="92"/>
                </a:lnTo>
                <a:lnTo>
                  <a:pt x="86" y="92"/>
                </a:lnTo>
                <a:lnTo>
                  <a:pt x="86" y="96"/>
                </a:lnTo>
                <a:lnTo>
                  <a:pt x="86" y="103"/>
                </a:lnTo>
                <a:lnTo>
                  <a:pt x="86" y="103"/>
                </a:lnTo>
                <a:close/>
                <a:moveTo>
                  <a:pt x="84" y="132"/>
                </a:moveTo>
                <a:lnTo>
                  <a:pt x="84" y="132"/>
                </a:lnTo>
                <a:lnTo>
                  <a:pt x="73" y="138"/>
                </a:lnTo>
                <a:lnTo>
                  <a:pt x="61" y="145"/>
                </a:lnTo>
                <a:lnTo>
                  <a:pt x="52" y="151"/>
                </a:lnTo>
                <a:lnTo>
                  <a:pt x="40" y="157"/>
                </a:lnTo>
                <a:lnTo>
                  <a:pt x="40" y="157"/>
                </a:lnTo>
                <a:lnTo>
                  <a:pt x="50" y="147"/>
                </a:lnTo>
                <a:lnTo>
                  <a:pt x="61" y="138"/>
                </a:lnTo>
                <a:lnTo>
                  <a:pt x="73" y="128"/>
                </a:lnTo>
                <a:lnTo>
                  <a:pt x="82" y="119"/>
                </a:lnTo>
                <a:lnTo>
                  <a:pt x="82" y="119"/>
                </a:lnTo>
                <a:lnTo>
                  <a:pt x="84" y="119"/>
                </a:lnTo>
                <a:lnTo>
                  <a:pt x="84" y="121"/>
                </a:lnTo>
                <a:lnTo>
                  <a:pt x="84" y="122"/>
                </a:lnTo>
                <a:lnTo>
                  <a:pt x="84" y="128"/>
                </a:lnTo>
                <a:lnTo>
                  <a:pt x="84" y="132"/>
                </a:lnTo>
                <a:lnTo>
                  <a:pt x="84" y="132"/>
                </a:lnTo>
                <a:close/>
                <a:moveTo>
                  <a:pt x="39" y="103"/>
                </a:moveTo>
                <a:lnTo>
                  <a:pt x="39" y="103"/>
                </a:lnTo>
                <a:lnTo>
                  <a:pt x="54" y="96"/>
                </a:lnTo>
                <a:lnTo>
                  <a:pt x="69" y="86"/>
                </a:lnTo>
                <a:lnTo>
                  <a:pt x="69" y="86"/>
                </a:lnTo>
                <a:lnTo>
                  <a:pt x="63" y="94"/>
                </a:lnTo>
                <a:lnTo>
                  <a:pt x="56" y="101"/>
                </a:lnTo>
                <a:lnTo>
                  <a:pt x="46" y="109"/>
                </a:lnTo>
                <a:lnTo>
                  <a:pt x="39" y="119"/>
                </a:lnTo>
                <a:lnTo>
                  <a:pt x="39" y="119"/>
                </a:lnTo>
                <a:lnTo>
                  <a:pt x="39" y="115"/>
                </a:lnTo>
                <a:lnTo>
                  <a:pt x="39" y="111"/>
                </a:lnTo>
                <a:lnTo>
                  <a:pt x="39" y="103"/>
                </a:lnTo>
                <a:lnTo>
                  <a:pt x="39" y="103"/>
                </a:lnTo>
                <a:close/>
                <a:moveTo>
                  <a:pt x="58" y="79"/>
                </a:moveTo>
                <a:lnTo>
                  <a:pt x="58" y="79"/>
                </a:lnTo>
                <a:lnTo>
                  <a:pt x="63" y="71"/>
                </a:lnTo>
                <a:lnTo>
                  <a:pt x="71" y="63"/>
                </a:lnTo>
                <a:lnTo>
                  <a:pt x="79" y="58"/>
                </a:lnTo>
                <a:lnTo>
                  <a:pt x="84" y="48"/>
                </a:lnTo>
                <a:lnTo>
                  <a:pt x="84" y="48"/>
                </a:lnTo>
                <a:lnTo>
                  <a:pt x="88" y="56"/>
                </a:lnTo>
                <a:lnTo>
                  <a:pt x="88" y="61"/>
                </a:lnTo>
                <a:lnTo>
                  <a:pt x="84" y="65"/>
                </a:lnTo>
                <a:lnTo>
                  <a:pt x="80" y="69"/>
                </a:lnTo>
                <a:lnTo>
                  <a:pt x="69" y="75"/>
                </a:lnTo>
                <a:lnTo>
                  <a:pt x="58" y="79"/>
                </a:lnTo>
                <a:lnTo>
                  <a:pt x="58" y="79"/>
                </a:lnTo>
                <a:close/>
                <a:moveTo>
                  <a:pt x="69" y="44"/>
                </a:moveTo>
                <a:lnTo>
                  <a:pt x="69" y="44"/>
                </a:lnTo>
                <a:lnTo>
                  <a:pt x="65" y="54"/>
                </a:lnTo>
                <a:lnTo>
                  <a:pt x="58" y="61"/>
                </a:lnTo>
                <a:lnTo>
                  <a:pt x="39" y="79"/>
                </a:lnTo>
                <a:lnTo>
                  <a:pt x="39" y="79"/>
                </a:lnTo>
                <a:lnTo>
                  <a:pt x="39" y="71"/>
                </a:lnTo>
                <a:lnTo>
                  <a:pt x="40" y="65"/>
                </a:lnTo>
                <a:lnTo>
                  <a:pt x="42" y="60"/>
                </a:lnTo>
                <a:lnTo>
                  <a:pt x="48" y="58"/>
                </a:lnTo>
                <a:lnTo>
                  <a:pt x="59" y="52"/>
                </a:lnTo>
                <a:lnTo>
                  <a:pt x="63" y="48"/>
                </a:lnTo>
                <a:lnTo>
                  <a:pt x="69" y="44"/>
                </a:lnTo>
                <a:lnTo>
                  <a:pt x="69" y="44"/>
                </a:lnTo>
                <a:close/>
                <a:moveTo>
                  <a:pt x="39" y="204"/>
                </a:moveTo>
                <a:lnTo>
                  <a:pt x="39" y="204"/>
                </a:lnTo>
                <a:lnTo>
                  <a:pt x="35" y="208"/>
                </a:lnTo>
                <a:lnTo>
                  <a:pt x="33" y="214"/>
                </a:lnTo>
                <a:lnTo>
                  <a:pt x="33" y="214"/>
                </a:lnTo>
                <a:lnTo>
                  <a:pt x="31" y="210"/>
                </a:lnTo>
                <a:lnTo>
                  <a:pt x="31" y="208"/>
                </a:lnTo>
                <a:lnTo>
                  <a:pt x="35" y="204"/>
                </a:lnTo>
                <a:lnTo>
                  <a:pt x="39" y="204"/>
                </a:lnTo>
                <a:lnTo>
                  <a:pt x="39" y="204"/>
                </a:lnTo>
                <a:close/>
                <a:moveTo>
                  <a:pt x="16" y="395"/>
                </a:moveTo>
                <a:lnTo>
                  <a:pt x="16" y="395"/>
                </a:lnTo>
                <a:lnTo>
                  <a:pt x="16" y="391"/>
                </a:lnTo>
                <a:lnTo>
                  <a:pt x="18" y="389"/>
                </a:lnTo>
                <a:lnTo>
                  <a:pt x="21" y="385"/>
                </a:lnTo>
                <a:lnTo>
                  <a:pt x="21" y="385"/>
                </a:lnTo>
                <a:lnTo>
                  <a:pt x="23" y="389"/>
                </a:lnTo>
                <a:lnTo>
                  <a:pt x="21" y="391"/>
                </a:lnTo>
                <a:lnTo>
                  <a:pt x="16" y="395"/>
                </a:lnTo>
                <a:lnTo>
                  <a:pt x="16" y="395"/>
                </a:lnTo>
                <a:close/>
                <a:moveTo>
                  <a:pt x="65" y="414"/>
                </a:moveTo>
                <a:lnTo>
                  <a:pt x="65" y="414"/>
                </a:lnTo>
                <a:lnTo>
                  <a:pt x="69" y="420"/>
                </a:lnTo>
                <a:lnTo>
                  <a:pt x="69" y="429"/>
                </a:lnTo>
                <a:lnTo>
                  <a:pt x="69" y="429"/>
                </a:lnTo>
                <a:lnTo>
                  <a:pt x="56" y="437"/>
                </a:lnTo>
                <a:lnTo>
                  <a:pt x="44" y="446"/>
                </a:lnTo>
                <a:lnTo>
                  <a:pt x="19" y="466"/>
                </a:lnTo>
                <a:lnTo>
                  <a:pt x="19" y="466"/>
                </a:lnTo>
                <a:lnTo>
                  <a:pt x="27" y="454"/>
                </a:lnTo>
                <a:lnTo>
                  <a:pt x="40" y="443"/>
                </a:lnTo>
                <a:lnTo>
                  <a:pt x="54" y="427"/>
                </a:lnTo>
                <a:lnTo>
                  <a:pt x="65" y="414"/>
                </a:lnTo>
                <a:lnTo>
                  <a:pt x="65" y="414"/>
                </a:lnTo>
                <a:close/>
                <a:moveTo>
                  <a:pt x="29" y="488"/>
                </a:moveTo>
                <a:lnTo>
                  <a:pt x="29" y="488"/>
                </a:lnTo>
                <a:lnTo>
                  <a:pt x="25" y="488"/>
                </a:lnTo>
                <a:lnTo>
                  <a:pt x="23" y="488"/>
                </a:lnTo>
                <a:lnTo>
                  <a:pt x="19" y="486"/>
                </a:lnTo>
                <a:lnTo>
                  <a:pt x="19" y="485"/>
                </a:lnTo>
                <a:lnTo>
                  <a:pt x="19" y="485"/>
                </a:lnTo>
                <a:lnTo>
                  <a:pt x="21" y="479"/>
                </a:lnTo>
                <a:lnTo>
                  <a:pt x="23" y="477"/>
                </a:lnTo>
                <a:lnTo>
                  <a:pt x="27" y="473"/>
                </a:lnTo>
                <a:lnTo>
                  <a:pt x="31" y="471"/>
                </a:lnTo>
                <a:lnTo>
                  <a:pt x="31" y="471"/>
                </a:lnTo>
                <a:lnTo>
                  <a:pt x="31" y="471"/>
                </a:lnTo>
                <a:lnTo>
                  <a:pt x="31" y="473"/>
                </a:lnTo>
                <a:lnTo>
                  <a:pt x="29" y="477"/>
                </a:lnTo>
                <a:lnTo>
                  <a:pt x="27" y="483"/>
                </a:lnTo>
                <a:lnTo>
                  <a:pt x="27" y="485"/>
                </a:lnTo>
                <a:lnTo>
                  <a:pt x="29" y="488"/>
                </a:lnTo>
                <a:lnTo>
                  <a:pt x="29" y="488"/>
                </a:lnTo>
                <a:close/>
                <a:moveTo>
                  <a:pt x="42" y="496"/>
                </a:moveTo>
                <a:lnTo>
                  <a:pt x="42" y="496"/>
                </a:lnTo>
                <a:lnTo>
                  <a:pt x="46" y="492"/>
                </a:lnTo>
                <a:lnTo>
                  <a:pt x="52" y="490"/>
                </a:lnTo>
                <a:lnTo>
                  <a:pt x="52" y="490"/>
                </a:lnTo>
                <a:lnTo>
                  <a:pt x="52" y="492"/>
                </a:lnTo>
                <a:lnTo>
                  <a:pt x="52" y="494"/>
                </a:lnTo>
                <a:lnTo>
                  <a:pt x="52" y="494"/>
                </a:lnTo>
                <a:lnTo>
                  <a:pt x="52" y="496"/>
                </a:lnTo>
                <a:lnTo>
                  <a:pt x="48" y="496"/>
                </a:lnTo>
                <a:lnTo>
                  <a:pt x="42" y="496"/>
                </a:lnTo>
                <a:lnTo>
                  <a:pt x="42" y="496"/>
                </a:lnTo>
                <a:close/>
                <a:moveTo>
                  <a:pt x="50" y="467"/>
                </a:moveTo>
                <a:lnTo>
                  <a:pt x="50" y="467"/>
                </a:lnTo>
                <a:lnTo>
                  <a:pt x="59" y="456"/>
                </a:lnTo>
                <a:lnTo>
                  <a:pt x="65" y="452"/>
                </a:lnTo>
                <a:lnTo>
                  <a:pt x="69" y="445"/>
                </a:lnTo>
                <a:lnTo>
                  <a:pt x="69" y="445"/>
                </a:lnTo>
                <a:lnTo>
                  <a:pt x="69" y="448"/>
                </a:lnTo>
                <a:lnTo>
                  <a:pt x="67" y="452"/>
                </a:lnTo>
                <a:lnTo>
                  <a:pt x="63" y="458"/>
                </a:lnTo>
                <a:lnTo>
                  <a:pt x="50" y="467"/>
                </a:lnTo>
                <a:lnTo>
                  <a:pt x="50" y="467"/>
                </a:lnTo>
                <a:close/>
                <a:moveTo>
                  <a:pt x="73" y="399"/>
                </a:moveTo>
                <a:lnTo>
                  <a:pt x="73" y="399"/>
                </a:lnTo>
                <a:lnTo>
                  <a:pt x="59" y="406"/>
                </a:lnTo>
                <a:lnTo>
                  <a:pt x="46" y="416"/>
                </a:lnTo>
                <a:lnTo>
                  <a:pt x="33" y="427"/>
                </a:lnTo>
                <a:lnTo>
                  <a:pt x="19" y="437"/>
                </a:lnTo>
                <a:lnTo>
                  <a:pt x="19" y="437"/>
                </a:lnTo>
                <a:lnTo>
                  <a:pt x="31" y="422"/>
                </a:lnTo>
                <a:lnTo>
                  <a:pt x="42" y="408"/>
                </a:lnTo>
                <a:lnTo>
                  <a:pt x="58" y="393"/>
                </a:lnTo>
                <a:lnTo>
                  <a:pt x="73" y="382"/>
                </a:lnTo>
                <a:lnTo>
                  <a:pt x="73" y="399"/>
                </a:lnTo>
                <a:close/>
                <a:moveTo>
                  <a:pt x="75" y="365"/>
                </a:moveTo>
                <a:lnTo>
                  <a:pt x="75" y="365"/>
                </a:lnTo>
                <a:lnTo>
                  <a:pt x="63" y="374"/>
                </a:lnTo>
                <a:lnTo>
                  <a:pt x="50" y="384"/>
                </a:lnTo>
                <a:lnTo>
                  <a:pt x="39" y="395"/>
                </a:lnTo>
                <a:lnTo>
                  <a:pt x="25" y="405"/>
                </a:lnTo>
                <a:lnTo>
                  <a:pt x="25" y="405"/>
                </a:lnTo>
                <a:lnTo>
                  <a:pt x="35" y="389"/>
                </a:lnTo>
                <a:lnTo>
                  <a:pt x="48" y="376"/>
                </a:lnTo>
                <a:lnTo>
                  <a:pt x="75" y="351"/>
                </a:lnTo>
                <a:lnTo>
                  <a:pt x="75" y="365"/>
                </a:lnTo>
                <a:close/>
                <a:moveTo>
                  <a:pt x="18" y="374"/>
                </a:moveTo>
                <a:lnTo>
                  <a:pt x="18" y="374"/>
                </a:lnTo>
                <a:lnTo>
                  <a:pt x="21" y="363"/>
                </a:lnTo>
                <a:lnTo>
                  <a:pt x="25" y="351"/>
                </a:lnTo>
                <a:lnTo>
                  <a:pt x="33" y="344"/>
                </a:lnTo>
                <a:lnTo>
                  <a:pt x="40" y="336"/>
                </a:lnTo>
                <a:lnTo>
                  <a:pt x="58" y="321"/>
                </a:lnTo>
                <a:lnTo>
                  <a:pt x="67" y="313"/>
                </a:lnTo>
                <a:lnTo>
                  <a:pt x="73" y="305"/>
                </a:lnTo>
                <a:lnTo>
                  <a:pt x="73" y="305"/>
                </a:lnTo>
                <a:lnTo>
                  <a:pt x="75" y="313"/>
                </a:lnTo>
                <a:lnTo>
                  <a:pt x="77" y="319"/>
                </a:lnTo>
                <a:lnTo>
                  <a:pt x="75" y="324"/>
                </a:lnTo>
                <a:lnTo>
                  <a:pt x="75" y="330"/>
                </a:lnTo>
                <a:lnTo>
                  <a:pt x="67" y="340"/>
                </a:lnTo>
                <a:lnTo>
                  <a:pt x="59" y="349"/>
                </a:lnTo>
                <a:lnTo>
                  <a:pt x="48" y="357"/>
                </a:lnTo>
                <a:lnTo>
                  <a:pt x="37" y="363"/>
                </a:lnTo>
                <a:lnTo>
                  <a:pt x="18" y="374"/>
                </a:lnTo>
                <a:lnTo>
                  <a:pt x="18" y="374"/>
                </a:lnTo>
                <a:close/>
                <a:moveTo>
                  <a:pt x="77" y="296"/>
                </a:moveTo>
                <a:lnTo>
                  <a:pt x="77" y="296"/>
                </a:lnTo>
                <a:lnTo>
                  <a:pt x="69" y="298"/>
                </a:lnTo>
                <a:lnTo>
                  <a:pt x="63" y="300"/>
                </a:lnTo>
                <a:lnTo>
                  <a:pt x="52" y="307"/>
                </a:lnTo>
                <a:lnTo>
                  <a:pt x="40" y="315"/>
                </a:lnTo>
                <a:lnTo>
                  <a:pt x="27" y="323"/>
                </a:lnTo>
                <a:lnTo>
                  <a:pt x="27" y="323"/>
                </a:lnTo>
                <a:lnTo>
                  <a:pt x="37" y="311"/>
                </a:lnTo>
                <a:lnTo>
                  <a:pt x="48" y="300"/>
                </a:lnTo>
                <a:lnTo>
                  <a:pt x="61" y="290"/>
                </a:lnTo>
                <a:lnTo>
                  <a:pt x="77" y="281"/>
                </a:lnTo>
                <a:lnTo>
                  <a:pt x="77" y="296"/>
                </a:lnTo>
                <a:close/>
                <a:moveTo>
                  <a:pt x="29" y="294"/>
                </a:moveTo>
                <a:lnTo>
                  <a:pt x="29" y="294"/>
                </a:lnTo>
                <a:lnTo>
                  <a:pt x="39" y="281"/>
                </a:lnTo>
                <a:lnTo>
                  <a:pt x="50" y="267"/>
                </a:lnTo>
                <a:lnTo>
                  <a:pt x="63" y="258"/>
                </a:lnTo>
                <a:lnTo>
                  <a:pt x="79" y="248"/>
                </a:lnTo>
                <a:lnTo>
                  <a:pt x="79" y="248"/>
                </a:lnTo>
                <a:lnTo>
                  <a:pt x="77" y="258"/>
                </a:lnTo>
                <a:lnTo>
                  <a:pt x="73" y="265"/>
                </a:lnTo>
                <a:lnTo>
                  <a:pt x="67" y="271"/>
                </a:lnTo>
                <a:lnTo>
                  <a:pt x="61" y="277"/>
                </a:lnTo>
                <a:lnTo>
                  <a:pt x="44" y="284"/>
                </a:lnTo>
                <a:lnTo>
                  <a:pt x="29" y="294"/>
                </a:lnTo>
                <a:lnTo>
                  <a:pt x="29" y="294"/>
                </a:lnTo>
                <a:close/>
                <a:moveTo>
                  <a:pt x="27" y="262"/>
                </a:moveTo>
                <a:lnTo>
                  <a:pt x="27" y="262"/>
                </a:lnTo>
                <a:lnTo>
                  <a:pt x="31" y="254"/>
                </a:lnTo>
                <a:lnTo>
                  <a:pt x="37" y="246"/>
                </a:lnTo>
                <a:lnTo>
                  <a:pt x="48" y="235"/>
                </a:lnTo>
                <a:lnTo>
                  <a:pt x="61" y="225"/>
                </a:lnTo>
                <a:lnTo>
                  <a:pt x="75" y="214"/>
                </a:lnTo>
                <a:lnTo>
                  <a:pt x="75" y="214"/>
                </a:lnTo>
                <a:lnTo>
                  <a:pt x="77" y="218"/>
                </a:lnTo>
                <a:lnTo>
                  <a:pt x="79" y="222"/>
                </a:lnTo>
                <a:lnTo>
                  <a:pt x="79" y="225"/>
                </a:lnTo>
                <a:lnTo>
                  <a:pt x="77" y="229"/>
                </a:lnTo>
                <a:lnTo>
                  <a:pt x="71" y="237"/>
                </a:lnTo>
                <a:lnTo>
                  <a:pt x="63" y="243"/>
                </a:lnTo>
                <a:lnTo>
                  <a:pt x="44" y="252"/>
                </a:lnTo>
                <a:lnTo>
                  <a:pt x="27" y="262"/>
                </a:lnTo>
                <a:lnTo>
                  <a:pt x="27" y="262"/>
                </a:lnTo>
                <a:close/>
                <a:moveTo>
                  <a:pt x="79" y="197"/>
                </a:moveTo>
                <a:lnTo>
                  <a:pt x="79" y="197"/>
                </a:lnTo>
                <a:lnTo>
                  <a:pt x="61" y="208"/>
                </a:lnTo>
                <a:lnTo>
                  <a:pt x="44" y="220"/>
                </a:lnTo>
                <a:lnTo>
                  <a:pt x="44" y="220"/>
                </a:lnTo>
                <a:lnTo>
                  <a:pt x="46" y="214"/>
                </a:lnTo>
                <a:lnTo>
                  <a:pt x="48" y="208"/>
                </a:lnTo>
                <a:lnTo>
                  <a:pt x="58" y="201"/>
                </a:lnTo>
                <a:lnTo>
                  <a:pt x="69" y="191"/>
                </a:lnTo>
                <a:lnTo>
                  <a:pt x="75" y="187"/>
                </a:lnTo>
                <a:lnTo>
                  <a:pt x="79" y="182"/>
                </a:lnTo>
                <a:lnTo>
                  <a:pt x="79" y="182"/>
                </a:lnTo>
                <a:lnTo>
                  <a:pt x="79" y="183"/>
                </a:lnTo>
                <a:lnTo>
                  <a:pt x="79" y="187"/>
                </a:lnTo>
                <a:lnTo>
                  <a:pt x="79" y="197"/>
                </a:lnTo>
                <a:lnTo>
                  <a:pt x="79" y="197"/>
                </a:lnTo>
                <a:close/>
                <a:moveTo>
                  <a:pt x="82" y="164"/>
                </a:moveTo>
                <a:lnTo>
                  <a:pt x="82" y="164"/>
                </a:lnTo>
                <a:lnTo>
                  <a:pt x="61" y="176"/>
                </a:lnTo>
                <a:lnTo>
                  <a:pt x="52" y="182"/>
                </a:lnTo>
                <a:lnTo>
                  <a:pt x="40" y="187"/>
                </a:lnTo>
                <a:lnTo>
                  <a:pt x="40" y="187"/>
                </a:lnTo>
                <a:lnTo>
                  <a:pt x="50" y="178"/>
                </a:lnTo>
                <a:lnTo>
                  <a:pt x="59" y="168"/>
                </a:lnTo>
                <a:lnTo>
                  <a:pt x="80" y="151"/>
                </a:lnTo>
                <a:lnTo>
                  <a:pt x="80" y="151"/>
                </a:lnTo>
                <a:lnTo>
                  <a:pt x="82" y="153"/>
                </a:lnTo>
                <a:lnTo>
                  <a:pt x="82" y="157"/>
                </a:lnTo>
                <a:lnTo>
                  <a:pt x="82" y="164"/>
                </a:lnTo>
                <a:lnTo>
                  <a:pt x="82" y="164"/>
                </a:lnTo>
                <a:close/>
                <a:moveTo>
                  <a:pt x="90" y="471"/>
                </a:moveTo>
                <a:lnTo>
                  <a:pt x="90" y="471"/>
                </a:lnTo>
                <a:lnTo>
                  <a:pt x="90" y="467"/>
                </a:lnTo>
                <a:lnTo>
                  <a:pt x="94" y="462"/>
                </a:lnTo>
                <a:lnTo>
                  <a:pt x="103" y="454"/>
                </a:lnTo>
                <a:lnTo>
                  <a:pt x="103" y="454"/>
                </a:lnTo>
                <a:lnTo>
                  <a:pt x="101" y="458"/>
                </a:lnTo>
                <a:lnTo>
                  <a:pt x="98" y="464"/>
                </a:lnTo>
                <a:lnTo>
                  <a:pt x="90" y="471"/>
                </a:lnTo>
                <a:lnTo>
                  <a:pt x="90" y="471"/>
                </a:lnTo>
                <a:close/>
                <a:moveTo>
                  <a:pt x="138" y="458"/>
                </a:moveTo>
                <a:lnTo>
                  <a:pt x="138" y="458"/>
                </a:lnTo>
                <a:lnTo>
                  <a:pt x="126" y="467"/>
                </a:lnTo>
                <a:lnTo>
                  <a:pt x="115" y="475"/>
                </a:lnTo>
                <a:lnTo>
                  <a:pt x="92" y="490"/>
                </a:lnTo>
                <a:lnTo>
                  <a:pt x="92" y="490"/>
                </a:lnTo>
                <a:lnTo>
                  <a:pt x="96" y="486"/>
                </a:lnTo>
                <a:lnTo>
                  <a:pt x="100" y="479"/>
                </a:lnTo>
                <a:lnTo>
                  <a:pt x="109" y="466"/>
                </a:lnTo>
                <a:lnTo>
                  <a:pt x="115" y="462"/>
                </a:lnTo>
                <a:lnTo>
                  <a:pt x="120" y="458"/>
                </a:lnTo>
                <a:lnTo>
                  <a:pt x="128" y="456"/>
                </a:lnTo>
                <a:lnTo>
                  <a:pt x="138" y="458"/>
                </a:lnTo>
                <a:lnTo>
                  <a:pt x="138" y="458"/>
                </a:lnTo>
                <a:close/>
                <a:moveTo>
                  <a:pt x="117" y="498"/>
                </a:moveTo>
                <a:lnTo>
                  <a:pt x="117" y="498"/>
                </a:lnTo>
                <a:lnTo>
                  <a:pt x="113" y="500"/>
                </a:lnTo>
                <a:lnTo>
                  <a:pt x="107" y="502"/>
                </a:lnTo>
                <a:lnTo>
                  <a:pt x="103" y="502"/>
                </a:lnTo>
                <a:lnTo>
                  <a:pt x="98" y="500"/>
                </a:lnTo>
                <a:lnTo>
                  <a:pt x="98" y="500"/>
                </a:lnTo>
                <a:lnTo>
                  <a:pt x="109" y="492"/>
                </a:lnTo>
                <a:lnTo>
                  <a:pt x="119" y="485"/>
                </a:lnTo>
                <a:lnTo>
                  <a:pt x="119" y="485"/>
                </a:lnTo>
                <a:lnTo>
                  <a:pt x="120" y="486"/>
                </a:lnTo>
                <a:lnTo>
                  <a:pt x="119" y="490"/>
                </a:lnTo>
                <a:lnTo>
                  <a:pt x="117" y="494"/>
                </a:lnTo>
                <a:lnTo>
                  <a:pt x="117" y="498"/>
                </a:lnTo>
                <a:lnTo>
                  <a:pt x="117" y="498"/>
                </a:lnTo>
                <a:close/>
                <a:moveTo>
                  <a:pt x="143" y="496"/>
                </a:moveTo>
                <a:lnTo>
                  <a:pt x="143" y="496"/>
                </a:lnTo>
                <a:lnTo>
                  <a:pt x="141" y="496"/>
                </a:lnTo>
                <a:lnTo>
                  <a:pt x="138" y="498"/>
                </a:lnTo>
                <a:lnTo>
                  <a:pt x="136" y="498"/>
                </a:lnTo>
                <a:lnTo>
                  <a:pt x="132" y="498"/>
                </a:lnTo>
                <a:lnTo>
                  <a:pt x="132" y="498"/>
                </a:lnTo>
                <a:lnTo>
                  <a:pt x="140" y="492"/>
                </a:lnTo>
                <a:lnTo>
                  <a:pt x="147" y="486"/>
                </a:lnTo>
                <a:lnTo>
                  <a:pt x="147" y="486"/>
                </a:lnTo>
                <a:lnTo>
                  <a:pt x="149" y="488"/>
                </a:lnTo>
                <a:lnTo>
                  <a:pt x="147" y="490"/>
                </a:lnTo>
                <a:lnTo>
                  <a:pt x="145" y="494"/>
                </a:lnTo>
                <a:lnTo>
                  <a:pt x="143" y="496"/>
                </a:lnTo>
                <a:lnTo>
                  <a:pt x="143" y="496"/>
                </a:lnTo>
                <a:close/>
                <a:moveTo>
                  <a:pt x="262" y="498"/>
                </a:moveTo>
                <a:lnTo>
                  <a:pt x="262" y="498"/>
                </a:lnTo>
                <a:lnTo>
                  <a:pt x="214" y="496"/>
                </a:lnTo>
                <a:lnTo>
                  <a:pt x="191" y="496"/>
                </a:lnTo>
                <a:lnTo>
                  <a:pt x="166" y="496"/>
                </a:lnTo>
                <a:lnTo>
                  <a:pt x="166" y="496"/>
                </a:lnTo>
                <a:lnTo>
                  <a:pt x="183" y="481"/>
                </a:lnTo>
                <a:lnTo>
                  <a:pt x="202" y="469"/>
                </a:lnTo>
                <a:lnTo>
                  <a:pt x="202" y="469"/>
                </a:lnTo>
                <a:lnTo>
                  <a:pt x="199" y="477"/>
                </a:lnTo>
                <a:lnTo>
                  <a:pt x="195" y="481"/>
                </a:lnTo>
                <a:lnTo>
                  <a:pt x="195" y="485"/>
                </a:lnTo>
                <a:lnTo>
                  <a:pt x="195" y="485"/>
                </a:lnTo>
                <a:lnTo>
                  <a:pt x="197" y="486"/>
                </a:lnTo>
                <a:lnTo>
                  <a:pt x="197" y="490"/>
                </a:lnTo>
                <a:lnTo>
                  <a:pt x="197" y="490"/>
                </a:lnTo>
                <a:lnTo>
                  <a:pt x="204" y="488"/>
                </a:lnTo>
                <a:lnTo>
                  <a:pt x="210" y="486"/>
                </a:lnTo>
                <a:lnTo>
                  <a:pt x="221" y="479"/>
                </a:lnTo>
                <a:lnTo>
                  <a:pt x="231" y="471"/>
                </a:lnTo>
                <a:lnTo>
                  <a:pt x="241" y="464"/>
                </a:lnTo>
                <a:lnTo>
                  <a:pt x="241" y="464"/>
                </a:lnTo>
                <a:lnTo>
                  <a:pt x="239" y="469"/>
                </a:lnTo>
                <a:lnTo>
                  <a:pt x="233" y="475"/>
                </a:lnTo>
                <a:lnTo>
                  <a:pt x="229" y="481"/>
                </a:lnTo>
                <a:lnTo>
                  <a:pt x="225" y="488"/>
                </a:lnTo>
                <a:lnTo>
                  <a:pt x="225" y="488"/>
                </a:lnTo>
                <a:lnTo>
                  <a:pt x="229" y="494"/>
                </a:lnTo>
                <a:lnTo>
                  <a:pt x="229" y="494"/>
                </a:lnTo>
                <a:lnTo>
                  <a:pt x="239" y="492"/>
                </a:lnTo>
                <a:lnTo>
                  <a:pt x="248" y="486"/>
                </a:lnTo>
                <a:lnTo>
                  <a:pt x="256" y="481"/>
                </a:lnTo>
                <a:lnTo>
                  <a:pt x="263" y="475"/>
                </a:lnTo>
                <a:lnTo>
                  <a:pt x="263" y="475"/>
                </a:lnTo>
                <a:lnTo>
                  <a:pt x="262" y="479"/>
                </a:lnTo>
                <a:lnTo>
                  <a:pt x="256" y="488"/>
                </a:lnTo>
                <a:lnTo>
                  <a:pt x="256" y="488"/>
                </a:lnTo>
                <a:lnTo>
                  <a:pt x="258" y="492"/>
                </a:lnTo>
                <a:lnTo>
                  <a:pt x="260" y="494"/>
                </a:lnTo>
                <a:lnTo>
                  <a:pt x="262" y="496"/>
                </a:lnTo>
                <a:lnTo>
                  <a:pt x="262" y="498"/>
                </a:lnTo>
                <a:lnTo>
                  <a:pt x="262" y="498"/>
                </a:lnTo>
                <a:close/>
                <a:moveTo>
                  <a:pt x="149" y="475"/>
                </a:moveTo>
                <a:lnTo>
                  <a:pt x="149" y="475"/>
                </a:lnTo>
                <a:lnTo>
                  <a:pt x="149" y="469"/>
                </a:lnTo>
                <a:lnTo>
                  <a:pt x="153" y="464"/>
                </a:lnTo>
                <a:lnTo>
                  <a:pt x="161" y="460"/>
                </a:lnTo>
                <a:lnTo>
                  <a:pt x="164" y="458"/>
                </a:lnTo>
                <a:lnTo>
                  <a:pt x="170" y="458"/>
                </a:lnTo>
                <a:lnTo>
                  <a:pt x="170" y="458"/>
                </a:lnTo>
                <a:lnTo>
                  <a:pt x="164" y="464"/>
                </a:lnTo>
                <a:lnTo>
                  <a:pt x="159" y="467"/>
                </a:lnTo>
                <a:lnTo>
                  <a:pt x="153" y="469"/>
                </a:lnTo>
                <a:lnTo>
                  <a:pt x="149" y="475"/>
                </a:lnTo>
                <a:lnTo>
                  <a:pt x="149" y="475"/>
                </a:lnTo>
                <a:close/>
                <a:moveTo>
                  <a:pt x="176" y="477"/>
                </a:moveTo>
                <a:lnTo>
                  <a:pt x="176" y="477"/>
                </a:lnTo>
                <a:lnTo>
                  <a:pt x="180" y="469"/>
                </a:lnTo>
                <a:lnTo>
                  <a:pt x="185" y="462"/>
                </a:lnTo>
                <a:lnTo>
                  <a:pt x="187" y="460"/>
                </a:lnTo>
                <a:lnTo>
                  <a:pt x="193" y="456"/>
                </a:lnTo>
                <a:lnTo>
                  <a:pt x="199" y="456"/>
                </a:lnTo>
                <a:lnTo>
                  <a:pt x="204" y="456"/>
                </a:lnTo>
                <a:lnTo>
                  <a:pt x="204" y="456"/>
                </a:lnTo>
                <a:lnTo>
                  <a:pt x="199" y="462"/>
                </a:lnTo>
                <a:lnTo>
                  <a:pt x="191" y="466"/>
                </a:lnTo>
                <a:lnTo>
                  <a:pt x="176" y="477"/>
                </a:lnTo>
                <a:lnTo>
                  <a:pt x="176" y="477"/>
                </a:lnTo>
                <a:close/>
                <a:moveTo>
                  <a:pt x="221" y="466"/>
                </a:moveTo>
                <a:lnTo>
                  <a:pt x="221" y="466"/>
                </a:lnTo>
                <a:lnTo>
                  <a:pt x="221" y="464"/>
                </a:lnTo>
                <a:lnTo>
                  <a:pt x="223" y="460"/>
                </a:lnTo>
                <a:lnTo>
                  <a:pt x="229" y="456"/>
                </a:lnTo>
                <a:lnTo>
                  <a:pt x="235" y="452"/>
                </a:lnTo>
                <a:lnTo>
                  <a:pt x="242" y="450"/>
                </a:lnTo>
                <a:lnTo>
                  <a:pt x="242" y="450"/>
                </a:lnTo>
                <a:lnTo>
                  <a:pt x="239" y="456"/>
                </a:lnTo>
                <a:lnTo>
                  <a:pt x="233" y="460"/>
                </a:lnTo>
                <a:lnTo>
                  <a:pt x="221" y="466"/>
                </a:lnTo>
                <a:lnTo>
                  <a:pt x="221" y="466"/>
                </a:lnTo>
                <a:close/>
                <a:moveTo>
                  <a:pt x="254" y="469"/>
                </a:moveTo>
                <a:lnTo>
                  <a:pt x="254" y="469"/>
                </a:lnTo>
                <a:lnTo>
                  <a:pt x="263" y="456"/>
                </a:lnTo>
                <a:lnTo>
                  <a:pt x="267" y="452"/>
                </a:lnTo>
                <a:lnTo>
                  <a:pt x="271" y="450"/>
                </a:lnTo>
                <a:lnTo>
                  <a:pt x="277" y="448"/>
                </a:lnTo>
                <a:lnTo>
                  <a:pt x="282" y="448"/>
                </a:lnTo>
                <a:lnTo>
                  <a:pt x="282" y="448"/>
                </a:lnTo>
                <a:lnTo>
                  <a:pt x="269" y="460"/>
                </a:lnTo>
                <a:lnTo>
                  <a:pt x="254" y="469"/>
                </a:lnTo>
                <a:lnTo>
                  <a:pt x="254" y="469"/>
                </a:lnTo>
                <a:close/>
                <a:moveTo>
                  <a:pt x="294" y="490"/>
                </a:moveTo>
                <a:lnTo>
                  <a:pt x="294" y="490"/>
                </a:lnTo>
                <a:lnTo>
                  <a:pt x="288" y="492"/>
                </a:lnTo>
                <a:lnTo>
                  <a:pt x="281" y="496"/>
                </a:lnTo>
                <a:lnTo>
                  <a:pt x="267" y="498"/>
                </a:lnTo>
                <a:lnTo>
                  <a:pt x="267" y="498"/>
                </a:lnTo>
                <a:lnTo>
                  <a:pt x="281" y="485"/>
                </a:lnTo>
                <a:lnTo>
                  <a:pt x="298" y="471"/>
                </a:lnTo>
                <a:lnTo>
                  <a:pt x="298" y="471"/>
                </a:lnTo>
                <a:lnTo>
                  <a:pt x="298" y="475"/>
                </a:lnTo>
                <a:lnTo>
                  <a:pt x="296" y="481"/>
                </a:lnTo>
                <a:lnTo>
                  <a:pt x="294" y="485"/>
                </a:lnTo>
                <a:lnTo>
                  <a:pt x="294" y="490"/>
                </a:lnTo>
                <a:lnTo>
                  <a:pt x="294" y="490"/>
                </a:lnTo>
                <a:close/>
                <a:moveTo>
                  <a:pt x="288" y="467"/>
                </a:moveTo>
                <a:lnTo>
                  <a:pt x="288" y="467"/>
                </a:lnTo>
                <a:lnTo>
                  <a:pt x="298" y="454"/>
                </a:lnTo>
                <a:lnTo>
                  <a:pt x="305" y="448"/>
                </a:lnTo>
                <a:lnTo>
                  <a:pt x="309" y="446"/>
                </a:lnTo>
                <a:lnTo>
                  <a:pt x="313" y="445"/>
                </a:lnTo>
                <a:lnTo>
                  <a:pt x="313" y="445"/>
                </a:lnTo>
                <a:lnTo>
                  <a:pt x="307" y="452"/>
                </a:lnTo>
                <a:lnTo>
                  <a:pt x="302" y="456"/>
                </a:lnTo>
                <a:lnTo>
                  <a:pt x="294" y="462"/>
                </a:lnTo>
                <a:lnTo>
                  <a:pt x="288" y="467"/>
                </a:lnTo>
                <a:lnTo>
                  <a:pt x="288" y="467"/>
                </a:lnTo>
                <a:close/>
                <a:moveTo>
                  <a:pt x="366" y="382"/>
                </a:moveTo>
                <a:lnTo>
                  <a:pt x="366" y="382"/>
                </a:lnTo>
                <a:lnTo>
                  <a:pt x="364" y="391"/>
                </a:lnTo>
                <a:lnTo>
                  <a:pt x="361" y="401"/>
                </a:lnTo>
                <a:lnTo>
                  <a:pt x="355" y="408"/>
                </a:lnTo>
                <a:lnTo>
                  <a:pt x="347" y="418"/>
                </a:lnTo>
                <a:lnTo>
                  <a:pt x="340" y="424"/>
                </a:lnTo>
                <a:lnTo>
                  <a:pt x="330" y="431"/>
                </a:lnTo>
                <a:lnTo>
                  <a:pt x="321" y="435"/>
                </a:lnTo>
                <a:lnTo>
                  <a:pt x="309" y="439"/>
                </a:lnTo>
                <a:lnTo>
                  <a:pt x="309" y="439"/>
                </a:lnTo>
                <a:lnTo>
                  <a:pt x="298" y="439"/>
                </a:lnTo>
                <a:lnTo>
                  <a:pt x="284" y="439"/>
                </a:lnTo>
                <a:lnTo>
                  <a:pt x="258" y="439"/>
                </a:lnTo>
                <a:lnTo>
                  <a:pt x="258" y="439"/>
                </a:lnTo>
                <a:lnTo>
                  <a:pt x="229" y="443"/>
                </a:lnTo>
                <a:lnTo>
                  <a:pt x="202" y="446"/>
                </a:lnTo>
                <a:lnTo>
                  <a:pt x="202" y="446"/>
                </a:lnTo>
                <a:lnTo>
                  <a:pt x="170" y="448"/>
                </a:lnTo>
                <a:lnTo>
                  <a:pt x="141" y="448"/>
                </a:lnTo>
                <a:lnTo>
                  <a:pt x="113" y="446"/>
                </a:lnTo>
                <a:lnTo>
                  <a:pt x="84" y="443"/>
                </a:lnTo>
                <a:lnTo>
                  <a:pt x="84" y="443"/>
                </a:lnTo>
                <a:lnTo>
                  <a:pt x="84" y="336"/>
                </a:lnTo>
                <a:lnTo>
                  <a:pt x="90" y="231"/>
                </a:lnTo>
                <a:lnTo>
                  <a:pt x="94" y="126"/>
                </a:lnTo>
                <a:lnTo>
                  <a:pt x="98" y="20"/>
                </a:lnTo>
                <a:lnTo>
                  <a:pt x="98" y="20"/>
                </a:lnTo>
                <a:lnTo>
                  <a:pt x="153" y="14"/>
                </a:lnTo>
                <a:lnTo>
                  <a:pt x="183" y="12"/>
                </a:lnTo>
                <a:lnTo>
                  <a:pt x="212" y="14"/>
                </a:lnTo>
                <a:lnTo>
                  <a:pt x="239" y="18"/>
                </a:lnTo>
                <a:lnTo>
                  <a:pt x="250" y="20"/>
                </a:lnTo>
                <a:lnTo>
                  <a:pt x="263" y="23"/>
                </a:lnTo>
                <a:lnTo>
                  <a:pt x="273" y="29"/>
                </a:lnTo>
                <a:lnTo>
                  <a:pt x="282" y="35"/>
                </a:lnTo>
                <a:lnTo>
                  <a:pt x="292" y="42"/>
                </a:lnTo>
                <a:lnTo>
                  <a:pt x="300" y="52"/>
                </a:lnTo>
                <a:lnTo>
                  <a:pt x="300" y="52"/>
                </a:lnTo>
                <a:lnTo>
                  <a:pt x="307" y="65"/>
                </a:lnTo>
                <a:lnTo>
                  <a:pt x="311" y="84"/>
                </a:lnTo>
                <a:lnTo>
                  <a:pt x="315" y="103"/>
                </a:lnTo>
                <a:lnTo>
                  <a:pt x="317" y="121"/>
                </a:lnTo>
                <a:lnTo>
                  <a:pt x="317" y="121"/>
                </a:lnTo>
                <a:lnTo>
                  <a:pt x="317" y="151"/>
                </a:lnTo>
                <a:lnTo>
                  <a:pt x="313" y="166"/>
                </a:lnTo>
                <a:lnTo>
                  <a:pt x="309" y="180"/>
                </a:lnTo>
                <a:lnTo>
                  <a:pt x="309" y="180"/>
                </a:lnTo>
                <a:lnTo>
                  <a:pt x="303" y="187"/>
                </a:lnTo>
                <a:lnTo>
                  <a:pt x="296" y="197"/>
                </a:lnTo>
                <a:lnTo>
                  <a:pt x="277" y="210"/>
                </a:lnTo>
                <a:lnTo>
                  <a:pt x="277" y="210"/>
                </a:lnTo>
                <a:lnTo>
                  <a:pt x="267" y="216"/>
                </a:lnTo>
                <a:lnTo>
                  <a:pt x="258" y="220"/>
                </a:lnTo>
                <a:lnTo>
                  <a:pt x="246" y="225"/>
                </a:lnTo>
                <a:lnTo>
                  <a:pt x="239" y="231"/>
                </a:lnTo>
                <a:lnTo>
                  <a:pt x="239" y="231"/>
                </a:lnTo>
                <a:lnTo>
                  <a:pt x="241" y="235"/>
                </a:lnTo>
                <a:lnTo>
                  <a:pt x="244" y="237"/>
                </a:lnTo>
                <a:lnTo>
                  <a:pt x="252" y="237"/>
                </a:lnTo>
                <a:lnTo>
                  <a:pt x="262" y="235"/>
                </a:lnTo>
                <a:lnTo>
                  <a:pt x="273" y="235"/>
                </a:lnTo>
                <a:lnTo>
                  <a:pt x="273" y="235"/>
                </a:lnTo>
                <a:lnTo>
                  <a:pt x="284" y="237"/>
                </a:lnTo>
                <a:lnTo>
                  <a:pt x="294" y="241"/>
                </a:lnTo>
                <a:lnTo>
                  <a:pt x="305" y="244"/>
                </a:lnTo>
                <a:lnTo>
                  <a:pt x="315" y="250"/>
                </a:lnTo>
                <a:lnTo>
                  <a:pt x="332" y="263"/>
                </a:lnTo>
                <a:lnTo>
                  <a:pt x="345" y="281"/>
                </a:lnTo>
                <a:lnTo>
                  <a:pt x="345" y="281"/>
                </a:lnTo>
                <a:lnTo>
                  <a:pt x="349" y="288"/>
                </a:lnTo>
                <a:lnTo>
                  <a:pt x="353" y="300"/>
                </a:lnTo>
                <a:lnTo>
                  <a:pt x="363" y="328"/>
                </a:lnTo>
                <a:lnTo>
                  <a:pt x="366" y="357"/>
                </a:lnTo>
                <a:lnTo>
                  <a:pt x="368" y="370"/>
                </a:lnTo>
                <a:lnTo>
                  <a:pt x="366" y="382"/>
                </a:lnTo>
                <a:lnTo>
                  <a:pt x="366" y="382"/>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3" name="Freeform 10"/>
          <p:cNvSpPr>
            <a:spLocks noEditPoints="1"/>
          </p:cNvSpPr>
          <p:nvPr/>
        </p:nvSpPr>
        <p:spPr bwMode="auto">
          <a:xfrm>
            <a:off x="3988832" y="4877121"/>
            <a:ext cx="285118" cy="322078"/>
          </a:xfrm>
          <a:custGeom>
            <a:avLst/>
            <a:gdLst/>
            <a:ahLst/>
            <a:cxnLst>
              <a:cxn ang="0">
                <a:pos x="108" y="74"/>
              </a:cxn>
              <a:cxn ang="0">
                <a:pos x="108" y="53"/>
              </a:cxn>
              <a:cxn ang="0">
                <a:pos x="102" y="34"/>
              </a:cxn>
              <a:cxn ang="0">
                <a:pos x="93" y="21"/>
              </a:cxn>
              <a:cxn ang="0">
                <a:pos x="80" y="10"/>
              </a:cxn>
              <a:cxn ang="0">
                <a:pos x="43" y="0"/>
              </a:cxn>
              <a:cxn ang="0">
                <a:pos x="0" y="4"/>
              </a:cxn>
              <a:cxn ang="0">
                <a:pos x="0" y="27"/>
              </a:cxn>
              <a:cxn ang="0">
                <a:pos x="0" y="86"/>
              </a:cxn>
              <a:cxn ang="0">
                <a:pos x="0" y="114"/>
              </a:cxn>
              <a:cxn ang="0">
                <a:pos x="36" y="122"/>
              </a:cxn>
              <a:cxn ang="0">
                <a:pos x="68" y="116"/>
              </a:cxn>
              <a:cxn ang="0">
                <a:pos x="95" y="101"/>
              </a:cxn>
              <a:cxn ang="0">
                <a:pos x="106" y="82"/>
              </a:cxn>
              <a:cxn ang="0">
                <a:pos x="108" y="74"/>
              </a:cxn>
              <a:cxn ang="0">
                <a:pos x="80" y="91"/>
              </a:cxn>
              <a:cxn ang="0">
                <a:pos x="89" y="84"/>
              </a:cxn>
              <a:cxn ang="0">
                <a:pos x="85" y="88"/>
              </a:cxn>
              <a:cxn ang="0">
                <a:pos x="80" y="91"/>
              </a:cxn>
              <a:cxn ang="0">
                <a:pos x="81" y="21"/>
              </a:cxn>
              <a:cxn ang="0">
                <a:pos x="68" y="30"/>
              </a:cxn>
              <a:cxn ang="0">
                <a:pos x="74" y="23"/>
              </a:cxn>
              <a:cxn ang="0">
                <a:pos x="81" y="21"/>
              </a:cxn>
              <a:cxn ang="0">
                <a:pos x="89" y="32"/>
              </a:cxn>
              <a:cxn ang="0">
                <a:pos x="91" y="34"/>
              </a:cxn>
              <a:cxn ang="0">
                <a:pos x="95" y="46"/>
              </a:cxn>
              <a:cxn ang="0">
                <a:pos x="81" y="53"/>
              </a:cxn>
              <a:cxn ang="0">
                <a:pos x="68" y="59"/>
              </a:cxn>
              <a:cxn ang="0">
                <a:pos x="76" y="46"/>
              </a:cxn>
              <a:cxn ang="0">
                <a:pos x="89" y="32"/>
              </a:cxn>
              <a:cxn ang="0">
                <a:pos x="64" y="13"/>
              </a:cxn>
              <a:cxn ang="0">
                <a:pos x="62" y="17"/>
              </a:cxn>
              <a:cxn ang="0">
                <a:pos x="51" y="21"/>
              </a:cxn>
              <a:cxn ang="0">
                <a:pos x="55" y="19"/>
              </a:cxn>
              <a:cxn ang="0">
                <a:pos x="61" y="13"/>
              </a:cxn>
              <a:cxn ang="0">
                <a:pos x="64" y="13"/>
              </a:cxn>
              <a:cxn ang="0">
                <a:pos x="41" y="11"/>
              </a:cxn>
              <a:cxn ang="0">
                <a:pos x="32" y="19"/>
              </a:cxn>
              <a:cxn ang="0">
                <a:pos x="21" y="27"/>
              </a:cxn>
              <a:cxn ang="0">
                <a:pos x="26" y="15"/>
              </a:cxn>
              <a:cxn ang="0">
                <a:pos x="36" y="11"/>
              </a:cxn>
              <a:cxn ang="0">
                <a:pos x="41" y="11"/>
              </a:cxn>
              <a:cxn ang="0">
                <a:pos x="9" y="105"/>
              </a:cxn>
              <a:cxn ang="0">
                <a:pos x="13" y="53"/>
              </a:cxn>
              <a:cxn ang="0">
                <a:pos x="26" y="51"/>
              </a:cxn>
              <a:cxn ang="0">
                <a:pos x="43" y="61"/>
              </a:cxn>
              <a:cxn ang="0">
                <a:pos x="53" y="78"/>
              </a:cxn>
              <a:cxn ang="0">
                <a:pos x="51" y="97"/>
              </a:cxn>
              <a:cxn ang="0">
                <a:pos x="45" y="107"/>
              </a:cxn>
              <a:cxn ang="0">
                <a:pos x="26" y="109"/>
              </a:cxn>
              <a:cxn ang="0">
                <a:pos x="9" y="105"/>
              </a:cxn>
            </a:cxnLst>
            <a:rect l="0" t="0" r="r" b="b"/>
            <a:pathLst>
              <a:path w="108" h="122">
                <a:moveTo>
                  <a:pt x="108" y="74"/>
                </a:moveTo>
                <a:lnTo>
                  <a:pt x="108" y="74"/>
                </a:lnTo>
                <a:lnTo>
                  <a:pt x="108" y="63"/>
                </a:lnTo>
                <a:lnTo>
                  <a:pt x="108" y="53"/>
                </a:lnTo>
                <a:lnTo>
                  <a:pt x="106" y="42"/>
                </a:lnTo>
                <a:lnTo>
                  <a:pt x="102" y="34"/>
                </a:lnTo>
                <a:lnTo>
                  <a:pt x="99" y="27"/>
                </a:lnTo>
                <a:lnTo>
                  <a:pt x="93" y="21"/>
                </a:lnTo>
                <a:lnTo>
                  <a:pt x="87" y="15"/>
                </a:lnTo>
                <a:lnTo>
                  <a:pt x="80" y="10"/>
                </a:lnTo>
                <a:lnTo>
                  <a:pt x="62" y="4"/>
                </a:lnTo>
                <a:lnTo>
                  <a:pt x="43" y="0"/>
                </a:lnTo>
                <a:lnTo>
                  <a:pt x="21" y="0"/>
                </a:lnTo>
                <a:lnTo>
                  <a:pt x="0" y="4"/>
                </a:lnTo>
                <a:lnTo>
                  <a:pt x="0" y="4"/>
                </a:lnTo>
                <a:lnTo>
                  <a:pt x="0" y="27"/>
                </a:lnTo>
                <a:lnTo>
                  <a:pt x="0" y="55"/>
                </a:lnTo>
                <a:lnTo>
                  <a:pt x="0" y="86"/>
                </a:lnTo>
                <a:lnTo>
                  <a:pt x="0" y="114"/>
                </a:lnTo>
                <a:lnTo>
                  <a:pt x="0" y="114"/>
                </a:lnTo>
                <a:lnTo>
                  <a:pt x="17" y="120"/>
                </a:lnTo>
                <a:lnTo>
                  <a:pt x="36" y="122"/>
                </a:lnTo>
                <a:lnTo>
                  <a:pt x="53" y="120"/>
                </a:lnTo>
                <a:lnTo>
                  <a:pt x="68" y="116"/>
                </a:lnTo>
                <a:lnTo>
                  <a:pt x="83" y="109"/>
                </a:lnTo>
                <a:lnTo>
                  <a:pt x="95" y="101"/>
                </a:lnTo>
                <a:lnTo>
                  <a:pt x="102" y="88"/>
                </a:lnTo>
                <a:lnTo>
                  <a:pt x="106" y="82"/>
                </a:lnTo>
                <a:lnTo>
                  <a:pt x="108" y="74"/>
                </a:lnTo>
                <a:lnTo>
                  <a:pt x="108" y="74"/>
                </a:lnTo>
                <a:close/>
                <a:moveTo>
                  <a:pt x="80" y="91"/>
                </a:moveTo>
                <a:lnTo>
                  <a:pt x="80" y="91"/>
                </a:lnTo>
                <a:lnTo>
                  <a:pt x="83" y="86"/>
                </a:lnTo>
                <a:lnTo>
                  <a:pt x="89" y="84"/>
                </a:lnTo>
                <a:lnTo>
                  <a:pt x="89" y="84"/>
                </a:lnTo>
                <a:lnTo>
                  <a:pt x="85" y="88"/>
                </a:lnTo>
                <a:lnTo>
                  <a:pt x="80" y="91"/>
                </a:lnTo>
                <a:lnTo>
                  <a:pt x="80" y="91"/>
                </a:lnTo>
                <a:close/>
                <a:moveTo>
                  <a:pt x="81" y="21"/>
                </a:moveTo>
                <a:lnTo>
                  <a:pt x="81" y="21"/>
                </a:lnTo>
                <a:lnTo>
                  <a:pt x="76" y="27"/>
                </a:lnTo>
                <a:lnTo>
                  <a:pt x="68" y="30"/>
                </a:lnTo>
                <a:lnTo>
                  <a:pt x="68" y="30"/>
                </a:lnTo>
                <a:lnTo>
                  <a:pt x="74" y="23"/>
                </a:lnTo>
                <a:lnTo>
                  <a:pt x="78" y="21"/>
                </a:lnTo>
                <a:lnTo>
                  <a:pt x="81" y="21"/>
                </a:lnTo>
                <a:lnTo>
                  <a:pt x="81" y="21"/>
                </a:lnTo>
                <a:close/>
                <a:moveTo>
                  <a:pt x="89" y="32"/>
                </a:moveTo>
                <a:lnTo>
                  <a:pt x="89" y="32"/>
                </a:lnTo>
                <a:lnTo>
                  <a:pt x="91" y="34"/>
                </a:lnTo>
                <a:lnTo>
                  <a:pt x="93" y="36"/>
                </a:lnTo>
                <a:lnTo>
                  <a:pt x="95" y="46"/>
                </a:lnTo>
                <a:lnTo>
                  <a:pt x="95" y="46"/>
                </a:lnTo>
                <a:lnTo>
                  <a:pt x="81" y="53"/>
                </a:lnTo>
                <a:lnTo>
                  <a:pt x="68" y="59"/>
                </a:lnTo>
                <a:lnTo>
                  <a:pt x="68" y="59"/>
                </a:lnTo>
                <a:lnTo>
                  <a:pt x="70" y="53"/>
                </a:lnTo>
                <a:lnTo>
                  <a:pt x="76" y="46"/>
                </a:lnTo>
                <a:lnTo>
                  <a:pt x="83" y="40"/>
                </a:lnTo>
                <a:lnTo>
                  <a:pt x="89" y="32"/>
                </a:lnTo>
                <a:lnTo>
                  <a:pt x="89" y="32"/>
                </a:lnTo>
                <a:close/>
                <a:moveTo>
                  <a:pt x="64" y="13"/>
                </a:moveTo>
                <a:lnTo>
                  <a:pt x="64" y="13"/>
                </a:lnTo>
                <a:lnTo>
                  <a:pt x="62" y="17"/>
                </a:lnTo>
                <a:lnTo>
                  <a:pt x="61" y="19"/>
                </a:lnTo>
                <a:lnTo>
                  <a:pt x="51" y="21"/>
                </a:lnTo>
                <a:lnTo>
                  <a:pt x="51" y="21"/>
                </a:lnTo>
                <a:lnTo>
                  <a:pt x="55" y="19"/>
                </a:lnTo>
                <a:lnTo>
                  <a:pt x="57" y="15"/>
                </a:lnTo>
                <a:lnTo>
                  <a:pt x="61" y="13"/>
                </a:lnTo>
                <a:lnTo>
                  <a:pt x="64" y="13"/>
                </a:lnTo>
                <a:lnTo>
                  <a:pt x="64" y="13"/>
                </a:lnTo>
                <a:close/>
                <a:moveTo>
                  <a:pt x="41" y="11"/>
                </a:moveTo>
                <a:lnTo>
                  <a:pt x="41" y="11"/>
                </a:lnTo>
                <a:lnTo>
                  <a:pt x="38" y="17"/>
                </a:lnTo>
                <a:lnTo>
                  <a:pt x="32" y="19"/>
                </a:lnTo>
                <a:lnTo>
                  <a:pt x="21" y="27"/>
                </a:lnTo>
                <a:lnTo>
                  <a:pt x="21" y="27"/>
                </a:lnTo>
                <a:lnTo>
                  <a:pt x="22" y="21"/>
                </a:lnTo>
                <a:lnTo>
                  <a:pt x="26" y="15"/>
                </a:lnTo>
                <a:lnTo>
                  <a:pt x="32" y="11"/>
                </a:lnTo>
                <a:lnTo>
                  <a:pt x="36" y="11"/>
                </a:lnTo>
                <a:lnTo>
                  <a:pt x="41" y="11"/>
                </a:lnTo>
                <a:lnTo>
                  <a:pt x="41" y="11"/>
                </a:lnTo>
                <a:close/>
                <a:moveTo>
                  <a:pt x="9" y="105"/>
                </a:moveTo>
                <a:lnTo>
                  <a:pt x="9" y="105"/>
                </a:lnTo>
                <a:lnTo>
                  <a:pt x="9" y="76"/>
                </a:lnTo>
                <a:lnTo>
                  <a:pt x="13" y="53"/>
                </a:lnTo>
                <a:lnTo>
                  <a:pt x="13" y="53"/>
                </a:lnTo>
                <a:lnTo>
                  <a:pt x="26" y="51"/>
                </a:lnTo>
                <a:lnTo>
                  <a:pt x="36" y="55"/>
                </a:lnTo>
                <a:lnTo>
                  <a:pt x="43" y="61"/>
                </a:lnTo>
                <a:lnTo>
                  <a:pt x="49" y="69"/>
                </a:lnTo>
                <a:lnTo>
                  <a:pt x="53" y="78"/>
                </a:lnTo>
                <a:lnTo>
                  <a:pt x="53" y="88"/>
                </a:lnTo>
                <a:lnTo>
                  <a:pt x="51" y="97"/>
                </a:lnTo>
                <a:lnTo>
                  <a:pt x="45" y="107"/>
                </a:lnTo>
                <a:lnTo>
                  <a:pt x="45" y="107"/>
                </a:lnTo>
                <a:lnTo>
                  <a:pt x="36" y="109"/>
                </a:lnTo>
                <a:lnTo>
                  <a:pt x="26" y="109"/>
                </a:lnTo>
                <a:lnTo>
                  <a:pt x="15" y="107"/>
                </a:lnTo>
                <a:lnTo>
                  <a:pt x="9" y="105"/>
                </a:lnTo>
                <a:lnTo>
                  <a:pt x="9" y="105"/>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4" name="Freeform 11"/>
          <p:cNvSpPr>
            <a:spLocks noEditPoints="1"/>
          </p:cNvSpPr>
          <p:nvPr/>
        </p:nvSpPr>
        <p:spPr bwMode="auto">
          <a:xfrm>
            <a:off x="4002033" y="5381359"/>
            <a:ext cx="353758" cy="361678"/>
          </a:xfrm>
          <a:custGeom>
            <a:avLst/>
            <a:gdLst/>
            <a:ahLst/>
            <a:cxnLst>
              <a:cxn ang="0">
                <a:pos x="73" y="5"/>
              </a:cxn>
              <a:cxn ang="0">
                <a:pos x="27" y="0"/>
              </a:cxn>
              <a:cxn ang="0">
                <a:pos x="6" y="5"/>
              </a:cxn>
              <a:cxn ang="0">
                <a:pos x="2" y="110"/>
              </a:cxn>
              <a:cxn ang="0">
                <a:pos x="19" y="129"/>
              </a:cxn>
              <a:cxn ang="0">
                <a:pos x="75" y="137"/>
              </a:cxn>
              <a:cxn ang="0">
                <a:pos x="94" y="131"/>
              </a:cxn>
              <a:cxn ang="0">
                <a:pos x="118" y="112"/>
              </a:cxn>
              <a:cxn ang="0">
                <a:pos x="132" y="89"/>
              </a:cxn>
              <a:cxn ang="0">
                <a:pos x="132" y="64"/>
              </a:cxn>
              <a:cxn ang="0">
                <a:pos x="117" y="34"/>
              </a:cxn>
              <a:cxn ang="0">
                <a:pos x="90" y="13"/>
              </a:cxn>
              <a:cxn ang="0">
                <a:pos x="76" y="19"/>
              </a:cxn>
              <a:cxn ang="0">
                <a:pos x="56" y="32"/>
              </a:cxn>
              <a:cxn ang="0">
                <a:pos x="50" y="32"/>
              </a:cxn>
              <a:cxn ang="0">
                <a:pos x="65" y="15"/>
              </a:cxn>
              <a:cxn ang="0">
                <a:pos x="76" y="19"/>
              </a:cxn>
              <a:cxn ang="0">
                <a:pos x="46" y="17"/>
              </a:cxn>
              <a:cxn ang="0">
                <a:pos x="19" y="32"/>
              </a:cxn>
              <a:cxn ang="0">
                <a:pos x="29" y="15"/>
              </a:cxn>
              <a:cxn ang="0">
                <a:pos x="44" y="9"/>
              </a:cxn>
              <a:cxn ang="0">
                <a:pos x="31" y="38"/>
              </a:cxn>
              <a:cxn ang="0">
                <a:pos x="29" y="45"/>
              </a:cxn>
              <a:cxn ang="0">
                <a:pos x="23" y="43"/>
              </a:cxn>
              <a:cxn ang="0">
                <a:pos x="31" y="38"/>
              </a:cxn>
              <a:cxn ang="0">
                <a:pos x="67" y="125"/>
              </a:cxn>
              <a:cxn ang="0">
                <a:pos x="25" y="120"/>
              </a:cxn>
              <a:cxn ang="0">
                <a:pos x="12" y="99"/>
              </a:cxn>
              <a:cxn ang="0">
                <a:pos x="14" y="53"/>
              </a:cxn>
              <a:cxn ang="0">
                <a:pos x="42" y="59"/>
              </a:cxn>
              <a:cxn ang="0">
                <a:pos x="69" y="85"/>
              </a:cxn>
              <a:cxn ang="0">
                <a:pos x="67" y="125"/>
              </a:cxn>
              <a:cxn ang="0">
                <a:pos x="73" y="43"/>
              </a:cxn>
              <a:cxn ang="0">
                <a:pos x="84" y="28"/>
              </a:cxn>
              <a:cxn ang="0">
                <a:pos x="90" y="24"/>
              </a:cxn>
              <a:cxn ang="0">
                <a:pos x="96" y="26"/>
              </a:cxn>
              <a:cxn ang="0">
                <a:pos x="84" y="36"/>
              </a:cxn>
              <a:cxn ang="0">
                <a:pos x="73" y="43"/>
              </a:cxn>
              <a:cxn ang="0">
                <a:pos x="105" y="43"/>
              </a:cxn>
              <a:cxn ang="0">
                <a:pos x="82" y="59"/>
              </a:cxn>
              <a:cxn ang="0">
                <a:pos x="94" y="45"/>
              </a:cxn>
              <a:cxn ang="0">
                <a:pos x="107" y="40"/>
              </a:cxn>
              <a:cxn ang="0">
                <a:pos x="97" y="97"/>
              </a:cxn>
              <a:cxn ang="0">
                <a:pos x="122" y="72"/>
              </a:cxn>
              <a:cxn ang="0">
                <a:pos x="118" y="82"/>
              </a:cxn>
              <a:cxn ang="0">
                <a:pos x="103" y="91"/>
              </a:cxn>
              <a:cxn ang="0">
                <a:pos x="117" y="57"/>
              </a:cxn>
              <a:cxn ang="0">
                <a:pos x="107" y="66"/>
              </a:cxn>
              <a:cxn ang="0">
                <a:pos x="97" y="68"/>
              </a:cxn>
              <a:cxn ang="0">
                <a:pos x="117" y="51"/>
              </a:cxn>
              <a:cxn ang="0">
                <a:pos x="117" y="57"/>
              </a:cxn>
            </a:cxnLst>
            <a:rect l="0" t="0" r="r" b="b"/>
            <a:pathLst>
              <a:path w="134" h="137">
                <a:moveTo>
                  <a:pt x="90" y="13"/>
                </a:moveTo>
                <a:lnTo>
                  <a:pt x="90" y="13"/>
                </a:lnTo>
                <a:lnTo>
                  <a:pt x="73" y="5"/>
                </a:lnTo>
                <a:lnTo>
                  <a:pt x="50" y="1"/>
                </a:lnTo>
                <a:lnTo>
                  <a:pt x="38" y="0"/>
                </a:lnTo>
                <a:lnTo>
                  <a:pt x="27" y="0"/>
                </a:lnTo>
                <a:lnTo>
                  <a:pt x="16" y="1"/>
                </a:lnTo>
                <a:lnTo>
                  <a:pt x="6" y="5"/>
                </a:lnTo>
                <a:lnTo>
                  <a:pt x="6" y="5"/>
                </a:lnTo>
                <a:lnTo>
                  <a:pt x="0" y="68"/>
                </a:lnTo>
                <a:lnTo>
                  <a:pt x="0" y="97"/>
                </a:lnTo>
                <a:lnTo>
                  <a:pt x="2" y="110"/>
                </a:lnTo>
                <a:lnTo>
                  <a:pt x="4" y="123"/>
                </a:lnTo>
                <a:lnTo>
                  <a:pt x="4" y="123"/>
                </a:lnTo>
                <a:lnTo>
                  <a:pt x="19" y="129"/>
                </a:lnTo>
                <a:lnTo>
                  <a:pt x="38" y="135"/>
                </a:lnTo>
                <a:lnTo>
                  <a:pt x="56" y="137"/>
                </a:lnTo>
                <a:lnTo>
                  <a:pt x="75" y="137"/>
                </a:lnTo>
                <a:lnTo>
                  <a:pt x="75" y="137"/>
                </a:lnTo>
                <a:lnTo>
                  <a:pt x="84" y="135"/>
                </a:lnTo>
                <a:lnTo>
                  <a:pt x="94" y="131"/>
                </a:lnTo>
                <a:lnTo>
                  <a:pt x="103" y="125"/>
                </a:lnTo>
                <a:lnTo>
                  <a:pt x="111" y="120"/>
                </a:lnTo>
                <a:lnTo>
                  <a:pt x="118" y="112"/>
                </a:lnTo>
                <a:lnTo>
                  <a:pt x="124" y="104"/>
                </a:lnTo>
                <a:lnTo>
                  <a:pt x="130" y="97"/>
                </a:lnTo>
                <a:lnTo>
                  <a:pt x="132" y="89"/>
                </a:lnTo>
                <a:lnTo>
                  <a:pt x="132" y="89"/>
                </a:lnTo>
                <a:lnTo>
                  <a:pt x="134" y="78"/>
                </a:lnTo>
                <a:lnTo>
                  <a:pt x="132" y="64"/>
                </a:lnTo>
                <a:lnTo>
                  <a:pt x="128" y="53"/>
                </a:lnTo>
                <a:lnTo>
                  <a:pt x="122" y="43"/>
                </a:lnTo>
                <a:lnTo>
                  <a:pt x="117" y="34"/>
                </a:lnTo>
                <a:lnTo>
                  <a:pt x="109" y="24"/>
                </a:lnTo>
                <a:lnTo>
                  <a:pt x="99" y="17"/>
                </a:lnTo>
                <a:lnTo>
                  <a:pt x="90" y="13"/>
                </a:lnTo>
                <a:lnTo>
                  <a:pt x="90" y="13"/>
                </a:lnTo>
                <a:close/>
                <a:moveTo>
                  <a:pt x="76" y="19"/>
                </a:moveTo>
                <a:lnTo>
                  <a:pt x="76" y="19"/>
                </a:lnTo>
                <a:lnTo>
                  <a:pt x="69" y="24"/>
                </a:lnTo>
                <a:lnTo>
                  <a:pt x="63" y="28"/>
                </a:lnTo>
                <a:lnTo>
                  <a:pt x="56" y="32"/>
                </a:lnTo>
                <a:lnTo>
                  <a:pt x="48" y="38"/>
                </a:lnTo>
                <a:lnTo>
                  <a:pt x="48" y="38"/>
                </a:lnTo>
                <a:lnTo>
                  <a:pt x="50" y="32"/>
                </a:lnTo>
                <a:lnTo>
                  <a:pt x="56" y="26"/>
                </a:lnTo>
                <a:lnTo>
                  <a:pt x="65" y="15"/>
                </a:lnTo>
                <a:lnTo>
                  <a:pt x="65" y="15"/>
                </a:lnTo>
                <a:lnTo>
                  <a:pt x="71" y="17"/>
                </a:lnTo>
                <a:lnTo>
                  <a:pt x="76" y="19"/>
                </a:lnTo>
                <a:lnTo>
                  <a:pt x="76" y="19"/>
                </a:lnTo>
                <a:close/>
                <a:moveTo>
                  <a:pt x="52" y="9"/>
                </a:moveTo>
                <a:lnTo>
                  <a:pt x="52" y="9"/>
                </a:lnTo>
                <a:lnTo>
                  <a:pt x="46" y="17"/>
                </a:lnTo>
                <a:lnTo>
                  <a:pt x="38" y="22"/>
                </a:lnTo>
                <a:lnTo>
                  <a:pt x="29" y="26"/>
                </a:lnTo>
                <a:lnTo>
                  <a:pt x="19" y="32"/>
                </a:lnTo>
                <a:lnTo>
                  <a:pt x="19" y="32"/>
                </a:lnTo>
                <a:lnTo>
                  <a:pt x="23" y="22"/>
                </a:lnTo>
                <a:lnTo>
                  <a:pt x="29" y="15"/>
                </a:lnTo>
                <a:lnTo>
                  <a:pt x="33" y="11"/>
                </a:lnTo>
                <a:lnTo>
                  <a:pt x="38" y="9"/>
                </a:lnTo>
                <a:lnTo>
                  <a:pt x="44" y="9"/>
                </a:lnTo>
                <a:lnTo>
                  <a:pt x="52" y="9"/>
                </a:lnTo>
                <a:lnTo>
                  <a:pt x="52" y="9"/>
                </a:lnTo>
                <a:close/>
                <a:moveTo>
                  <a:pt x="31" y="38"/>
                </a:moveTo>
                <a:lnTo>
                  <a:pt x="31" y="38"/>
                </a:lnTo>
                <a:lnTo>
                  <a:pt x="31" y="42"/>
                </a:lnTo>
                <a:lnTo>
                  <a:pt x="29" y="45"/>
                </a:lnTo>
                <a:lnTo>
                  <a:pt x="29" y="45"/>
                </a:lnTo>
                <a:lnTo>
                  <a:pt x="25" y="43"/>
                </a:lnTo>
                <a:lnTo>
                  <a:pt x="23" y="43"/>
                </a:lnTo>
                <a:lnTo>
                  <a:pt x="23" y="43"/>
                </a:lnTo>
                <a:lnTo>
                  <a:pt x="27" y="40"/>
                </a:lnTo>
                <a:lnTo>
                  <a:pt x="31" y="38"/>
                </a:lnTo>
                <a:lnTo>
                  <a:pt x="31" y="38"/>
                </a:lnTo>
                <a:close/>
                <a:moveTo>
                  <a:pt x="67" y="125"/>
                </a:moveTo>
                <a:lnTo>
                  <a:pt x="67" y="125"/>
                </a:lnTo>
                <a:lnTo>
                  <a:pt x="52" y="125"/>
                </a:lnTo>
                <a:lnTo>
                  <a:pt x="36" y="123"/>
                </a:lnTo>
                <a:lnTo>
                  <a:pt x="25" y="120"/>
                </a:lnTo>
                <a:lnTo>
                  <a:pt x="14" y="114"/>
                </a:lnTo>
                <a:lnTo>
                  <a:pt x="14" y="114"/>
                </a:lnTo>
                <a:lnTo>
                  <a:pt x="12" y="99"/>
                </a:lnTo>
                <a:lnTo>
                  <a:pt x="12" y="83"/>
                </a:lnTo>
                <a:lnTo>
                  <a:pt x="12" y="68"/>
                </a:lnTo>
                <a:lnTo>
                  <a:pt x="14" y="53"/>
                </a:lnTo>
                <a:lnTo>
                  <a:pt x="14" y="53"/>
                </a:lnTo>
                <a:lnTo>
                  <a:pt x="29" y="55"/>
                </a:lnTo>
                <a:lnTo>
                  <a:pt x="42" y="59"/>
                </a:lnTo>
                <a:lnTo>
                  <a:pt x="54" y="66"/>
                </a:lnTo>
                <a:lnTo>
                  <a:pt x="63" y="74"/>
                </a:lnTo>
                <a:lnTo>
                  <a:pt x="69" y="85"/>
                </a:lnTo>
                <a:lnTo>
                  <a:pt x="73" y="97"/>
                </a:lnTo>
                <a:lnTo>
                  <a:pt x="73" y="112"/>
                </a:lnTo>
                <a:lnTo>
                  <a:pt x="67" y="125"/>
                </a:lnTo>
                <a:lnTo>
                  <a:pt x="67" y="125"/>
                </a:lnTo>
                <a:close/>
                <a:moveTo>
                  <a:pt x="73" y="43"/>
                </a:moveTo>
                <a:lnTo>
                  <a:pt x="73" y="43"/>
                </a:lnTo>
                <a:lnTo>
                  <a:pt x="75" y="38"/>
                </a:lnTo>
                <a:lnTo>
                  <a:pt x="78" y="34"/>
                </a:lnTo>
                <a:lnTo>
                  <a:pt x="84" y="28"/>
                </a:lnTo>
                <a:lnTo>
                  <a:pt x="90" y="24"/>
                </a:lnTo>
                <a:lnTo>
                  <a:pt x="90" y="24"/>
                </a:lnTo>
                <a:lnTo>
                  <a:pt x="90" y="24"/>
                </a:lnTo>
                <a:lnTo>
                  <a:pt x="92" y="26"/>
                </a:lnTo>
                <a:lnTo>
                  <a:pt x="94" y="26"/>
                </a:lnTo>
                <a:lnTo>
                  <a:pt x="96" y="26"/>
                </a:lnTo>
                <a:lnTo>
                  <a:pt x="96" y="26"/>
                </a:lnTo>
                <a:lnTo>
                  <a:pt x="90" y="32"/>
                </a:lnTo>
                <a:lnTo>
                  <a:pt x="84" y="36"/>
                </a:lnTo>
                <a:lnTo>
                  <a:pt x="78" y="40"/>
                </a:lnTo>
                <a:lnTo>
                  <a:pt x="73" y="43"/>
                </a:lnTo>
                <a:lnTo>
                  <a:pt x="73" y="43"/>
                </a:lnTo>
                <a:close/>
                <a:moveTo>
                  <a:pt x="107" y="40"/>
                </a:moveTo>
                <a:lnTo>
                  <a:pt x="107" y="40"/>
                </a:lnTo>
                <a:lnTo>
                  <a:pt x="105" y="43"/>
                </a:lnTo>
                <a:lnTo>
                  <a:pt x="103" y="45"/>
                </a:lnTo>
                <a:lnTo>
                  <a:pt x="97" y="51"/>
                </a:lnTo>
                <a:lnTo>
                  <a:pt x="82" y="59"/>
                </a:lnTo>
                <a:lnTo>
                  <a:pt x="82" y="59"/>
                </a:lnTo>
                <a:lnTo>
                  <a:pt x="88" y="51"/>
                </a:lnTo>
                <a:lnTo>
                  <a:pt x="94" y="45"/>
                </a:lnTo>
                <a:lnTo>
                  <a:pt x="99" y="40"/>
                </a:lnTo>
                <a:lnTo>
                  <a:pt x="103" y="38"/>
                </a:lnTo>
                <a:lnTo>
                  <a:pt x="107" y="40"/>
                </a:lnTo>
                <a:lnTo>
                  <a:pt x="107" y="40"/>
                </a:lnTo>
                <a:close/>
                <a:moveTo>
                  <a:pt x="97" y="97"/>
                </a:moveTo>
                <a:lnTo>
                  <a:pt x="97" y="97"/>
                </a:lnTo>
                <a:lnTo>
                  <a:pt x="107" y="83"/>
                </a:lnTo>
                <a:lnTo>
                  <a:pt x="113" y="76"/>
                </a:lnTo>
                <a:lnTo>
                  <a:pt x="122" y="72"/>
                </a:lnTo>
                <a:lnTo>
                  <a:pt x="122" y="72"/>
                </a:lnTo>
                <a:lnTo>
                  <a:pt x="120" y="78"/>
                </a:lnTo>
                <a:lnTo>
                  <a:pt x="118" y="82"/>
                </a:lnTo>
                <a:lnTo>
                  <a:pt x="117" y="85"/>
                </a:lnTo>
                <a:lnTo>
                  <a:pt x="113" y="87"/>
                </a:lnTo>
                <a:lnTo>
                  <a:pt x="103" y="91"/>
                </a:lnTo>
                <a:lnTo>
                  <a:pt x="97" y="97"/>
                </a:lnTo>
                <a:lnTo>
                  <a:pt x="97" y="97"/>
                </a:lnTo>
                <a:close/>
                <a:moveTo>
                  <a:pt x="117" y="57"/>
                </a:moveTo>
                <a:lnTo>
                  <a:pt x="117" y="57"/>
                </a:lnTo>
                <a:lnTo>
                  <a:pt x="113" y="62"/>
                </a:lnTo>
                <a:lnTo>
                  <a:pt x="107" y="66"/>
                </a:lnTo>
                <a:lnTo>
                  <a:pt x="94" y="74"/>
                </a:lnTo>
                <a:lnTo>
                  <a:pt x="94" y="74"/>
                </a:lnTo>
                <a:lnTo>
                  <a:pt x="97" y="68"/>
                </a:lnTo>
                <a:lnTo>
                  <a:pt x="101" y="62"/>
                </a:lnTo>
                <a:lnTo>
                  <a:pt x="109" y="57"/>
                </a:lnTo>
                <a:lnTo>
                  <a:pt x="117" y="51"/>
                </a:lnTo>
                <a:lnTo>
                  <a:pt x="117" y="51"/>
                </a:lnTo>
                <a:lnTo>
                  <a:pt x="117" y="55"/>
                </a:lnTo>
                <a:lnTo>
                  <a:pt x="117" y="57"/>
                </a:lnTo>
                <a:lnTo>
                  <a:pt x="117" y="57"/>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5" name="Freeform 21"/>
          <p:cNvSpPr>
            <a:spLocks noEditPoints="1"/>
          </p:cNvSpPr>
          <p:nvPr/>
        </p:nvSpPr>
        <p:spPr bwMode="auto">
          <a:xfrm>
            <a:off x="4696348" y="5178079"/>
            <a:ext cx="604557" cy="850075"/>
          </a:xfrm>
          <a:custGeom>
            <a:avLst/>
            <a:gdLst/>
            <a:ahLst/>
            <a:cxnLst>
              <a:cxn ang="0">
                <a:pos x="97" y="6"/>
              </a:cxn>
              <a:cxn ang="0">
                <a:pos x="0" y="35"/>
              </a:cxn>
              <a:cxn ang="0">
                <a:pos x="2" y="281"/>
              </a:cxn>
              <a:cxn ang="0">
                <a:pos x="61" y="319"/>
              </a:cxn>
              <a:cxn ang="0">
                <a:pos x="118" y="319"/>
              </a:cxn>
              <a:cxn ang="0">
                <a:pos x="187" y="307"/>
              </a:cxn>
              <a:cxn ang="0">
                <a:pos x="227" y="199"/>
              </a:cxn>
              <a:cxn ang="0">
                <a:pos x="168" y="120"/>
              </a:cxn>
              <a:cxn ang="0">
                <a:pos x="12" y="38"/>
              </a:cxn>
              <a:cxn ang="0">
                <a:pos x="27" y="38"/>
              </a:cxn>
              <a:cxn ang="0">
                <a:pos x="16" y="96"/>
              </a:cxn>
              <a:cxn ang="0">
                <a:pos x="16" y="128"/>
              </a:cxn>
              <a:cxn ang="0">
                <a:pos x="14" y="94"/>
              </a:cxn>
              <a:cxn ang="0">
                <a:pos x="19" y="183"/>
              </a:cxn>
              <a:cxn ang="0">
                <a:pos x="42" y="151"/>
              </a:cxn>
              <a:cxn ang="0">
                <a:pos x="25" y="107"/>
              </a:cxn>
              <a:cxn ang="0">
                <a:pos x="38" y="77"/>
              </a:cxn>
              <a:cxn ang="0">
                <a:pos x="42" y="120"/>
              </a:cxn>
              <a:cxn ang="0">
                <a:pos x="25" y="132"/>
              </a:cxn>
              <a:cxn ang="0">
                <a:pos x="19" y="153"/>
              </a:cxn>
              <a:cxn ang="0">
                <a:pos x="10" y="157"/>
              </a:cxn>
              <a:cxn ang="0">
                <a:pos x="23" y="250"/>
              </a:cxn>
              <a:cxn ang="0">
                <a:pos x="17" y="267"/>
              </a:cxn>
              <a:cxn ang="0">
                <a:pos x="12" y="296"/>
              </a:cxn>
              <a:cxn ang="0">
                <a:pos x="33" y="258"/>
              </a:cxn>
              <a:cxn ang="0">
                <a:pos x="42" y="225"/>
              </a:cxn>
              <a:cxn ang="0">
                <a:pos x="36" y="220"/>
              </a:cxn>
              <a:cxn ang="0">
                <a:pos x="42" y="204"/>
              </a:cxn>
              <a:cxn ang="0">
                <a:pos x="19" y="212"/>
              </a:cxn>
              <a:cxn ang="0">
                <a:pos x="42" y="187"/>
              </a:cxn>
              <a:cxn ang="0">
                <a:pos x="25" y="58"/>
              </a:cxn>
              <a:cxn ang="0">
                <a:pos x="31" y="71"/>
              </a:cxn>
              <a:cxn ang="0">
                <a:pos x="65" y="296"/>
              </a:cxn>
              <a:cxn ang="0">
                <a:pos x="107" y="292"/>
              </a:cxn>
              <a:cxn ang="0">
                <a:pos x="107" y="286"/>
              </a:cxn>
              <a:cxn ang="0">
                <a:pos x="120" y="290"/>
              </a:cxn>
              <a:cxn ang="0">
                <a:pos x="197" y="281"/>
              </a:cxn>
              <a:cxn ang="0">
                <a:pos x="130" y="288"/>
              </a:cxn>
              <a:cxn ang="0">
                <a:pos x="67" y="284"/>
              </a:cxn>
              <a:cxn ang="0">
                <a:pos x="61" y="12"/>
              </a:cxn>
              <a:cxn ang="0">
                <a:pos x="82" y="126"/>
              </a:cxn>
              <a:cxn ang="0">
                <a:pos x="109" y="132"/>
              </a:cxn>
              <a:cxn ang="0">
                <a:pos x="191" y="151"/>
              </a:cxn>
              <a:cxn ang="0">
                <a:pos x="212" y="261"/>
              </a:cxn>
              <a:cxn ang="0">
                <a:pos x="88" y="193"/>
              </a:cxn>
              <a:cxn ang="0">
                <a:pos x="109" y="254"/>
              </a:cxn>
              <a:cxn ang="0">
                <a:pos x="176" y="248"/>
              </a:cxn>
              <a:cxn ang="0">
                <a:pos x="166" y="172"/>
              </a:cxn>
              <a:cxn ang="0">
                <a:pos x="97" y="176"/>
              </a:cxn>
              <a:cxn ang="0">
                <a:pos x="109" y="187"/>
              </a:cxn>
              <a:cxn ang="0">
                <a:pos x="138" y="199"/>
              </a:cxn>
              <a:cxn ang="0">
                <a:pos x="118" y="242"/>
              </a:cxn>
              <a:cxn ang="0">
                <a:pos x="151" y="183"/>
              </a:cxn>
              <a:cxn ang="0">
                <a:pos x="168" y="233"/>
              </a:cxn>
              <a:cxn ang="0">
                <a:pos x="174" y="233"/>
              </a:cxn>
              <a:cxn ang="0">
                <a:pos x="168" y="214"/>
              </a:cxn>
            </a:cxnLst>
            <a:rect l="0" t="0" r="r" b="b"/>
            <a:pathLst>
              <a:path w="229" h="322">
                <a:moveTo>
                  <a:pt x="92" y="126"/>
                </a:moveTo>
                <a:lnTo>
                  <a:pt x="92" y="126"/>
                </a:lnTo>
                <a:lnTo>
                  <a:pt x="94" y="96"/>
                </a:lnTo>
                <a:lnTo>
                  <a:pt x="97" y="65"/>
                </a:lnTo>
                <a:lnTo>
                  <a:pt x="99" y="35"/>
                </a:lnTo>
                <a:lnTo>
                  <a:pt x="99" y="19"/>
                </a:lnTo>
                <a:lnTo>
                  <a:pt x="97" y="6"/>
                </a:lnTo>
                <a:lnTo>
                  <a:pt x="97" y="6"/>
                </a:lnTo>
                <a:lnTo>
                  <a:pt x="82" y="0"/>
                </a:lnTo>
                <a:lnTo>
                  <a:pt x="69" y="0"/>
                </a:lnTo>
                <a:lnTo>
                  <a:pt x="56" y="0"/>
                </a:lnTo>
                <a:lnTo>
                  <a:pt x="42" y="4"/>
                </a:lnTo>
                <a:lnTo>
                  <a:pt x="29" y="10"/>
                </a:lnTo>
                <a:lnTo>
                  <a:pt x="17" y="18"/>
                </a:lnTo>
                <a:lnTo>
                  <a:pt x="8" y="25"/>
                </a:lnTo>
                <a:lnTo>
                  <a:pt x="0" y="35"/>
                </a:lnTo>
                <a:lnTo>
                  <a:pt x="0" y="35"/>
                </a:lnTo>
                <a:lnTo>
                  <a:pt x="0" y="75"/>
                </a:lnTo>
                <a:lnTo>
                  <a:pt x="0" y="119"/>
                </a:lnTo>
                <a:lnTo>
                  <a:pt x="6" y="204"/>
                </a:lnTo>
                <a:lnTo>
                  <a:pt x="6" y="204"/>
                </a:lnTo>
                <a:lnTo>
                  <a:pt x="4" y="237"/>
                </a:lnTo>
                <a:lnTo>
                  <a:pt x="2" y="267"/>
                </a:lnTo>
                <a:lnTo>
                  <a:pt x="2" y="281"/>
                </a:lnTo>
                <a:lnTo>
                  <a:pt x="2" y="294"/>
                </a:lnTo>
                <a:lnTo>
                  <a:pt x="4" y="305"/>
                </a:lnTo>
                <a:lnTo>
                  <a:pt x="10" y="315"/>
                </a:lnTo>
                <a:lnTo>
                  <a:pt x="10" y="315"/>
                </a:lnTo>
                <a:lnTo>
                  <a:pt x="25" y="319"/>
                </a:lnTo>
                <a:lnTo>
                  <a:pt x="38" y="321"/>
                </a:lnTo>
                <a:lnTo>
                  <a:pt x="50" y="321"/>
                </a:lnTo>
                <a:lnTo>
                  <a:pt x="61" y="319"/>
                </a:lnTo>
                <a:lnTo>
                  <a:pt x="71" y="315"/>
                </a:lnTo>
                <a:lnTo>
                  <a:pt x="78" y="309"/>
                </a:lnTo>
                <a:lnTo>
                  <a:pt x="96" y="298"/>
                </a:lnTo>
                <a:lnTo>
                  <a:pt x="96" y="298"/>
                </a:lnTo>
                <a:lnTo>
                  <a:pt x="97" y="301"/>
                </a:lnTo>
                <a:lnTo>
                  <a:pt x="99" y="307"/>
                </a:lnTo>
                <a:lnTo>
                  <a:pt x="109" y="313"/>
                </a:lnTo>
                <a:lnTo>
                  <a:pt x="118" y="319"/>
                </a:lnTo>
                <a:lnTo>
                  <a:pt x="128" y="321"/>
                </a:lnTo>
                <a:lnTo>
                  <a:pt x="128" y="321"/>
                </a:lnTo>
                <a:lnTo>
                  <a:pt x="139" y="322"/>
                </a:lnTo>
                <a:lnTo>
                  <a:pt x="151" y="321"/>
                </a:lnTo>
                <a:lnTo>
                  <a:pt x="160" y="319"/>
                </a:lnTo>
                <a:lnTo>
                  <a:pt x="170" y="317"/>
                </a:lnTo>
                <a:lnTo>
                  <a:pt x="179" y="313"/>
                </a:lnTo>
                <a:lnTo>
                  <a:pt x="187" y="307"/>
                </a:lnTo>
                <a:lnTo>
                  <a:pt x="200" y="296"/>
                </a:lnTo>
                <a:lnTo>
                  <a:pt x="214" y="281"/>
                </a:lnTo>
                <a:lnTo>
                  <a:pt x="221" y="263"/>
                </a:lnTo>
                <a:lnTo>
                  <a:pt x="227" y="246"/>
                </a:lnTo>
                <a:lnTo>
                  <a:pt x="229" y="227"/>
                </a:lnTo>
                <a:lnTo>
                  <a:pt x="229" y="227"/>
                </a:lnTo>
                <a:lnTo>
                  <a:pt x="229" y="214"/>
                </a:lnTo>
                <a:lnTo>
                  <a:pt x="227" y="199"/>
                </a:lnTo>
                <a:lnTo>
                  <a:pt x="225" y="185"/>
                </a:lnTo>
                <a:lnTo>
                  <a:pt x="219" y="174"/>
                </a:lnTo>
                <a:lnTo>
                  <a:pt x="214" y="162"/>
                </a:lnTo>
                <a:lnTo>
                  <a:pt x="206" y="151"/>
                </a:lnTo>
                <a:lnTo>
                  <a:pt x="198" y="141"/>
                </a:lnTo>
                <a:lnTo>
                  <a:pt x="189" y="134"/>
                </a:lnTo>
                <a:lnTo>
                  <a:pt x="179" y="126"/>
                </a:lnTo>
                <a:lnTo>
                  <a:pt x="168" y="120"/>
                </a:lnTo>
                <a:lnTo>
                  <a:pt x="157" y="117"/>
                </a:lnTo>
                <a:lnTo>
                  <a:pt x="145" y="115"/>
                </a:lnTo>
                <a:lnTo>
                  <a:pt x="132" y="115"/>
                </a:lnTo>
                <a:lnTo>
                  <a:pt x="118" y="117"/>
                </a:lnTo>
                <a:lnTo>
                  <a:pt x="105" y="120"/>
                </a:lnTo>
                <a:lnTo>
                  <a:pt x="92" y="126"/>
                </a:lnTo>
                <a:lnTo>
                  <a:pt x="92" y="126"/>
                </a:lnTo>
                <a:close/>
                <a:moveTo>
                  <a:pt x="12" y="38"/>
                </a:moveTo>
                <a:lnTo>
                  <a:pt x="12" y="38"/>
                </a:lnTo>
                <a:lnTo>
                  <a:pt x="19" y="35"/>
                </a:lnTo>
                <a:lnTo>
                  <a:pt x="27" y="29"/>
                </a:lnTo>
                <a:lnTo>
                  <a:pt x="33" y="23"/>
                </a:lnTo>
                <a:lnTo>
                  <a:pt x="42" y="19"/>
                </a:lnTo>
                <a:lnTo>
                  <a:pt x="42" y="19"/>
                </a:lnTo>
                <a:lnTo>
                  <a:pt x="35" y="27"/>
                </a:lnTo>
                <a:lnTo>
                  <a:pt x="27" y="38"/>
                </a:lnTo>
                <a:lnTo>
                  <a:pt x="21" y="48"/>
                </a:lnTo>
                <a:lnTo>
                  <a:pt x="12" y="56"/>
                </a:lnTo>
                <a:lnTo>
                  <a:pt x="12" y="56"/>
                </a:lnTo>
                <a:lnTo>
                  <a:pt x="12" y="38"/>
                </a:lnTo>
                <a:lnTo>
                  <a:pt x="12" y="38"/>
                </a:lnTo>
                <a:close/>
                <a:moveTo>
                  <a:pt x="14" y="94"/>
                </a:moveTo>
                <a:lnTo>
                  <a:pt x="14" y="94"/>
                </a:lnTo>
                <a:lnTo>
                  <a:pt x="16" y="96"/>
                </a:lnTo>
                <a:lnTo>
                  <a:pt x="16" y="99"/>
                </a:lnTo>
                <a:lnTo>
                  <a:pt x="12" y="109"/>
                </a:lnTo>
                <a:lnTo>
                  <a:pt x="12" y="113"/>
                </a:lnTo>
                <a:lnTo>
                  <a:pt x="14" y="117"/>
                </a:lnTo>
                <a:lnTo>
                  <a:pt x="16" y="119"/>
                </a:lnTo>
                <a:lnTo>
                  <a:pt x="21" y="120"/>
                </a:lnTo>
                <a:lnTo>
                  <a:pt x="21" y="120"/>
                </a:lnTo>
                <a:lnTo>
                  <a:pt x="16" y="128"/>
                </a:lnTo>
                <a:lnTo>
                  <a:pt x="14" y="132"/>
                </a:lnTo>
                <a:lnTo>
                  <a:pt x="12" y="138"/>
                </a:lnTo>
                <a:lnTo>
                  <a:pt x="12" y="138"/>
                </a:lnTo>
                <a:lnTo>
                  <a:pt x="10" y="128"/>
                </a:lnTo>
                <a:lnTo>
                  <a:pt x="10" y="115"/>
                </a:lnTo>
                <a:lnTo>
                  <a:pt x="10" y="101"/>
                </a:lnTo>
                <a:lnTo>
                  <a:pt x="12" y="96"/>
                </a:lnTo>
                <a:lnTo>
                  <a:pt x="14" y="94"/>
                </a:lnTo>
                <a:lnTo>
                  <a:pt x="14" y="94"/>
                </a:lnTo>
                <a:close/>
                <a:moveTo>
                  <a:pt x="42" y="172"/>
                </a:moveTo>
                <a:lnTo>
                  <a:pt x="42" y="172"/>
                </a:lnTo>
                <a:lnTo>
                  <a:pt x="38" y="170"/>
                </a:lnTo>
                <a:lnTo>
                  <a:pt x="35" y="170"/>
                </a:lnTo>
                <a:lnTo>
                  <a:pt x="29" y="172"/>
                </a:lnTo>
                <a:lnTo>
                  <a:pt x="23" y="178"/>
                </a:lnTo>
                <a:lnTo>
                  <a:pt x="19" y="183"/>
                </a:lnTo>
                <a:lnTo>
                  <a:pt x="19" y="183"/>
                </a:lnTo>
                <a:lnTo>
                  <a:pt x="19" y="178"/>
                </a:lnTo>
                <a:lnTo>
                  <a:pt x="21" y="174"/>
                </a:lnTo>
                <a:lnTo>
                  <a:pt x="27" y="164"/>
                </a:lnTo>
                <a:lnTo>
                  <a:pt x="33" y="155"/>
                </a:lnTo>
                <a:lnTo>
                  <a:pt x="38" y="147"/>
                </a:lnTo>
                <a:lnTo>
                  <a:pt x="38" y="147"/>
                </a:lnTo>
                <a:lnTo>
                  <a:pt x="42" y="151"/>
                </a:lnTo>
                <a:lnTo>
                  <a:pt x="42" y="159"/>
                </a:lnTo>
                <a:lnTo>
                  <a:pt x="40" y="164"/>
                </a:lnTo>
                <a:lnTo>
                  <a:pt x="42" y="172"/>
                </a:lnTo>
                <a:lnTo>
                  <a:pt x="42" y="172"/>
                </a:lnTo>
                <a:close/>
                <a:moveTo>
                  <a:pt x="42" y="96"/>
                </a:moveTo>
                <a:lnTo>
                  <a:pt x="42" y="96"/>
                </a:lnTo>
                <a:lnTo>
                  <a:pt x="33" y="101"/>
                </a:lnTo>
                <a:lnTo>
                  <a:pt x="25" y="107"/>
                </a:lnTo>
                <a:lnTo>
                  <a:pt x="25" y="107"/>
                </a:lnTo>
                <a:lnTo>
                  <a:pt x="25" y="103"/>
                </a:lnTo>
                <a:lnTo>
                  <a:pt x="25" y="99"/>
                </a:lnTo>
                <a:lnTo>
                  <a:pt x="31" y="92"/>
                </a:lnTo>
                <a:lnTo>
                  <a:pt x="36" y="86"/>
                </a:lnTo>
                <a:lnTo>
                  <a:pt x="38" y="82"/>
                </a:lnTo>
                <a:lnTo>
                  <a:pt x="38" y="77"/>
                </a:lnTo>
                <a:lnTo>
                  <a:pt x="38" y="77"/>
                </a:lnTo>
                <a:lnTo>
                  <a:pt x="42" y="80"/>
                </a:lnTo>
                <a:lnTo>
                  <a:pt x="42" y="84"/>
                </a:lnTo>
                <a:lnTo>
                  <a:pt x="42" y="96"/>
                </a:lnTo>
                <a:lnTo>
                  <a:pt x="42" y="96"/>
                </a:lnTo>
                <a:close/>
                <a:moveTo>
                  <a:pt x="38" y="113"/>
                </a:moveTo>
                <a:lnTo>
                  <a:pt x="38" y="113"/>
                </a:lnTo>
                <a:lnTo>
                  <a:pt x="42" y="115"/>
                </a:lnTo>
                <a:lnTo>
                  <a:pt x="42" y="120"/>
                </a:lnTo>
                <a:lnTo>
                  <a:pt x="42" y="128"/>
                </a:lnTo>
                <a:lnTo>
                  <a:pt x="42" y="128"/>
                </a:lnTo>
                <a:lnTo>
                  <a:pt x="36" y="132"/>
                </a:lnTo>
                <a:lnTo>
                  <a:pt x="31" y="136"/>
                </a:lnTo>
                <a:lnTo>
                  <a:pt x="27" y="138"/>
                </a:lnTo>
                <a:lnTo>
                  <a:pt x="21" y="139"/>
                </a:lnTo>
                <a:lnTo>
                  <a:pt x="21" y="139"/>
                </a:lnTo>
                <a:lnTo>
                  <a:pt x="25" y="132"/>
                </a:lnTo>
                <a:lnTo>
                  <a:pt x="29" y="126"/>
                </a:lnTo>
                <a:lnTo>
                  <a:pt x="38" y="113"/>
                </a:lnTo>
                <a:lnTo>
                  <a:pt x="38" y="113"/>
                </a:lnTo>
                <a:close/>
                <a:moveTo>
                  <a:pt x="10" y="157"/>
                </a:moveTo>
                <a:lnTo>
                  <a:pt x="10" y="157"/>
                </a:lnTo>
                <a:lnTo>
                  <a:pt x="16" y="157"/>
                </a:lnTo>
                <a:lnTo>
                  <a:pt x="17" y="155"/>
                </a:lnTo>
                <a:lnTo>
                  <a:pt x="19" y="153"/>
                </a:lnTo>
                <a:lnTo>
                  <a:pt x="19" y="153"/>
                </a:lnTo>
                <a:lnTo>
                  <a:pt x="19" y="157"/>
                </a:lnTo>
                <a:lnTo>
                  <a:pt x="17" y="162"/>
                </a:lnTo>
                <a:lnTo>
                  <a:pt x="14" y="166"/>
                </a:lnTo>
                <a:lnTo>
                  <a:pt x="10" y="170"/>
                </a:lnTo>
                <a:lnTo>
                  <a:pt x="10" y="170"/>
                </a:lnTo>
                <a:lnTo>
                  <a:pt x="10" y="157"/>
                </a:lnTo>
                <a:lnTo>
                  <a:pt x="10" y="157"/>
                </a:lnTo>
                <a:close/>
                <a:moveTo>
                  <a:pt x="12" y="296"/>
                </a:moveTo>
                <a:lnTo>
                  <a:pt x="12" y="296"/>
                </a:lnTo>
                <a:lnTo>
                  <a:pt x="12" y="286"/>
                </a:lnTo>
                <a:lnTo>
                  <a:pt x="12" y="275"/>
                </a:lnTo>
                <a:lnTo>
                  <a:pt x="12" y="252"/>
                </a:lnTo>
                <a:lnTo>
                  <a:pt x="12" y="252"/>
                </a:lnTo>
                <a:lnTo>
                  <a:pt x="19" y="252"/>
                </a:lnTo>
                <a:lnTo>
                  <a:pt x="23" y="250"/>
                </a:lnTo>
                <a:lnTo>
                  <a:pt x="23" y="248"/>
                </a:lnTo>
                <a:lnTo>
                  <a:pt x="23" y="248"/>
                </a:lnTo>
                <a:lnTo>
                  <a:pt x="25" y="250"/>
                </a:lnTo>
                <a:lnTo>
                  <a:pt x="25" y="252"/>
                </a:lnTo>
                <a:lnTo>
                  <a:pt x="23" y="258"/>
                </a:lnTo>
                <a:lnTo>
                  <a:pt x="19" y="263"/>
                </a:lnTo>
                <a:lnTo>
                  <a:pt x="17" y="267"/>
                </a:lnTo>
                <a:lnTo>
                  <a:pt x="17" y="267"/>
                </a:lnTo>
                <a:lnTo>
                  <a:pt x="17" y="273"/>
                </a:lnTo>
                <a:lnTo>
                  <a:pt x="19" y="275"/>
                </a:lnTo>
                <a:lnTo>
                  <a:pt x="23" y="277"/>
                </a:lnTo>
                <a:lnTo>
                  <a:pt x="27" y="277"/>
                </a:lnTo>
                <a:lnTo>
                  <a:pt x="27" y="277"/>
                </a:lnTo>
                <a:lnTo>
                  <a:pt x="21" y="288"/>
                </a:lnTo>
                <a:lnTo>
                  <a:pt x="17" y="292"/>
                </a:lnTo>
                <a:lnTo>
                  <a:pt x="12" y="296"/>
                </a:lnTo>
                <a:lnTo>
                  <a:pt x="12" y="296"/>
                </a:lnTo>
                <a:close/>
                <a:moveTo>
                  <a:pt x="42" y="261"/>
                </a:moveTo>
                <a:lnTo>
                  <a:pt x="42" y="261"/>
                </a:lnTo>
                <a:lnTo>
                  <a:pt x="35" y="261"/>
                </a:lnTo>
                <a:lnTo>
                  <a:pt x="31" y="265"/>
                </a:lnTo>
                <a:lnTo>
                  <a:pt x="31" y="265"/>
                </a:lnTo>
                <a:lnTo>
                  <a:pt x="31" y="263"/>
                </a:lnTo>
                <a:lnTo>
                  <a:pt x="33" y="258"/>
                </a:lnTo>
                <a:lnTo>
                  <a:pt x="38" y="248"/>
                </a:lnTo>
                <a:lnTo>
                  <a:pt x="38" y="248"/>
                </a:lnTo>
                <a:lnTo>
                  <a:pt x="42" y="250"/>
                </a:lnTo>
                <a:lnTo>
                  <a:pt x="42" y="254"/>
                </a:lnTo>
                <a:lnTo>
                  <a:pt x="42" y="261"/>
                </a:lnTo>
                <a:lnTo>
                  <a:pt x="42" y="261"/>
                </a:lnTo>
                <a:close/>
                <a:moveTo>
                  <a:pt x="42" y="225"/>
                </a:moveTo>
                <a:lnTo>
                  <a:pt x="42" y="225"/>
                </a:lnTo>
                <a:lnTo>
                  <a:pt x="33" y="231"/>
                </a:lnTo>
                <a:lnTo>
                  <a:pt x="29" y="233"/>
                </a:lnTo>
                <a:lnTo>
                  <a:pt x="25" y="237"/>
                </a:lnTo>
                <a:lnTo>
                  <a:pt x="25" y="237"/>
                </a:lnTo>
                <a:lnTo>
                  <a:pt x="25" y="233"/>
                </a:lnTo>
                <a:lnTo>
                  <a:pt x="25" y="231"/>
                </a:lnTo>
                <a:lnTo>
                  <a:pt x="31" y="225"/>
                </a:lnTo>
                <a:lnTo>
                  <a:pt x="36" y="220"/>
                </a:lnTo>
                <a:lnTo>
                  <a:pt x="38" y="216"/>
                </a:lnTo>
                <a:lnTo>
                  <a:pt x="38" y="212"/>
                </a:lnTo>
                <a:lnTo>
                  <a:pt x="38" y="212"/>
                </a:lnTo>
                <a:lnTo>
                  <a:pt x="42" y="214"/>
                </a:lnTo>
                <a:lnTo>
                  <a:pt x="42" y="218"/>
                </a:lnTo>
                <a:lnTo>
                  <a:pt x="42" y="225"/>
                </a:lnTo>
                <a:lnTo>
                  <a:pt x="42" y="225"/>
                </a:lnTo>
                <a:close/>
                <a:moveTo>
                  <a:pt x="42" y="204"/>
                </a:moveTo>
                <a:lnTo>
                  <a:pt x="42" y="204"/>
                </a:lnTo>
                <a:lnTo>
                  <a:pt x="38" y="204"/>
                </a:lnTo>
                <a:lnTo>
                  <a:pt x="35" y="204"/>
                </a:lnTo>
                <a:lnTo>
                  <a:pt x="31" y="206"/>
                </a:lnTo>
                <a:lnTo>
                  <a:pt x="25" y="210"/>
                </a:lnTo>
                <a:lnTo>
                  <a:pt x="23" y="212"/>
                </a:lnTo>
                <a:lnTo>
                  <a:pt x="19" y="212"/>
                </a:lnTo>
                <a:lnTo>
                  <a:pt x="19" y="212"/>
                </a:lnTo>
                <a:lnTo>
                  <a:pt x="23" y="202"/>
                </a:lnTo>
                <a:lnTo>
                  <a:pt x="29" y="193"/>
                </a:lnTo>
                <a:lnTo>
                  <a:pt x="35" y="185"/>
                </a:lnTo>
                <a:lnTo>
                  <a:pt x="38" y="176"/>
                </a:lnTo>
                <a:lnTo>
                  <a:pt x="38" y="176"/>
                </a:lnTo>
                <a:lnTo>
                  <a:pt x="42" y="178"/>
                </a:lnTo>
                <a:lnTo>
                  <a:pt x="42" y="181"/>
                </a:lnTo>
                <a:lnTo>
                  <a:pt x="42" y="187"/>
                </a:lnTo>
                <a:lnTo>
                  <a:pt x="42" y="195"/>
                </a:lnTo>
                <a:lnTo>
                  <a:pt x="42" y="204"/>
                </a:lnTo>
                <a:lnTo>
                  <a:pt x="42" y="204"/>
                </a:lnTo>
                <a:close/>
                <a:moveTo>
                  <a:pt x="12" y="82"/>
                </a:moveTo>
                <a:lnTo>
                  <a:pt x="12" y="82"/>
                </a:lnTo>
                <a:lnTo>
                  <a:pt x="14" y="75"/>
                </a:lnTo>
                <a:lnTo>
                  <a:pt x="17" y="67"/>
                </a:lnTo>
                <a:lnTo>
                  <a:pt x="25" y="58"/>
                </a:lnTo>
                <a:lnTo>
                  <a:pt x="35" y="46"/>
                </a:lnTo>
                <a:lnTo>
                  <a:pt x="42" y="35"/>
                </a:lnTo>
                <a:lnTo>
                  <a:pt x="42" y="35"/>
                </a:lnTo>
                <a:lnTo>
                  <a:pt x="44" y="44"/>
                </a:lnTo>
                <a:lnTo>
                  <a:pt x="44" y="52"/>
                </a:lnTo>
                <a:lnTo>
                  <a:pt x="40" y="59"/>
                </a:lnTo>
                <a:lnTo>
                  <a:pt x="36" y="65"/>
                </a:lnTo>
                <a:lnTo>
                  <a:pt x="31" y="71"/>
                </a:lnTo>
                <a:lnTo>
                  <a:pt x="25" y="75"/>
                </a:lnTo>
                <a:lnTo>
                  <a:pt x="12" y="82"/>
                </a:lnTo>
                <a:lnTo>
                  <a:pt x="12" y="82"/>
                </a:lnTo>
                <a:close/>
                <a:moveTo>
                  <a:pt x="61" y="309"/>
                </a:moveTo>
                <a:lnTo>
                  <a:pt x="61" y="309"/>
                </a:lnTo>
                <a:lnTo>
                  <a:pt x="61" y="305"/>
                </a:lnTo>
                <a:lnTo>
                  <a:pt x="61" y="301"/>
                </a:lnTo>
                <a:lnTo>
                  <a:pt x="65" y="296"/>
                </a:lnTo>
                <a:lnTo>
                  <a:pt x="71" y="296"/>
                </a:lnTo>
                <a:lnTo>
                  <a:pt x="71" y="296"/>
                </a:lnTo>
                <a:lnTo>
                  <a:pt x="69" y="300"/>
                </a:lnTo>
                <a:lnTo>
                  <a:pt x="67" y="303"/>
                </a:lnTo>
                <a:lnTo>
                  <a:pt x="61" y="309"/>
                </a:lnTo>
                <a:lnTo>
                  <a:pt x="61" y="309"/>
                </a:lnTo>
                <a:close/>
                <a:moveTo>
                  <a:pt x="107" y="292"/>
                </a:moveTo>
                <a:lnTo>
                  <a:pt x="107" y="292"/>
                </a:lnTo>
                <a:lnTo>
                  <a:pt x="103" y="292"/>
                </a:lnTo>
                <a:lnTo>
                  <a:pt x="103" y="288"/>
                </a:lnTo>
                <a:lnTo>
                  <a:pt x="101" y="281"/>
                </a:lnTo>
                <a:lnTo>
                  <a:pt x="101" y="281"/>
                </a:lnTo>
                <a:lnTo>
                  <a:pt x="109" y="281"/>
                </a:lnTo>
                <a:lnTo>
                  <a:pt x="109" y="281"/>
                </a:lnTo>
                <a:lnTo>
                  <a:pt x="109" y="284"/>
                </a:lnTo>
                <a:lnTo>
                  <a:pt x="107" y="286"/>
                </a:lnTo>
                <a:lnTo>
                  <a:pt x="107" y="288"/>
                </a:lnTo>
                <a:lnTo>
                  <a:pt x="107" y="292"/>
                </a:lnTo>
                <a:lnTo>
                  <a:pt x="107" y="292"/>
                </a:lnTo>
                <a:close/>
                <a:moveTo>
                  <a:pt x="115" y="300"/>
                </a:moveTo>
                <a:lnTo>
                  <a:pt x="115" y="300"/>
                </a:lnTo>
                <a:lnTo>
                  <a:pt x="115" y="288"/>
                </a:lnTo>
                <a:lnTo>
                  <a:pt x="115" y="288"/>
                </a:lnTo>
                <a:lnTo>
                  <a:pt x="120" y="290"/>
                </a:lnTo>
                <a:lnTo>
                  <a:pt x="124" y="292"/>
                </a:lnTo>
                <a:lnTo>
                  <a:pt x="132" y="298"/>
                </a:lnTo>
                <a:lnTo>
                  <a:pt x="132" y="298"/>
                </a:lnTo>
                <a:lnTo>
                  <a:pt x="130" y="300"/>
                </a:lnTo>
                <a:lnTo>
                  <a:pt x="124" y="300"/>
                </a:lnTo>
                <a:lnTo>
                  <a:pt x="115" y="300"/>
                </a:lnTo>
                <a:lnTo>
                  <a:pt x="115" y="300"/>
                </a:lnTo>
                <a:close/>
                <a:moveTo>
                  <a:pt x="197" y="281"/>
                </a:moveTo>
                <a:lnTo>
                  <a:pt x="197" y="281"/>
                </a:lnTo>
                <a:lnTo>
                  <a:pt x="181" y="290"/>
                </a:lnTo>
                <a:lnTo>
                  <a:pt x="168" y="296"/>
                </a:lnTo>
                <a:lnTo>
                  <a:pt x="162" y="296"/>
                </a:lnTo>
                <a:lnTo>
                  <a:pt x="155" y="296"/>
                </a:lnTo>
                <a:lnTo>
                  <a:pt x="138" y="292"/>
                </a:lnTo>
                <a:lnTo>
                  <a:pt x="138" y="292"/>
                </a:lnTo>
                <a:lnTo>
                  <a:pt x="130" y="288"/>
                </a:lnTo>
                <a:lnTo>
                  <a:pt x="122" y="282"/>
                </a:lnTo>
                <a:lnTo>
                  <a:pt x="109" y="271"/>
                </a:lnTo>
                <a:lnTo>
                  <a:pt x="103" y="267"/>
                </a:lnTo>
                <a:lnTo>
                  <a:pt x="96" y="269"/>
                </a:lnTo>
                <a:lnTo>
                  <a:pt x="90" y="273"/>
                </a:lnTo>
                <a:lnTo>
                  <a:pt x="84" y="284"/>
                </a:lnTo>
                <a:lnTo>
                  <a:pt x="84" y="284"/>
                </a:lnTo>
                <a:lnTo>
                  <a:pt x="67" y="284"/>
                </a:lnTo>
                <a:lnTo>
                  <a:pt x="59" y="282"/>
                </a:lnTo>
                <a:lnTo>
                  <a:pt x="52" y="281"/>
                </a:lnTo>
                <a:lnTo>
                  <a:pt x="52" y="281"/>
                </a:lnTo>
                <a:lnTo>
                  <a:pt x="50" y="216"/>
                </a:lnTo>
                <a:lnTo>
                  <a:pt x="50" y="147"/>
                </a:lnTo>
                <a:lnTo>
                  <a:pt x="50" y="12"/>
                </a:lnTo>
                <a:lnTo>
                  <a:pt x="50" y="12"/>
                </a:lnTo>
                <a:lnTo>
                  <a:pt x="61" y="12"/>
                </a:lnTo>
                <a:lnTo>
                  <a:pt x="71" y="10"/>
                </a:lnTo>
                <a:lnTo>
                  <a:pt x="80" y="10"/>
                </a:lnTo>
                <a:lnTo>
                  <a:pt x="84" y="12"/>
                </a:lnTo>
                <a:lnTo>
                  <a:pt x="88" y="14"/>
                </a:lnTo>
                <a:lnTo>
                  <a:pt x="88" y="14"/>
                </a:lnTo>
                <a:lnTo>
                  <a:pt x="88" y="52"/>
                </a:lnTo>
                <a:lnTo>
                  <a:pt x="84" y="90"/>
                </a:lnTo>
                <a:lnTo>
                  <a:pt x="82" y="126"/>
                </a:lnTo>
                <a:lnTo>
                  <a:pt x="82" y="143"/>
                </a:lnTo>
                <a:lnTo>
                  <a:pt x="84" y="159"/>
                </a:lnTo>
                <a:lnTo>
                  <a:pt x="84" y="159"/>
                </a:lnTo>
                <a:lnTo>
                  <a:pt x="90" y="147"/>
                </a:lnTo>
                <a:lnTo>
                  <a:pt x="94" y="141"/>
                </a:lnTo>
                <a:lnTo>
                  <a:pt x="101" y="136"/>
                </a:lnTo>
                <a:lnTo>
                  <a:pt x="109" y="132"/>
                </a:lnTo>
                <a:lnTo>
                  <a:pt x="109" y="132"/>
                </a:lnTo>
                <a:lnTo>
                  <a:pt x="118" y="128"/>
                </a:lnTo>
                <a:lnTo>
                  <a:pt x="130" y="126"/>
                </a:lnTo>
                <a:lnTo>
                  <a:pt x="141" y="126"/>
                </a:lnTo>
                <a:lnTo>
                  <a:pt x="153" y="130"/>
                </a:lnTo>
                <a:lnTo>
                  <a:pt x="164" y="134"/>
                </a:lnTo>
                <a:lnTo>
                  <a:pt x="174" y="139"/>
                </a:lnTo>
                <a:lnTo>
                  <a:pt x="183" y="145"/>
                </a:lnTo>
                <a:lnTo>
                  <a:pt x="191" y="151"/>
                </a:lnTo>
                <a:lnTo>
                  <a:pt x="191" y="151"/>
                </a:lnTo>
                <a:lnTo>
                  <a:pt x="204" y="166"/>
                </a:lnTo>
                <a:lnTo>
                  <a:pt x="212" y="181"/>
                </a:lnTo>
                <a:lnTo>
                  <a:pt x="218" y="200"/>
                </a:lnTo>
                <a:lnTo>
                  <a:pt x="221" y="220"/>
                </a:lnTo>
                <a:lnTo>
                  <a:pt x="219" y="237"/>
                </a:lnTo>
                <a:lnTo>
                  <a:pt x="216" y="254"/>
                </a:lnTo>
                <a:lnTo>
                  <a:pt x="212" y="261"/>
                </a:lnTo>
                <a:lnTo>
                  <a:pt x="208" y="269"/>
                </a:lnTo>
                <a:lnTo>
                  <a:pt x="202" y="275"/>
                </a:lnTo>
                <a:lnTo>
                  <a:pt x="197" y="281"/>
                </a:lnTo>
                <a:lnTo>
                  <a:pt x="197" y="281"/>
                </a:lnTo>
                <a:close/>
                <a:moveTo>
                  <a:pt x="97" y="176"/>
                </a:moveTo>
                <a:lnTo>
                  <a:pt x="97" y="176"/>
                </a:lnTo>
                <a:lnTo>
                  <a:pt x="92" y="183"/>
                </a:lnTo>
                <a:lnTo>
                  <a:pt x="88" y="193"/>
                </a:lnTo>
                <a:lnTo>
                  <a:pt x="86" y="202"/>
                </a:lnTo>
                <a:lnTo>
                  <a:pt x="86" y="210"/>
                </a:lnTo>
                <a:lnTo>
                  <a:pt x="86" y="220"/>
                </a:lnTo>
                <a:lnTo>
                  <a:pt x="88" y="227"/>
                </a:lnTo>
                <a:lnTo>
                  <a:pt x="92" y="235"/>
                </a:lnTo>
                <a:lnTo>
                  <a:pt x="97" y="242"/>
                </a:lnTo>
                <a:lnTo>
                  <a:pt x="103" y="250"/>
                </a:lnTo>
                <a:lnTo>
                  <a:pt x="109" y="254"/>
                </a:lnTo>
                <a:lnTo>
                  <a:pt x="117" y="260"/>
                </a:lnTo>
                <a:lnTo>
                  <a:pt x="126" y="261"/>
                </a:lnTo>
                <a:lnTo>
                  <a:pt x="136" y="263"/>
                </a:lnTo>
                <a:lnTo>
                  <a:pt x="145" y="261"/>
                </a:lnTo>
                <a:lnTo>
                  <a:pt x="157" y="260"/>
                </a:lnTo>
                <a:lnTo>
                  <a:pt x="168" y="254"/>
                </a:lnTo>
                <a:lnTo>
                  <a:pt x="168" y="254"/>
                </a:lnTo>
                <a:lnTo>
                  <a:pt x="176" y="248"/>
                </a:lnTo>
                <a:lnTo>
                  <a:pt x="183" y="240"/>
                </a:lnTo>
                <a:lnTo>
                  <a:pt x="187" y="231"/>
                </a:lnTo>
                <a:lnTo>
                  <a:pt x="189" y="220"/>
                </a:lnTo>
                <a:lnTo>
                  <a:pt x="187" y="210"/>
                </a:lnTo>
                <a:lnTo>
                  <a:pt x="185" y="200"/>
                </a:lnTo>
                <a:lnTo>
                  <a:pt x="179" y="189"/>
                </a:lnTo>
                <a:lnTo>
                  <a:pt x="174" y="181"/>
                </a:lnTo>
                <a:lnTo>
                  <a:pt x="166" y="172"/>
                </a:lnTo>
                <a:lnTo>
                  <a:pt x="157" y="166"/>
                </a:lnTo>
                <a:lnTo>
                  <a:pt x="147" y="160"/>
                </a:lnTo>
                <a:lnTo>
                  <a:pt x="138" y="159"/>
                </a:lnTo>
                <a:lnTo>
                  <a:pt x="128" y="159"/>
                </a:lnTo>
                <a:lnTo>
                  <a:pt x="117" y="160"/>
                </a:lnTo>
                <a:lnTo>
                  <a:pt x="107" y="166"/>
                </a:lnTo>
                <a:lnTo>
                  <a:pt x="97" y="176"/>
                </a:lnTo>
                <a:lnTo>
                  <a:pt x="97" y="176"/>
                </a:lnTo>
                <a:close/>
                <a:moveTo>
                  <a:pt x="118" y="242"/>
                </a:moveTo>
                <a:lnTo>
                  <a:pt x="118" y="242"/>
                </a:lnTo>
                <a:lnTo>
                  <a:pt x="113" y="237"/>
                </a:lnTo>
                <a:lnTo>
                  <a:pt x="109" y="225"/>
                </a:lnTo>
                <a:lnTo>
                  <a:pt x="105" y="214"/>
                </a:lnTo>
                <a:lnTo>
                  <a:pt x="105" y="202"/>
                </a:lnTo>
                <a:lnTo>
                  <a:pt x="107" y="191"/>
                </a:lnTo>
                <a:lnTo>
                  <a:pt x="109" y="187"/>
                </a:lnTo>
                <a:lnTo>
                  <a:pt x="111" y="183"/>
                </a:lnTo>
                <a:lnTo>
                  <a:pt x="115" y="181"/>
                </a:lnTo>
                <a:lnTo>
                  <a:pt x="118" y="181"/>
                </a:lnTo>
                <a:lnTo>
                  <a:pt x="124" y="181"/>
                </a:lnTo>
                <a:lnTo>
                  <a:pt x="130" y="185"/>
                </a:lnTo>
                <a:lnTo>
                  <a:pt x="130" y="185"/>
                </a:lnTo>
                <a:lnTo>
                  <a:pt x="134" y="191"/>
                </a:lnTo>
                <a:lnTo>
                  <a:pt x="138" y="199"/>
                </a:lnTo>
                <a:lnTo>
                  <a:pt x="139" y="208"/>
                </a:lnTo>
                <a:lnTo>
                  <a:pt x="139" y="218"/>
                </a:lnTo>
                <a:lnTo>
                  <a:pt x="138" y="227"/>
                </a:lnTo>
                <a:lnTo>
                  <a:pt x="134" y="237"/>
                </a:lnTo>
                <a:lnTo>
                  <a:pt x="126" y="242"/>
                </a:lnTo>
                <a:lnTo>
                  <a:pt x="122" y="242"/>
                </a:lnTo>
                <a:lnTo>
                  <a:pt x="118" y="242"/>
                </a:lnTo>
                <a:lnTo>
                  <a:pt x="118" y="242"/>
                </a:lnTo>
                <a:close/>
                <a:moveTo>
                  <a:pt x="149" y="191"/>
                </a:moveTo>
                <a:lnTo>
                  <a:pt x="149" y="191"/>
                </a:lnTo>
                <a:lnTo>
                  <a:pt x="145" y="187"/>
                </a:lnTo>
                <a:lnTo>
                  <a:pt x="143" y="183"/>
                </a:lnTo>
                <a:lnTo>
                  <a:pt x="143" y="180"/>
                </a:lnTo>
                <a:lnTo>
                  <a:pt x="143" y="180"/>
                </a:lnTo>
                <a:lnTo>
                  <a:pt x="147" y="181"/>
                </a:lnTo>
                <a:lnTo>
                  <a:pt x="151" y="183"/>
                </a:lnTo>
                <a:lnTo>
                  <a:pt x="151" y="183"/>
                </a:lnTo>
                <a:lnTo>
                  <a:pt x="151" y="187"/>
                </a:lnTo>
                <a:lnTo>
                  <a:pt x="149" y="191"/>
                </a:lnTo>
                <a:lnTo>
                  <a:pt x="149" y="191"/>
                </a:lnTo>
                <a:close/>
                <a:moveTo>
                  <a:pt x="170" y="235"/>
                </a:moveTo>
                <a:lnTo>
                  <a:pt x="170" y="235"/>
                </a:lnTo>
                <a:lnTo>
                  <a:pt x="168" y="233"/>
                </a:lnTo>
                <a:lnTo>
                  <a:pt x="168" y="233"/>
                </a:lnTo>
                <a:lnTo>
                  <a:pt x="172" y="229"/>
                </a:lnTo>
                <a:lnTo>
                  <a:pt x="176" y="225"/>
                </a:lnTo>
                <a:lnTo>
                  <a:pt x="176" y="221"/>
                </a:lnTo>
                <a:lnTo>
                  <a:pt x="176" y="221"/>
                </a:lnTo>
                <a:lnTo>
                  <a:pt x="178" y="223"/>
                </a:lnTo>
                <a:lnTo>
                  <a:pt x="178" y="225"/>
                </a:lnTo>
                <a:lnTo>
                  <a:pt x="178" y="229"/>
                </a:lnTo>
                <a:lnTo>
                  <a:pt x="174" y="233"/>
                </a:lnTo>
                <a:lnTo>
                  <a:pt x="170" y="235"/>
                </a:lnTo>
                <a:lnTo>
                  <a:pt x="170" y="235"/>
                </a:lnTo>
                <a:close/>
                <a:moveTo>
                  <a:pt x="176" y="204"/>
                </a:moveTo>
                <a:lnTo>
                  <a:pt x="176" y="204"/>
                </a:lnTo>
                <a:lnTo>
                  <a:pt x="176" y="210"/>
                </a:lnTo>
                <a:lnTo>
                  <a:pt x="174" y="212"/>
                </a:lnTo>
                <a:lnTo>
                  <a:pt x="168" y="214"/>
                </a:lnTo>
                <a:lnTo>
                  <a:pt x="168" y="214"/>
                </a:lnTo>
                <a:lnTo>
                  <a:pt x="168" y="210"/>
                </a:lnTo>
                <a:lnTo>
                  <a:pt x="170" y="208"/>
                </a:lnTo>
                <a:lnTo>
                  <a:pt x="172" y="206"/>
                </a:lnTo>
                <a:lnTo>
                  <a:pt x="176" y="204"/>
                </a:lnTo>
                <a:lnTo>
                  <a:pt x="176" y="204"/>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6" name="Freeform 77"/>
          <p:cNvSpPr>
            <a:spLocks noEditPoints="1"/>
          </p:cNvSpPr>
          <p:nvPr/>
        </p:nvSpPr>
        <p:spPr bwMode="auto">
          <a:xfrm>
            <a:off x="1318684" y="2509196"/>
            <a:ext cx="240240" cy="316799"/>
          </a:xfrm>
          <a:custGeom>
            <a:avLst/>
            <a:gdLst/>
            <a:ahLst/>
            <a:cxnLst>
              <a:cxn ang="0">
                <a:pos x="40" y="0"/>
              </a:cxn>
              <a:cxn ang="0">
                <a:pos x="30" y="8"/>
              </a:cxn>
              <a:cxn ang="0">
                <a:pos x="23" y="23"/>
              </a:cxn>
              <a:cxn ang="0">
                <a:pos x="11" y="57"/>
              </a:cxn>
              <a:cxn ang="0">
                <a:pos x="6" y="74"/>
              </a:cxn>
              <a:cxn ang="0">
                <a:pos x="0" y="107"/>
              </a:cxn>
              <a:cxn ang="0">
                <a:pos x="4" y="120"/>
              </a:cxn>
              <a:cxn ang="0">
                <a:pos x="25" y="120"/>
              </a:cxn>
              <a:cxn ang="0">
                <a:pos x="72" y="116"/>
              </a:cxn>
              <a:cxn ang="0">
                <a:pos x="91" y="111"/>
              </a:cxn>
              <a:cxn ang="0">
                <a:pos x="86" y="69"/>
              </a:cxn>
              <a:cxn ang="0">
                <a:pos x="70" y="34"/>
              </a:cxn>
              <a:cxn ang="0">
                <a:pos x="65" y="23"/>
              </a:cxn>
              <a:cxn ang="0">
                <a:pos x="49" y="4"/>
              </a:cxn>
              <a:cxn ang="0">
                <a:pos x="40" y="0"/>
              </a:cxn>
              <a:cxn ang="0">
                <a:pos x="40" y="13"/>
              </a:cxn>
              <a:cxn ang="0">
                <a:pos x="42" y="15"/>
              </a:cxn>
              <a:cxn ang="0">
                <a:pos x="36" y="25"/>
              </a:cxn>
              <a:cxn ang="0">
                <a:pos x="36" y="21"/>
              </a:cxn>
              <a:cxn ang="0">
                <a:pos x="40" y="13"/>
              </a:cxn>
              <a:cxn ang="0">
                <a:pos x="32" y="107"/>
              </a:cxn>
              <a:cxn ang="0">
                <a:pos x="25" y="109"/>
              </a:cxn>
              <a:cxn ang="0">
                <a:pos x="17" y="109"/>
              </a:cxn>
              <a:cxn ang="0">
                <a:pos x="19" y="90"/>
              </a:cxn>
              <a:cxn ang="0">
                <a:pos x="21" y="71"/>
              </a:cxn>
              <a:cxn ang="0">
                <a:pos x="30" y="88"/>
              </a:cxn>
              <a:cxn ang="0">
                <a:pos x="32" y="107"/>
              </a:cxn>
              <a:cxn ang="0">
                <a:pos x="26" y="55"/>
              </a:cxn>
              <a:cxn ang="0">
                <a:pos x="30" y="46"/>
              </a:cxn>
              <a:cxn ang="0">
                <a:pos x="44" y="31"/>
              </a:cxn>
              <a:cxn ang="0">
                <a:pos x="55" y="29"/>
              </a:cxn>
              <a:cxn ang="0">
                <a:pos x="26" y="55"/>
              </a:cxn>
              <a:cxn ang="0">
                <a:pos x="59" y="53"/>
              </a:cxn>
              <a:cxn ang="0">
                <a:pos x="57" y="52"/>
              </a:cxn>
              <a:cxn ang="0">
                <a:pos x="61" y="46"/>
              </a:cxn>
              <a:cxn ang="0">
                <a:pos x="65" y="44"/>
              </a:cxn>
              <a:cxn ang="0">
                <a:pos x="65" y="52"/>
              </a:cxn>
              <a:cxn ang="0">
                <a:pos x="61" y="52"/>
              </a:cxn>
              <a:cxn ang="0">
                <a:pos x="59" y="53"/>
              </a:cxn>
            </a:cxnLst>
            <a:rect l="0" t="0" r="r" b="b"/>
            <a:pathLst>
              <a:path w="91" h="120">
                <a:moveTo>
                  <a:pt x="40" y="0"/>
                </a:moveTo>
                <a:lnTo>
                  <a:pt x="40" y="0"/>
                </a:lnTo>
                <a:lnTo>
                  <a:pt x="34" y="4"/>
                </a:lnTo>
                <a:lnTo>
                  <a:pt x="30" y="8"/>
                </a:lnTo>
                <a:lnTo>
                  <a:pt x="25" y="15"/>
                </a:lnTo>
                <a:lnTo>
                  <a:pt x="23" y="23"/>
                </a:lnTo>
                <a:lnTo>
                  <a:pt x="15" y="42"/>
                </a:lnTo>
                <a:lnTo>
                  <a:pt x="11" y="57"/>
                </a:lnTo>
                <a:lnTo>
                  <a:pt x="11" y="57"/>
                </a:lnTo>
                <a:lnTo>
                  <a:pt x="6" y="74"/>
                </a:lnTo>
                <a:lnTo>
                  <a:pt x="2" y="90"/>
                </a:lnTo>
                <a:lnTo>
                  <a:pt x="0" y="107"/>
                </a:lnTo>
                <a:lnTo>
                  <a:pt x="2" y="113"/>
                </a:lnTo>
                <a:lnTo>
                  <a:pt x="4" y="120"/>
                </a:lnTo>
                <a:lnTo>
                  <a:pt x="4" y="120"/>
                </a:lnTo>
                <a:lnTo>
                  <a:pt x="25" y="120"/>
                </a:lnTo>
                <a:lnTo>
                  <a:pt x="49" y="120"/>
                </a:lnTo>
                <a:lnTo>
                  <a:pt x="72" y="116"/>
                </a:lnTo>
                <a:lnTo>
                  <a:pt x="91" y="111"/>
                </a:lnTo>
                <a:lnTo>
                  <a:pt x="91" y="111"/>
                </a:lnTo>
                <a:lnTo>
                  <a:pt x="91" y="88"/>
                </a:lnTo>
                <a:lnTo>
                  <a:pt x="86" y="69"/>
                </a:lnTo>
                <a:lnTo>
                  <a:pt x="80" y="52"/>
                </a:lnTo>
                <a:lnTo>
                  <a:pt x="70" y="34"/>
                </a:lnTo>
                <a:lnTo>
                  <a:pt x="70" y="34"/>
                </a:lnTo>
                <a:lnTo>
                  <a:pt x="65" y="23"/>
                </a:lnTo>
                <a:lnTo>
                  <a:pt x="57" y="11"/>
                </a:lnTo>
                <a:lnTo>
                  <a:pt x="49" y="4"/>
                </a:lnTo>
                <a:lnTo>
                  <a:pt x="44" y="0"/>
                </a:lnTo>
                <a:lnTo>
                  <a:pt x="40" y="0"/>
                </a:lnTo>
                <a:lnTo>
                  <a:pt x="40" y="0"/>
                </a:lnTo>
                <a:close/>
                <a:moveTo>
                  <a:pt x="40" y="13"/>
                </a:moveTo>
                <a:lnTo>
                  <a:pt x="40" y="13"/>
                </a:lnTo>
                <a:lnTo>
                  <a:pt x="42" y="15"/>
                </a:lnTo>
                <a:lnTo>
                  <a:pt x="40" y="19"/>
                </a:lnTo>
                <a:lnTo>
                  <a:pt x="36" y="25"/>
                </a:lnTo>
                <a:lnTo>
                  <a:pt x="36" y="25"/>
                </a:lnTo>
                <a:lnTo>
                  <a:pt x="36" y="21"/>
                </a:lnTo>
                <a:lnTo>
                  <a:pt x="36" y="19"/>
                </a:lnTo>
                <a:lnTo>
                  <a:pt x="40" y="13"/>
                </a:lnTo>
                <a:lnTo>
                  <a:pt x="40" y="13"/>
                </a:lnTo>
                <a:close/>
                <a:moveTo>
                  <a:pt x="32" y="107"/>
                </a:moveTo>
                <a:lnTo>
                  <a:pt x="32" y="107"/>
                </a:lnTo>
                <a:lnTo>
                  <a:pt x="25" y="109"/>
                </a:lnTo>
                <a:lnTo>
                  <a:pt x="21" y="109"/>
                </a:lnTo>
                <a:lnTo>
                  <a:pt x="17" y="109"/>
                </a:lnTo>
                <a:lnTo>
                  <a:pt x="17" y="109"/>
                </a:lnTo>
                <a:lnTo>
                  <a:pt x="19" y="90"/>
                </a:lnTo>
                <a:lnTo>
                  <a:pt x="21" y="71"/>
                </a:lnTo>
                <a:lnTo>
                  <a:pt x="21" y="71"/>
                </a:lnTo>
                <a:lnTo>
                  <a:pt x="26" y="78"/>
                </a:lnTo>
                <a:lnTo>
                  <a:pt x="30" y="88"/>
                </a:lnTo>
                <a:lnTo>
                  <a:pt x="32" y="97"/>
                </a:lnTo>
                <a:lnTo>
                  <a:pt x="32" y="107"/>
                </a:lnTo>
                <a:lnTo>
                  <a:pt x="32" y="107"/>
                </a:lnTo>
                <a:close/>
                <a:moveTo>
                  <a:pt x="26" y="55"/>
                </a:moveTo>
                <a:lnTo>
                  <a:pt x="26" y="55"/>
                </a:lnTo>
                <a:lnTo>
                  <a:pt x="30" y="46"/>
                </a:lnTo>
                <a:lnTo>
                  <a:pt x="36" y="38"/>
                </a:lnTo>
                <a:lnTo>
                  <a:pt x="44" y="31"/>
                </a:lnTo>
                <a:lnTo>
                  <a:pt x="55" y="29"/>
                </a:lnTo>
                <a:lnTo>
                  <a:pt x="55" y="29"/>
                </a:lnTo>
                <a:lnTo>
                  <a:pt x="42" y="42"/>
                </a:lnTo>
                <a:lnTo>
                  <a:pt x="26" y="55"/>
                </a:lnTo>
                <a:lnTo>
                  <a:pt x="26" y="55"/>
                </a:lnTo>
                <a:close/>
                <a:moveTo>
                  <a:pt x="59" y="53"/>
                </a:moveTo>
                <a:lnTo>
                  <a:pt x="59" y="53"/>
                </a:lnTo>
                <a:lnTo>
                  <a:pt x="57" y="52"/>
                </a:lnTo>
                <a:lnTo>
                  <a:pt x="59" y="48"/>
                </a:lnTo>
                <a:lnTo>
                  <a:pt x="61" y="46"/>
                </a:lnTo>
                <a:lnTo>
                  <a:pt x="65" y="44"/>
                </a:lnTo>
                <a:lnTo>
                  <a:pt x="65" y="44"/>
                </a:lnTo>
                <a:lnTo>
                  <a:pt x="65" y="52"/>
                </a:lnTo>
                <a:lnTo>
                  <a:pt x="65" y="52"/>
                </a:lnTo>
                <a:lnTo>
                  <a:pt x="63" y="52"/>
                </a:lnTo>
                <a:lnTo>
                  <a:pt x="61" y="52"/>
                </a:lnTo>
                <a:lnTo>
                  <a:pt x="59" y="53"/>
                </a:lnTo>
                <a:lnTo>
                  <a:pt x="59" y="53"/>
                </a:lnTo>
                <a:lnTo>
                  <a:pt x="59" y="5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7" name="Freeform 78"/>
          <p:cNvSpPr>
            <a:spLocks noEditPoints="1"/>
          </p:cNvSpPr>
          <p:nvPr/>
        </p:nvSpPr>
        <p:spPr bwMode="auto">
          <a:xfrm>
            <a:off x="785408" y="2276878"/>
            <a:ext cx="1272472" cy="1364872"/>
          </a:xfrm>
          <a:custGeom>
            <a:avLst/>
            <a:gdLst/>
            <a:ahLst/>
            <a:cxnLst>
              <a:cxn ang="0">
                <a:pos x="377" y="157"/>
              </a:cxn>
              <a:cxn ang="0">
                <a:pos x="284" y="4"/>
              </a:cxn>
              <a:cxn ang="0">
                <a:pos x="78" y="103"/>
              </a:cxn>
              <a:cxn ang="0">
                <a:pos x="5" y="435"/>
              </a:cxn>
              <a:cxn ang="0">
                <a:pos x="59" y="507"/>
              </a:cxn>
              <a:cxn ang="0">
                <a:pos x="185" y="418"/>
              </a:cxn>
              <a:cxn ang="0">
                <a:pos x="240" y="284"/>
              </a:cxn>
              <a:cxn ang="0">
                <a:pos x="339" y="517"/>
              </a:cxn>
              <a:cxn ang="0">
                <a:pos x="478" y="465"/>
              </a:cxn>
              <a:cxn ang="0">
                <a:pos x="143" y="52"/>
              </a:cxn>
              <a:cxn ang="0">
                <a:pos x="147" y="35"/>
              </a:cxn>
              <a:cxn ang="0">
                <a:pos x="87" y="309"/>
              </a:cxn>
              <a:cxn ang="0">
                <a:pos x="55" y="357"/>
              </a:cxn>
              <a:cxn ang="0">
                <a:pos x="95" y="254"/>
              </a:cxn>
              <a:cxn ang="0">
                <a:pos x="76" y="244"/>
              </a:cxn>
              <a:cxn ang="0">
                <a:pos x="82" y="210"/>
              </a:cxn>
              <a:cxn ang="0">
                <a:pos x="76" y="244"/>
              </a:cxn>
              <a:cxn ang="0">
                <a:pos x="120" y="115"/>
              </a:cxn>
              <a:cxn ang="0">
                <a:pos x="122" y="134"/>
              </a:cxn>
              <a:cxn ang="0">
                <a:pos x="139" y="63"/>
              </a:cxn>
              <a:cxn ang="0">
                <a:pos x="105" y="107"/>
              </a:cxn>
              <a:cxn ang="0">
                <a:pos x="105" y="107"/>
              </a:cxn>
              <a:cxn ang="0">
                <a:pos x="89" y="147"/>
              </a:cxn>
              <a:cxn ang="0">
                <a:pos x="103" y="174"/>
              </a:cxn>
              <a:cxn ang="0">
                <a:pos x="51" y="256"/>
              </a:cxn>
              <a:cxn ang="0">
                <a:pos x="72" y="258"/>
              </a:cxn>
              <a:cxn ang="0">
                <a:pos x="70" y="292"/>
              </a:cxn>
              <a:cxn ang="0">
                <a:pos x="70" y="292"/>
              </a:cxn>
              <a:cxn ang="0">
                <a:pos x="32" y="357"/>
              </a:cxn>
              <a:cxn ang="0">
                <a:pos x="28" y="401"/>
              </a:cxn>
              <a:cxn ang="0">
                <a:pos x="36" y="410"/>
              </a:cxn>
              <a:cxn ang="0">
                <a:pos x="42" y="435"/>
              </a:cxn>
              <a:cxn ang="0">
                <a:pos x="57" y="437"/>
              </a:cxn>
              <a:cxn ang="0">
                <a:pos x="57" y="496"/>
              </a:cxn>
              <a:cxn ang="0">
                <a:pos x="65" y="483"/>
              </a:cxn>
              <a:cxn ang="0">
                <a:pos x="86" y="496"/>
              </a:cxn>
              <a:cxn ang="0">
                <a:pos x="89" y="477"/>
              </a:cxn>
              <a:cxn ang="0">
                <a:pos x="129" y="467"/>
              </a:cxn>
              <a:cxn ang="0">
                <a:pos x="135" y="483"/>
              </a:cxn>
              <a:cxn ang="0">
                <a:pos x="255" y="288"/>
              </a:cxn>
              <a:cxn ang="0">
                <a:pos x="270" y="383"/>
              </a:cxn>
              <a:cxn ang="0">
                <a:pos x="274" y="330"/>
              </a:cxn>
              <a:cxn ang="0">
                <a:pos x="282" y="290"/>
              </a:cxn>
              <a:cxn ang="0">
                <a:pos x="274" y="401"/>
              </a:cxn>
              <a:cxn ang="0">
                <a:pos x="276" y="431"/>
              </a:cxn>
              <a:cxn ang="0">
                <a:pos x="280" y="490"/>
              </a:cxn>
              <a:cxn ang="0">
                <a:pos x="305" y="322"/>
              </a:cxn>
              <a:cxn ang="0">
                <a:pos x="305" y="353"/>
              </a:cxn>
              <a:cxn ang="0">
                <a:pos x="322" y="366"/>
              </a:cxn>
              <a:cxn ang="0">
                <a:pos x="318" y="364"/>
              </a:cxn>
              <a:cxn ang="0">
                <a:pos x="320" y="397"/>
              </a:cxn>
              <a:cxn ang="0">
                <a:pos x="316" y="456"/>
              </a:cxn>
              <a:cxn ang="0">
                <a:pos x="322" y="496"/>
              </a:cxn>
              <a:cxn ang="0">
                <a:pos x="293" y="456"/>
              </a:cxn>
              <a:cxn ang="0">
                <a:pos x="333" y="439"/>
              </a:cxn>
              <a:cxn ang="0">
                <a:pos x="362" y="473"/>
              </a:cxn>
              <a:cxn ang="0">
                <a:pos x="402" y="467"/>
              </a:cxn>
              <a:cxn ang="0">
                <a:pos x="324" y="326"/>
              </a:cxn>
              <a:cxn ang="0">
                <a:pos x="211" y="271"/>
              </a:cxn>
              <a:cxn ang="0">
                <a:pos x="120" y="452"/>
              </a:cxn>
              <a:cxn ang="0">
                <a:pos x="152" y="58"/>
              </a:cxn>
              <a:cxn ang="0">
                <a:pos x="312" y="48"/>
              </a:cxn>
              <a:cxn ang="0">
                <a:pos x="448" y="380"/>
              </a:cxn>
            </a:cxnLst>
            <a:rect l="0" t="0" r="r" b="b"/>
            <a:pathLst>
              <a:path w="482" h="517">
                <a:moveTo>
                  <a:pt x="472" y="416"/>
                </a:moveTo>
                <a:lnTo>
                  <a:pt x="472" y="416"/>
                </a:lnTo>
                <a:lnTo>
                  <a:pt x="459" y="382"/>
                </a:lnTo>
                <a:lnTo>
                  <a:pt x="446" y="347"/>
                </a:lnTo>
                <a:lnTo>
                  <a:pt x="421" y="282"/>
                </a:lnTo>
                <a:lnTo>
                  <a:pt x="421" y="282"/>
                </a:lnTo>
                <a:lnTo>
                  <a:pt x="411" y="256"/>
                </a:lnTo>
                <a:lnTo>
                  <a:pt x="404" y="231"/>
                </a:lnTo>
                <a:lnTo>
                  <a:pt x="396" y="204"/>
                </a:lnTo>
                <a:lnTo>
                  <a:pt x="387" y="180"/>
                </a:lnTo>
                <a:lnTo>
                  <a:pt x="387" y="180"/>
                </a:lnTo>
                <a:lnTo>
                  <a:pt x="377" y="157"/>
                </a:lnTo>
                <a:lnTo>
                  <a:pt x="366" y="132"/>
                </a:lnTo>
                <a:lnTo>
                  <a:pt x="366" y="132"/>
                </a:lnTo>
                <a:lnTo>
                  <a:pt x="356" y="109"/>
                </a:lnTo>
                <a:lnTo>
                  <a:pt x="345" y="88"/>
                </a:lnTo>
                <a:lnTo>
                  <a:pt x="322" y="50"/>
                </a:lnTo>
                <a:lnTo>
                  <a:pt x="322" y="50"/>
                </a:lnTo>
                <a:lnTo>
                  <a:pt x="310" y="29"/>
                </a:lnTo>
                <a:lnTo>
                  <a:pt x="305" y="19"/>
                </a:lnTo>
                <a:lnTo>
                  <a:pt x="299" y="12"/>
                </a:lnTo>
                <a:lnTo>
                  <a:pt x="299" y="12"/>
                </a:lnTo>
                <a:lnTo>
                  <a:pt x="291" y="8"/>
                </a:lnTo>
                <a:lnTo>
                  <a:pt x="284" y="4"/>
                </a:lnTo>
                <a:lnTo>
                  <a:pt x="269" y="0"/>
                </a:lnTo>
                <a:lnTo>
                  <a:pt x="249" y="0"/>
                </a:lnTo>
                <a:lnTo>
                  <a:pt x="230" y="2"/>
                </a:lnTo>
                <a:lnTo>
                  <a:pt x="192" y="6"/>
                </a:lnTo>
                <a:lnTo>
                  <a:pt x="175" y="10"/>
                </a:lnTo>
                <a:lnTo>
                  <a:pt x="160" y="10"/>
                </a:lnTo>
                <a:lnTo>
                  <a:pt x="160" y="10"/>
                </a:lnTo>
                <a:lnTo>
                  <a:pt x="122" y="35"/>
                </a:lnTo>
                <a:lnTo>
                  <a:pt x="105" y="50"/>
                </a:lnTo>
                <a:lnTo>
                  <a:pt x="87" y="63"/>
                </a:lnTo>
                <a:lnTo>
                  <a:pt x="87" y="63"/>
                </a:lnTo>
                <a:lnTo>
                  <a:pt x="78" y="103"/>
                </a:lnTo>
                <a:lnTo>
                  <a:pt x="70" y="143"/>
                </a:lnTo>
                <a:lnTo>
                  <a:pt x="51" y="220"/>
                </a:lnTo>
                <a:lnTo>
                  <a:pt x="51" y="220"/>
                </a:lnTo>
                <a:lnTo>
                  <a:pt x="40" y="258"/>
                </a:lnTo>
                <a:lnTo>
                  <a:pt x="40" y="258"/>
                </a:lnTo>
                <a:lnTo>
                  <a:pt x="40" y="273"/>
                </a:lnTo>
                <a:lnTo>
                  <a:pt x="38" y="288"/>
                </a:lnTo>
                <a:lnTo>
                  <a:pt x="38" y="288"/>
                </a:lnTo>
                <a:lnTo>
                  <a:pt x="26" y="334"/>
                </a:lnTo>
                <a:lnTo>
                  <a:pt x="15" y="385"/>
                </a:lnTo>
                <a:lnTo>
                  <a:pt x="15" y="385"/>
                </a:lnTo>
                <a:lnTo>
                  <a:pt x="5" y="435"/>
                </a:lnTo>
                <a:lnTo>
                  <a:pt x="5" y="435"/>
                </a:lnTo>
                <a:lnTo>
                  <a:pt x="0" y="464"/>
                </a:lnTo>
                <a:lnTo>
                  <a:pt x="0" y="479"/>
                </a:lnTo>
                <a:lnTo>
                  <a:pt x="0" y="490"/>
                </a:lnTo>
                <a:lnTo>
                  <a:pt x="0" y="490"/>
                </a:lnTo>
                <a:lnTo>
                  <a:pt x="4" y="496"/>
                </a:lnTo>
                <a:lnTo>
                  <a:pt x="9" y="500"/>
                </a:lnTo>
                <a:lnTo>
                  <a:pt x="17" y="504"/>
                </a:lnTo>
                <a:lnTo>
                  <a:pt x="25" y="505"/>
                </a:lnTo>
                <a:lnTo>
                  <a:pt x="44" y="507"/>
                </a:lnTo>
                <a:lnTo>
                  <a:pt x="59" y="507"/>
                </a:lnTo>
                <a:lnTo>
                  <a:pt x="59" y="507"/>
                </a:lnTo>
                <a:lnTo>
                  <a:pt x="97" y="507"/>
                </a:lnTo>
                <a:lnTo>
                  <a:pt x="118" y="507"/>
                </a:lnTo>
                <a:lnTo>
                  <a:pt x="137" y="505"/>
                </a:lnTo>
                <a:lnTo>
                  <a:pt x="137" y="505"/>
                </a:lnTo>
                <a:lnTo>
                  <a:pt x="147" y="494"/>
                </a:lnTo>
                <a:lnTo>
                  <a:pt x="158" y="483"/>
                </a:lnTo>
                <a:lnTo>
                  <a:pt x="169" y="473"/>
                </a:lnTo>
                <a:lnTo>
                  <a:pt x="173" y="465"/>
                </a:lnTo>
                <a:lnTo>
                  <a:pt x="177" y="458"/>
                </a:lnTo>
                <a:lnTo>
                  <a:pt x="177" y="458"/>
                </a:lnTo>
                <a:lnTo>
                  <a:pt x="181" y="439"/>
                </a:lnTo>
                <a:lnTo>
                  <a:pt x="185" y="418"/>
                </a:lnTo>
                <a:lnTo>
                  <a:pt x="192" y="372"/>
                </a:lnTo>
                <a:lnTo>
                  <a:pt x="192" y="372"/>
                </a:lnTo>
                <a:lnTo>
                  <a:pt x="202" y="332"/>
                </a:lnTo>
                <a:lnTo>
                  <a:pt x="202" y="332"/>
                </a:lnTo>
                <a:lnTo>
                  <a:pt x="206" y="309"/>
                </a:lnTo>
                <a:lnTo>
                  <a:pt x="208" y="298"/>
                </a:lnTo>
                <a:lnTo>
                  <a:pt x="211" y="290"/>
                </a:lnTo>
                <a:lnTo>
                  <a:pt x="211" y="290"/>
                </a:lnTo>
                <a:lnTo>
                  <a:pt x="217" y="286"/>
                </a:lnTo>
                <a:lnTo>
                  <a:pt x="225" y="286"/>
                </a:lnTo>
                <a:lnTo>
                  <a:pt x="240" y="284"/>
                </a:lnTo>
                <a:lnTo>
                  <a:pt x="240" y="284"/>
                </a:lnTo>
                <a:lnTo>
                  <a:pt x="248" y="309"/>
                </a:lnTo>
                <a:lnTo>
                  <a:pt x="251" y="336"/>
                </a:lnTo>
                <a:lnTo>
                  <a:pt x="259" y="387"/>
                </a:lnTo>
                <a:lnTo>
                  <a:pt x="269" y="498"/>
                </a:lnTo>
                <a:lnTo>
                  <a:pt x="269" y="498"/>
                </a:lnTo>
                <a:lnTo>
                  <a:pt x="274" y="502"/>
                </a:lnTo>
                <a:lnTo>
                  <a:pt x="280" y="505"/>
                </a:lnTo>
                <a:lnTo>
                  <a:pt x="291" y="509"/>
                </a:lnTo>
                <a:lnTo>
                  <a:pt x="291" y="509"/>
                </a:lnTo>
                <a:lnTo>
                  <a:pt x="307" y="515"/>
                </a:lnTo>
                <a:lnTo>
                  <a:pt x="324" y="517"/>
                </a:lnTo>
                <a:lnTo>
                  <a:pt x="339" y="517"/>
                </a:lnTo>
                <a:lnTo>
                  <a:pt x="354" y="515"/>
                </a:lnTo>
                <a:lnTo>
                  <a:pt x="387" y="511"/>
                </a:lnTo>
                <a:lnTo>
                  <a:pt x="419" y="505"/>
                </a:lnTo>
                <a:lnTo>
                  <a:pt x="419" y="505"/>
                </a:lnTo>
                <a:lnTo>
                  <a:pt x="429" y="500"/>
                </a:lnTo>
                <a:lnTo>
                  <a:pt x="438" y="492"/>
                </a:lnTo>
                <a:lnTo>
                  <a:pt x="448" y="483"/>
                </a:lnTo>
                <a:lnTo>
                  <a:pt x="459" y="475"/>
                </a:lnTo>
                <a:lnTo>
                  <a:pt x="459" y="475"/>
                </a:lnTo>
                <a:lnTo>
                  <a:pt x="465" y="471"/>
                </a:lnTo>
                <a:lnTo>
                  <a:pt x="472" y="469"/>
                </a:lnTo>
                <a:lnTo>
                  <a:pt x="478" y="465"/>
                </a:lnTo>
                <a:lnTo>
                  <a:pt x="482" y="460"/>
                </a:lnTo>
                <a:lnTo>
                  <a:pt x="482" y="460"/>
                </a:lnTo>
                <a:lnTo>
                  <a:pt x="482" y="452"/>
                </a:lnTo>
                <a:lnTo>
                  <a:pt x="480" y="443"/>
                </a:lnTo>
                <a:lnTo>
                  <a:pt x="472" y="416"/>
                </a:lnTo>
                <a:lnTo>
                  <a:pt x="472" y="416"/>
                </a:lnTo>
                <a:close/>
                <a:moveTo>
                  <a:pt x="147" y="35"/>
                </a:moveTo>
                <a:lnTo>
                  <a:pt x="147" y="35"/>
                </a:lnTo>
                <a:lnTo>
                  <a:pt x="147" y="40"/>
                </a:lnTo>
                <a:lnTo>
                  <a:pt x="145" y="44"/>
                </a:lnTo>
                <a:lnTo>
                  <a:pt x="143" y="46"/>
                </a:lnTo>
                <a:lnTo>
                  <a:pt x="143" y="52"/>
                </a:lnTo>
                <a:lnTo>
                  <a:pt x="143" y="52"/>
                </a:lnTo>
                <a:lnTo>
                  <a:pt x="137" y="46"/>
                </a:lnTo>
                <a:lnTo>
                  <a:pt x="137" y="46"/>
                </a:lnTo>
                <a:lnTo>
                  <a:pt x="127" y="50"/>
                </a:lnTo>
                <a:lnTo>
                  <a:pt x="118" y="58"/>
                </a:lnTo>
                <a:lnTo>
                  <a:pt x="110" y="63"/>
                </a:lnTo>
                <a:lnTo>
                  <a:pt x="101" y="69"/>
                </a:lnTo>
                <a:lnTo>
                  <a:pt x="101" y="69"/>
                </a:lnTo>
                <a:lnTo>
                  <a:pt x="122" y="50"/>
                </a:lnTo>
                <a:lnTo>
                  <a:pt x="133" y="40"/>
                </a:lnTo>
                <a:lnTo>
                  <a:pt x="147" y="35"/>
                </a:lnTo>
                <a:lnTo>
                  <a:pt x="147" y="35"/>
                </a:lnTo>
                <a:close/>
                <a:moveTo>
                  <a:pt x="61" y="321"/>
                </a:moveTo>
                <a:lnTo>
                  <a:pt x="61" y="321"/>
                </a:lnTo>
                <a:lnTo>
                  <a:pt x="65" y="313"/>
                </a:lnTo>
                <a:lnTo>
                  <a:pt x="72" y="305"/>
                </a:lnTo>
                <a:lnTo>
                  <a:pt x="80" y="300"/>
                </a:lnTo>
                <a:lnTo>
                  <a:pt x="87" y="294"/>
                </a:lnTo>
                <a:lnTo>
                  <a:pt x="87" y="294"/>
                </a:lnTo>
                <a:lnTo>
                  <a:pt x="89" y="294"/>
                </a:lnTo>
                <a:lnTo>
                  <a:pt x="91" y="296"/>
                </a:lnTo>
                <a:lnTo>
                  <a:pt x="89" y="300"/>
                </a:lnTo>
                <a:lnTo>
                  <a:pt x="87" y="309"/>
                </a:lnTo>
                <a:lnTo>
                  <a:pt x="87" y="309"/>
                </a:lnTo>
                <a:lnTo>
                  <a:pt x="80" y="311"/>
                </a:lnTo>
                <a:lnTo>
                  <a:pt x="74" y="315"/>
                </a:lnTo>
                <a:lnTo>
                  <a:pt x="61" y="321"/>
                </a:lnTo>
                <a:lnTo>
                  <a:pt x="61" y="321"/>
                </a:lnTo>
                <a:close/>
                <a:moveTo>
                  <a:pt x="76" y="355"/>
                </a:moveTo>
                <a:lnTo>
                  <a:pt x="76" y="355"/>
                </a:lnTo>
                <a:lnTo>
                  <a:pt x="68" y="357"/>
                </a:lnTo>
                <a:lnTo>
                  <a:pt x="61" y="361"/>
                </a:lnTo>
                <a:lnTo>
                  <a:pt x="57" y="364"/>
                </a:lnTo>
                <a:lnTo>
                  <a:pt x="49" y="368"/>
                </a:lnTo>
                <a:lnTo>
                  <a:pt x="49" y="368"/>
                </a:lnTo>
                <a:lnTo>
                  <a:pt x="55" y="357"/>
                </a:lnTo>
                <a:lnTo>
                  <a:pt x="63" y="349"/>
                </a:lnTo>
                <a:lnTo>
                  <a:pt x="78" y="332"/>
                </a:lnTo>
                <a:lnTo>
                  <a:pt x="78" y="332"/>
                </a:lnTo>
                <a:lnTo>
                  <a:pt x="80" y="334"/>
                </a:lnTo>
                <a:lnTo>
                  <a:pt x="80" y="336"/>
                </a:lnTo>
                <a:lnTo>
                  <a:pt x="80" y="342"/>
                </a:lnTo>
                <a:lnTo>
                  <a:pt x="76" y="355"/>
                </a:lnTo>
                <a:lnTo>
                  <a:pt x="76" y="355"/>
                </a:lnTo>
                <a:close/>
                <a:moveTo>
                  <a:pt x="61" y="286"/>
                </a:moveTo>
                <a:lnTo>
                  <a:pt x="61" y="286"/>
                </a:lnTo>
                <a:lnTo>
                  <a:pt x="78" y="269"/>
                </a:lnTo>
                <a:lnTo>
                  <a:pt x="95" y="254"/>
                </a:lnTo>
                <a:lnTo>
                  <a:pt x="95" y="254"/>
                </a:lnTo>
                <a:lnTo>
                  <a:pt x="97" y="254"/>
                </a:lnTo>
                <a:lnTo>
                  <a:pt x="99" y="256"/>
                </a:lnTo>
                <a:lnTo>
                  <a:pt x="99" y="261"/>
                </a:lnTo>
                <a:lnTo>
                  <a:pt x="97" y="265"/>
                </a:lnTo>
                <a:lnTo>
                  <a:pt x="97" y="269"/>
                </a:lnTo>
                <a:lnTo>
                  <a:pt x="97" y="269"/>
                </a:lnTo>
                <a:lnTo>
                  <a:pt x="78" y="279"/>
                </a:lnTo>
                <a:lnTo>
                  <a:pt x="61" y="286"/>
                </a:lnTo>
                <a:lnTo>
                  <a:pt x="61" y="286"/>
                </a:lnTo>
                <a:close/>
                <a:moveTo>
                  <a:pt x="76" y="244"/>
                </a:moveTo>
                <a:lnTo>
                  <a:pt x="76" y="244"/>
                </a:lnTo>
                <a:lnTo>
                  <a:pt x="78" y="241"/>
                </a:lnTo>
                <a:lnTo>
                  <a:pt x="84" y="235"/>
                </a:lnTo>
                <a:lnTo>
                  <a:pt x="95" y="225"/>
                </a:lnTo>
                <a:lnTo>
                  <a:pt x="101" y="221"/>
                </a:lnTo>
                <a:lnTo>
                  <a:pt x="105" y="216"/>
                </a:lnTo>
                <a:lnTo>
                  <a:pt x="106" y="210"/>
                </a:lnTo>
                <a:lnTo>
                  <a:pt x="105" y="202"/>
                </a:lnTo>
                <a:lnTo>
                  <a:pt x="105" y="202"/>
                </a:lnTo>
                <a:lnTo>
                  <a:pt x="91" y="204"/>
                </a:lnTo>
                <a:lnTo>
                  <a:pt x="86" y="206"/>
                </a:lnTo>
                <a:lnTo>
                  <a:pt x="82" y="210"/>
                </a:lnTo>
                <a:lnTo>
                  <a:pt x="82" y="210"/>
                </a:lnTo>
                <a:lnTo>
                  <a:pt x="87" y="202"/>
                </a:lnTo>
                <a:lnTo>
                  <a:pt x="95" y="195"/>
                </a:lnTo>
                <a:lnTo>
                  <a:pt x="105" y="187"/>
                </a:lnTo>
                <a:lnTo>
                  <a:pt x="114" y="181"/>
                </a:lnTo>
                <a:lnTo>
                  <a:pt x="114" y="181"/>
                </a:lnTo>
                <a:lnTo>
                  <a:pt x="110" y="206"/>
                </a:lnTo>
                <a:lnTo>
                  <a:pt x="105" y="231"/>
                </a:lnTo>
                <a:lnTo>
                  <a:pt x="105" y="231"/>
                </a:lnTo>
                <a:lnTo>
                  <a:pt x="97" y="233"/>
                </a:lnTo>
                <a:lnTo>
                  <a:pt x="89" y="237"/>
                </a:lnTo>
                <a:lnTo>
                  <a:pt x="76" y="244"/>
                </a:lnTo>
                <a:lnTo>
                  <a:pt x="76" y="244"/>
                </a:lnTo>
                <a:close/>
                <a:moveTo>
                  <a:pt x="114" y="117"/>
                </a:moveTo>
                <a:lnTo>
                  <a:pt x="114" y="117"/>
                </a:lnTo>
                <a:lnTo>
                  <a:pt x="116" y="113"/>
                </a:lnTo>
                <a:lnTo>
                  <a:pt x="120" y="109"/>
                </a:lnTo>
                <a:lnTo>
                  <a:pt x="127" y="101"/>
                </a:lnTo>
                <a:lnTo>
                  <a:pt x="127" y="101"/>
                </a:lnTo>
                <a:lnTo>
                  <a:pt x="129" y="103"/>
                </a:lnTo>
                <a:lnTo>
                  <a:pt x="129" y="107"/>
                </a:lnTo>
                <a:lnTo>
                  <a:pt x="127" y="113"/>
                </a:lnTo>
                <a:lnTo>
                  <a:pt x="127" y="113"/>
                </a:lnTo>
                <a:lnTo>
                  <a:pt x="124" y="113"/>
                </a:lnTo>
                <a:lnTo>
                  <a:pt x="120" y="115"/>
                </a:lnTo>
                <a:lnTo>
                  <a:pt x="114" y="117"/>
                </a:lnTo>
                <a:lnTo>
                  <a:pt x="114" y="117"/>
                </a:lnTo>
                <a:close/>
                <a:moveTo>
                  <a:pt x="118" y="157"/>
                </a:moveTo>
                <a:lnTo>
                  <a:pt x="118" y="157"/>
                </a:lnTo>
                <a:lnTo>
                  <a:pt x="110" y="159"/>
                </a:lnTo>
                <a:lnTo>
                  <a:pt x="103" y="160"/>
                </a:lnTo>
                <a:lnTo>
                  <a:pt x="87" y="168"/>
                </a:lnTo>
                <a:lnTo>
                  <a:pt x="87" y="168"/>
                </a:lnTo>
                <a:lnTo>
                  <a:pt x="95" y="159"/>
                </a:lnTo>
                <a:lnTo>
                  <a:pt x="103" y="149"/>
                </a:lnTo>
                <a:lnTo>
                  <a:pt x="112" y="141"/>
                </a:lnTo>
                <a:lnTo>
                  <a:pt x="122" y="134"/>
                </a:lnTo>
                <a:lnTo>
                  <a:pt x="122" y="134"/>
                </a:lnTo>
                <a:lnTo>
                  <a:pt x="124" y="140"/>
                </a:lnTo>
                <a:lnTo>
                  <a:pt x="122" y="145"/>
                </a:lnTo>
                <a:lnTo>
                  <a:pt x="118" y="157"/>
                </a:lnTo>
                <a:lnTo>
                  <a:pt x="118" y="157"/>
                </a:lnTo>
                <a:close/>
                <a:moveTo>
                  <a:pt x="108" y="94"/>
                </a:moveTo>
                <a:lnTo>
                  <a:pt x="108" y="94"/>
                </a:lnTo>
                <a:lnTo>
                  <a:pt x="110" y="90"/>
                </a:lnTo>
                <a:lnTo>
                  <a:pt x="112" y="86"/>
                </a:lnTo>
                <a:lnTo>
                  <a:pt x="122" y="79"/>
                </a:lnTo>
                <a:lnTo>
                  <a:pt x="129" y="71"/>
                </a:lnTo>
                <a:lnTo>
                  <a:pt x="139" y="63"/>
                </a:lnTo>
                <a:lnTo>
                  <a:pt x="139" y="63"/>
                </a:lnTo>
                <a:lnTo>
                  <a:pt x="139" y="63"/>
                </a:lnTo>
                <a:lnTo>
                  <a:pt x="139" y="63"/>
                </a:lnTo>
                <a:lnTo>
                  <a:pt x="137" y="69"/>
                </a:lnTo>
                <a:lnTo>
                  <a:pt x="135" y="79"/>
                </a:lnTo>
                <a:lnTo>
                  <a:pt x="135" y="79"/>
                </a:lnTo>
                <a:lnTo>
                  <a:pt x="126" y="80"/>
                </a:lnTo>
                <a:lnTo>
                  <a:pt x="120" y="84"/>
                </a:lnTo>
                <a:lnTo>
                  <a:pt x="108" y="94"/>
                </a:lnTo>
                <a:lnTo>
                  <a:pt x="108" y="94"/>
                </a:lnTo>
                <a:close/>
                <a:moveTo>
                  <a:pt x="105" y="107"/>
                </a:moveTo>
                <a:lnTo>
                  <a:pt x="105" y="107"/>
                </a:lnTo>
                <a:lnTo>
                  <a:pt x="105" y="109"/>
                </a:lnTo>
                <a:lnTo>
                  <a:pt x="105" y="111"/>
                </a:lnTo>
                <a:lnTo>
                  <a:pt x="99" y="117"/>
                </a:lnTo>
                <a:lnTo>
                  <a:pt x="91" y="122"/>
                </a:lnTo>
                <a:lnTo>
                  <a:pt x="86" y="128"/>
                </a:lnTo>
                <a:lnTo>
                  <a:pt x="86" y="128"/>
                </a:lnTo>
                <a:lnTo>
                  <a:pt x="86" y="124"/>
                </a:lnTo>
                <a:lnTo>
                  <a:pt x="86" y="120"/>
                </a:lnTo>
                <a:lnTo>
                  <a:pt x="93" y="117"/>
                </a:lnTo>
                <a:lnTo>
                  <a:pt x="101" y="113"/>
                </a:lnTo>
                <a:lnTo>
                  <a:pt x="103" y="109"/>
                </a:lnTo>
                <a:lnTo>
                  <a:pt x="105" y="107"/>
                </a:lnTo>
                <a:lnTo>
                  <a:pt x="105" y="107"/>
                </a:lnTo>
                <a:close/>
                <a:moveTo>
                  <a:pt x="95" y="141"/>
                </a:moveTo>
                <a:lnTo>
                  <a:pt x="95" y="141"/>
                </a:lnTo>
                <a:lnTo>
                  <a:pt x="93" y="147"/>
                </a:lnTo>
                <a:lnTo>
                  <a:pt x="87" y="153"/>
                </a:lnTo>
                <a:lnTo>
                  <a:pt x="78" y="164"/>
                </a:lnTo>
                <a:lnTo>
                  <a:pt x="78" y="164"/>
                </a:lnTo>
                <a:lnTo>
                  <a:pt x="76" y="160"/>
                </a:lnTo>
                <a:lnTo>
                  <a:pt x="76" y="157"/>
                </a:lnTo>
                <a:lnTo>
                  <a:pt x="78" y="153"/>
                </a:lnTo>
                <a:lnTo>
                  <a:pt x="82" y="151"/>
                </a:lnTo>
                <a:lnTo>
                  <a:pt x="89" y="147"/>
                </a:lnTo>
                <a:lnTo>
                  <a:pt x="95" y="141"/>
                </a:lnTo>
                <a:lnTo>
                  <a:pt x="95" y="141"/>
                </a:lnTo>
                <a:close/>
                <a:moveTo>
                  <a:pt x="66" y="193"/>
                </a:moveTo>
                <a:lnTo>
                  <a:pt x="66" y="193"/>
                </a:lnTo>
                <a:lnTo>
                  <a:pt x="76" y="189"/>
                </a:lnTo>
                <a:lnTo>
                  <a:pt x="86" y="183"/>
                </a:lnTo>
                <a:lnTo>
                  <a:pt x="93" y="178"/>
                </a:lnTo>
                <a:lnTo>
                  <a:pt x="103" y="172"/>
                </a:lnTo>
                <a:lnTo>
                  <a:pt x="103" y="172"/>
                </a:lnTo>
                <a:lnTo>
                  <a:pt x="105" y="172"/>
                </a:lnTo>
                <a:lnTo>
                  <a:pt x="103" y="174"/>
                </a:lnTo>
                <a:lnTo>
                  <a:pt x="103" y="174"/>
                </a:lnTo>
                <a:lnTo>
                  <a:pt x="82" y="193"/>
                </a:lnTo>
                <a:lnTo>
                  <a:pt x="63" y="214"/>
                </a:lnTo>
                <a:lnTo>
                  <a:pt x="63" y="214"/>
                </a:lnTo>
                <a:lnTo>
                  <a:pt x="63" y="210"/>
                </a:lnTo>
                <a:lnTo>
                  <a:pt x="63" y="204"/>
                </a:lnTo>
                <a:lnTo>
                  <a:pt x="65" y="199"/>
                </a:lnTo>
                <a:lnTo>
                  <a:pt x="66" y="193"/>
                </a:lnTo>
                <a:lnTo>
                  <a:pt x="66" y="193"/>
                </a:lnTo>
                <a:close/>
                <a:moveTo>
                  <a:pt x="84" y="220"/>
                </a:moveTo>
                <a:lnTo>
                  <a:pt x="84" y="220"/>
                </a:lnTo>
                <a:lnTo>
                  <a:pt x="51" y="256"/>
                </a:lnTo>
                <a:lnTo>
                  <a:pt x="51" y="256"/>
                </a:lnTo>
                <a:lnTo>
                  <a:pt x="53" y="248"/>
                </a:lnTo>
                <a:lnTo>
                  <a:pt x="57" y="242"/>
                </a:lnTo>
                <a:lnTo>
                  <a:pt x="65" y="235"/>
                </a:lnTo>
                <a:lnTo>
                  <a:pt x="74" y="227"/>
                </a:lnTo>
                <a:lnTo>
                  <a:pt x="84" y="220"/>
                </a:lnTo>
                <a:lnTo>
                  <a:pt x="84" y="220"/>
                </a:lnTo>
                <a:close/>
                <a:moveTo>
                  <a:pt x="49" y="273"/>
                </a:moveTo>
                <a:lnTo>
                  <a:pt x="49" y="273"/>
                </a:lnTo>
                <a:lnTo>
                  <a:pt x="57" y="271"/>
                </a:lnTo>
                <a:lnTo>
                  <a:pt x="63" y="267"/>
                </a:lnTo>
                <a:lnTo>
                  <a:pt x="66" y="261"/>
                </a:lnTo>
                <a:lnTo>
                  <a:pt x="72" y="258"/>
                </a:lnTo>
                <a:lnTo>
                  <a:pt x="72" y="258"/>
                </a:lnTo>
                <a:lnTo>
                  <a:pt x="70" y="265"/>
                </a:lnTo>
                <a:lnTo>
                  <a:pt x="63" y="271"/>
                </a:lnTo>
                <a:lnTo>
                  <a:pt x="55" y="277"/>
                </a:lnTo>
                <a:lnTo>
                  <a:pt x="49" y="284"/>
                </a:lnTo>
                <a:lnTo>
                  <a:pt x="49" y="284"/>
                </a:lnTo>
                <a:lnTo>
                  <a:pt x="47" y="282"/>
                </a:lnTo>
                <a:lnTo>
                  <a:pt x="47" y="281"/>
                </a:lnTo>
                <a:lnTo>
                  <a:pt x="49" y="277"/>
                </a:lnTo>
                <a:lnTo>
                  <a:pt x="49" y="273"/>
                </a:lnTo>
                <a:lnTo>
                  <a:pt x="49" y="273"/>
                </a:lnTo>
                <a:close/>
                <a:moveTo>
                  <a:pt x="70" y="292"/>
                </a:moveTo>
                <a:lnTo>
                  <a:pt x="70" y="292"/>
                </a:lnTo>
                <a:lnTo>
                  <a:pt x="65" y="302"/>
                </a:lnTo>
                <a:lnTo>
                  <a:pt x="57" y="309"/>
                </a:lnTo>
                <a:lnTo>
                  <a:pt x="47" y="317"/>
                </a:lnTo>
                <a:lnTo>
                  <a:pt x="42" y="326"/>
                </a:lnTo>
                <a:lnTo>
                  <a:pt x="42" y="326"/>
                </a:lnTo>
                <a:lnTo>
                  <a:pt x="40" y="321"/>
                </a:lnTo>
                <a:lnTo>
                  <a:pt x="42" y="315"/>
                </a:lnTo>
                <a:lnTo>
                  <a:pt x="46" y="311"/>
                </a:lnTo>
                <a:lnTo>
                  <a:pt x="51" y="307"/>
                </a:lnTo>
                <a:lnTo>
                  <a:pt x="61" y="300"/>
                </a:lnTo>
                <a:lnTo>
                  <a:pt x="70" y="292"/>
                </a:lnTo>
                <a:lnTo>
                  <a:pt x="70" y="292"/>
                </a:lnTo>
                <a:close/>
                <a:moveTo>
                  <a:pt x="63" y="330"/>
                </a:moveTo>
                <a:lnTo>
                  <a:pt x="63" y="330"/>
                </a:lnTo>
                <a:lnTo>
                  <a:pt x="61" y="336"/>
                </a:lnTo>
                <a:lnTo>
                  <a:pt x="57" y="342"/>
                </a:lnTo>
                <a:lnTo>
                  <a:pt x="46" y="355"/>
                </a:lnTo>
                <a:lnTo>
                  <a:pt x="46" y="355"/>
                </a:lnTo>
                <a:lnTo>
                  <a:pt x="26" y="382"/>
                </a:lnTo>
                <a:lnTo>
                  <a:pt x="26" y="382"/>
                </a:lnTo>
                <a:lnTo>
                  <a:pt x="26" y="372"/>
                </a:lnTo>
                <a:lnTo>
                  <a:pt x="28" y="364"/>
                </a:lnTo>
                <a:lnTo>
                  <a:pt x="32" y="357"/>
                </a:lnTo>
                <a:lnTo>
                  <a:pt x="36" y="351"/>
                </a:lnTo>
                <a:lnTo>
                  <a:pt x="42" y="343"/>
                </a:lnTo>
                <a:lnTo>
                  <a:pt x="47" y="340"/>
                </a:lnTo>
                <a:lnTo>
                  <a:pt x="63" y="330"/>
                </a:lnTo>
                <a:lnTo>
                  <a:pt x="63" y="330"/>
                </a:lnTo>
                <a:close/>
                <a:moveTo>
                  <a:pt x="23" y="389"/>
                </a:moveTo>
                <a:lnTo>
                  <a:pt x="23" y="389"/>
                </a:lnTo>
                <a:lnTo>
                  <a:pt x="28" y="393"/>
                </a:lnTo>
                <a:lnTo>
                  <a:pt x="30" y="393"/>
                </a:lnTo>
                <a:lnTo>
                  <a:pt x="34" y="393"/>
                </a:lnTo>
                <a:lnTo>
                  <a:pt x="34" y="393"/>
                </a:lnTo>
                <a:lnTo>
                  <a:pt x="28" y="401"/>
                </a:lnTo>
                <a:lnTo>
                  <a:pt x="23" y="408"/>
                </a:lnTo>
                <a:lnTo>
                  <a:pt x="23" y="408"/>
                </a:lnTo>
                <a:lnTo>
                  <a:pt x="21" y="404"/>
                </a:lnTo>
                <a:lnTo>
                  <a:pt x="23" y="401"/>
                </a:lnTo>
                <a:lnTo>
                  <a:pt x="23" y="395"/>
                </a:lnTo>
                <a:lnTo>
                  <a:pt x="23" y="389"/>
                </a:lnTo>
                <a:lnTo>
                  <a:pt x="23" y="389"/>
                </a:lnTo>
                <a:close/>
                <a:moveTo>
                  <a:pt x="57" y="397"/>
                </a:moveTo>
                <a:lnTo>
                  <a:pt x="57" y="397"/>
                </a:lnTo>
                <a:lnTo>
                  <a:pt x="49" y="401"/>
                </a:lnTo>
                <a:lnTo>
                  <a:pt x="42" y="404"/>
                </a:lnTo>
                <a:lnTo>
                  <a:pt x="36" y="410"/>
                </a:lnTo>
                <a:lnTo>
                  <a:pt x="28" y="414"/>
                </a:lnTo>
                <a:lnTo>
                  <a:pt x="28" y="414"/>
                </a:lnTo>
                <a:lnTo>
                  <a:pt x="47" y="393"/>
                </a:lnTo>
                <a:lnTo>
                  <a:pt x="57" y="383"/>
                </a:lnTo>
                <a:lnTo>
                  <a:pt x="70" y="376"/>
                </a:lnTo>
                <a:lnTo>
                  <a:pt x="70" y="376"/>
                </a:lnTo>
                <a:lnTo>
                  <a:pt x="65" y="403"/>
                </a:lnTo>
                <a:lnTo>
                  <a:pt x="59" y="431"/>
                </a:lnTo>
                <a:lnTo>
                  <a:pt x="59" y="431"/>
                </a:lnTo>
                <a:lnTo>
                  <a:pt x="55" y="429"/>
                </a:lnTo>
                <a:lnTo>
                  <a:pt x="49" y="429"/>
                </a:lnTo>
                <a:lnTo>
                  <a:pt x="42" y="435"/>
                </a:lnTo>
                <a:lnTo>
                  <a:pt x="32" y="441"/>
                </a:lnTo>
                <a:lnTo>
                  <a:pt x="25" y="446"/>
                </a:lnTo>
                <a:lnTo>
                  <a:pt x="25" y="446"/>
                </a:lnTo>
                <a:lnTo>
                  <a:pt x="28" y="439"/>
                </a:lnTo>
                <a:lnTo>
                  <a:pt x="34" y="433"/>
                </a:lnTo>
                <a:lnTo>
                  <a:pt x="46" y="423"/>
                </a:lnTo>
                <a:lnTo>
                  <a:pt x="51" y="418"/>
                </a:lnTo>
                <a:lnTo>
                  <a:pt x="55" y="412"/>
                </a:lnTo>
                <a:lnTo>
                  <a:pt x="57" y="404"/>
                </a:lnTo>
                <a:lnTo>
                  <a:pt x="57" y="397"/>
                </a:lnTo>
                <a:lnTo>
                  <a:pt x="57" y="397"/>
                </a:lnTo>
                <a:close/>
                <a:moveTo>
                  <a:pt x="57" y="437"/>
                </a:moveTo>
                <a:lnTo>
                  <a:pt x="57" y="437"/>
                </a:lnTo>
                <a:lnTo>
                  <a:pt x="57" y="441"/>
                </a:lnTo>
                <a:lnTo>
                  <a:pt x="55" y="446"/>
                </a:lnTo>
                <a:lnTo>
                  <a:pt x="49" y="454"/>
                </a:lnTo>
                <a:lnTo>
                  <a:pt x="42" y="460"/>
                </a:lnTo>
                <a:lnTo>
                  <a:pt x="32" y="464"/>
                </a:lnTo>
                <a:lnTo>
                  <a:pt x="32" y="464"/>
                </a:lnTo>
                <a:lnTo>
                  <a:pt x="46" y="450"/>
                </a:lnTo>
                <a:lnTo>
                  <a:pt x="57" y="437"/>
                </a:lnTo>
                <a:lnTo>
                  <a:pt x="57" y="437"/>
                </a:lnTo>
                <a:close/>
                <a:moveTo>
                  <a:pt x="57" y="496"/>
                </a:moveTo>
                <a:lnTo>
                  <a:pt x="57" y="496"/>
                </a:lnTo>
                <a:lnTo>
                  <a:pt x="53" y="496"/>
                </a:lnTo>
                <a:lnTo>
                  <a:pt x="49" y="496"/>
                </a:lnTo>
                <a:lnTo>
                  <a:pt x="46" y="494"/>
                </a:lnTo>
                <a:lnTo>
                  <a:pt x="42" y="496"/>
                </a:lnTo>
                <a:lnTo>
                  <a:pt x="42" y="496"/>
                </a:lnTo>
                <a:lnTo>
                  <a:pt x="47" y="488"/>
                </a:lnTo>
                <a:lnTo>
                  <a:pt x="53" y="483"/>
                </a:lnTo>
                <a:lnTo>
                  <a:pt x="68" y="473"/>
                </a:lnTo>
                <a:lnTo>
                  <a:pt x="68" y="473"/>
                </a:lnTo>
                <a:lnTo>
                  <a:pt x="70" y="475"/>
                </a:lnTo>
                <a:lnTo>
                  <a:pt x="68" y="477"/>
                </a:lnTo>
                <a:lnTo>
                  <a:pt x="65" y="483"/>
                </a:lnTo>
                <a:lnTo>
                  <a:pt x="61" y="490"/>
                </a:lnTo>
                <a:lnTo>
                  <a:pt x="57" y="496"/>
                </a:lnTo>
                <a:lnTo>
                  <a:pt x="57" y="496"/>
                </a:lnTo>
                <a:close/>
                <a:moveTo>
                  <a:pt x="78" y="498"/>
                </a:moveTo>
                <a:lnTo>
                  <a:pt x="78" y="498"/>
                </a:lnTo>
                <a:lnTo>
                  <a:pt x="82" y="494"/>
                </a:lnTo>
                <a:lnTo>
                  <a:pt x="87" y="488"/>
                </a:lnTo>
                <a:lnTo>
                  <a:pt x="97" y="483"/>
                </a:lnTo>
                <a:lnTo>
                  <a:pt x="97" y="483"/>
                </a:lnTo>
                <a:lnTo>
                  <a:pt x="97" y="488"/>
                </a:lnTo>
                <a:lnTo>
                  <a:pt x="93" y="492"/>
                </a:lnTo>
                <a:lnTo>
                  <a:pt x="86" y="496"/>
                </a:lnTo>
                <a:lnTo>
                  <a:pt x="78" y="498"/>
                </a:lnTo>
                <a:lnTo>
                  <a:pt x="78" y="498"/>
                </a:lnTo>
                <a:close/>
                <a:moveTo>
                  <a:pt x="80" y="483"/>
                </a:moveTo>
                <a:lnTo>
                  <a:pt x="80" y="483"/>
                </a:lnTo>
                <a:lnTo>
                  <a:pt x="82" y="479"/>
                </a:lnTo>
                <a:lnTo>
                  <a:pt x="86" y="473"/>
                </a:lnTo>
                <a:lnTo>
                  <a:pt x="91" y="469"/>
                </a:lnTo>
                <a:lnTo>
                  <a:pt x="95" y="469"/>
                </a:lnTo>
                <a:lnTo>
                  <a:pt x="99" y="469"/>
                </a:lnTo>
                <a:lnTo>
                  <a:pt x="99" y="469"/>
                </a:lnTo>
                <a:lnTo>
                  <a:pt x="95" y="473"/>
                </a:lnTo>
                <a:lnTo>
                  <a:pt x="89" y="477"/>
                </a:lnTo>
                <a:lnTo>
                  <a:pt x="84" y="479"/>
                </a:lnTo>
                <a:lnTo>
                  <a:pt x="80" y="483"/>
                </a:lnTo>
                <a:lnTo>
                  <a:pt x="80" y="483"/>
                </a:lnTo>
                <a:close/>
                <a:moveTo>
                  <a:pt x="120" y="475"/>
                </a:moveTo>
                <a:lnTo>
                  <a:pt x="120" y="475"/>
                </a:lnTo>
                <a:lnTo>
                  <a:pt x="120" y="469"/>
                </a:lnTo>
                <a:lnTo>
                  <a:pt x="122" y="467"/>
                </a:lnTo>
                <a:lnTo>
                  <a:pt x="122" y="467"/>
                </a:lnTo>
                <a:lnTo>
                  <a:pt x="124" y="465"/>
                </a:lnTo>
                <a:lnTo>
                  <a:pt x="126" y="467"/>
                </a:lnTo>
                <a:lnTo>
                  <a:pt x="127" y="467"/>
                </a:lnTo>
                <a:lnTo>
                  <a:pt x="129" y="467"/>
                </a:lnTo>
                <a:lnTo>
                  <a:pt x="129" y="467"/>
                </a:lnTo>
                <a:lnTo>
                  <a:pt x="126" y="471"/>
                </a:lnTo>
                <a:lnTo>
                  <a:pt x="120" y="475"/>
                </a:lnTo>
                <a:lnTo>
                  <a:pt x="120" y="475"/>
                </a:lnTo>
                <a:close/>
                <a:moveTo>
                  <a:pt x="135" y="483"/>
                </a:moveTo>
                <a:lnTo>
                  <a:pt x="135" y="483"/>
                </a:lnTo>
                <a:lnTo>
                  <a:pt x="143" y="473"/>
                </a:lnTo>
                <a:lnTo>
                  <a:pt x="147" y="469"/>
                </a:lnTo>
                <a:lnTo>
                  <a:pt x="154" y="465"/>
                </a:lnTo>
                <a:lnTo>
                  <a:pt x="154" y="465"/>
                </a:lnTo>
                <a:lnTo>
                  <a:pt x="145" y="475"/>
                </a:lnTo>
                <a:lnTo>
                  <a:pt x="135" y="483"/>
                </a:lnTo>
                <a:lnTo>
                  <a:pt x="135" y="483"/>
                </a:lnTo>
                <a:close/>
                <a:moveTo>
                  <a:pt x="255" y="288"/>
                </a:moveTo>
                <a:lnTo>
                  <a:pt x="255" y="288"/>
                </a:lnTo>
                <a:lnTo>
                  <a:pt x="253" y="286"/>
                </a:lnTo>
                <a:lnTo>
                  <a:pt x="253" y="284"/>
                </a:lnTo>
                <a:lnTo>
                  <a:pt x="253" y="281"/>
                </a:lnTo>
                <a:lnTo>
                  <a:pt x="253" y="281"/>
                </a:lnTo>
                <a:lnTo>
                  <a:pt x="257" y="281"/>
                </a:lnTo>
                <a:lnTo>
                  <a:pt x="259" y="281"/>
                </a:lnTo>
                <a:lnTo>
                  <a:pt x="259" y="281"/>
                </a:lnTo>
                <a:lnTo>
                  <a:pt x="257" y="284"/>
                </a:lnTo>
                <a:lnTo>
                  <a:pt x="255" y="288"/>
                </a:lnTo>
                <a:lnTo>
                  <a:pt x="255" y="288"/>
                </a:lnTo>
                <a:close/>
                <a:moveTo>
                  <a:pt x="270" y="378"/>
                </a:moveTo>
                <a:lnTo>
                  <a:pt x="270" y="378"/>
                </a:lnTo>
                <a:lnTo>
                  <a:pt x="272" y="378"/>
                </a:lnTo>
                <a:lnTo>
                  <a:pt x="272" y="376"/>
                </a:lnTo>
                <a:lnTo>
                  <a:pt x="272" y="376"/>
                </a:lnTo>
                <a:lnTo>
                  <a:pt x="274" y="378"/>
                </a:lnTo>
                <a:lnTo>
                  <a:pt x="274" y="380"/>
                </a:lnTo>
                <a:lnTo>
                  <a:pt x="272" y="382"/>
                </a:lnTo>
                <a:lnTo>
                  <a:pt x="272" y="385"/>
                </a:lnTo>
                <a:lnTo>
                  <a:pt x="272" y="385"/>
                </a:lnTo>
                <a:lnTo>
                  <a:pt x="270" y="383"/>
                </a:lnTo>
                <a:lnTo>
                  <a:pt x="270" y="382"/>
                </a:lnTo>
                <a:lnTo>
                  <a:pt x="270" y="378"/>
                </a:lnTo>
                <a:lnTo>
                  <a:pt x="270" y="378"/>
                </a:lnTo>
                <a:close/>
                <a:moveTo>
                  <a:pt x="295" y="294"/>
                </a:moveTo>
                <a:lnTo>
                  <a:pt x="295" y="294"/>
                </a:lnTo>
                <a:lnTo>
                  <a:pt x="299" y="298"/>
                </a:lnTo>
                <a:lnTo>
                  <a:pt x="301" y="305"/>
                </a:lnTo>
                <a:lnTo>
                  <a:pt x="301" y="305"/>
                </a:lnTo>
                <a:lnTo>
                  <a:pt x="293" y="311"/>
                </a:lnTo>
                <a:lnTo>
                  <a:pt x="288" y="317"/>
                </a:lnTo>
                <a:lnTo>
                  <a:pt x="282" y="324"/>
                </a:lnTo>
                <a:lnTo>
                  <a:pt x="274" y="330"/>
                </a:lnTo>
                <a:lnTo>
                  <a:pt x="274" y="330"/>
                </a:lnTo>
                <a:lnTo>
                  <a:pt x="278" y="319"/>
                </a:lnTo>
                <a:lnTo>
                  <a:pt x="284" y="311"/>
                </a:lnTo>
                <a:lnTo>
                  <a:pt x="295" y="294"/>
                </a:lnTo>
                <a:lnTo>
                  <a:pt x="295" y="294"/>
                </a:lnTo>
                <a:close/>
                <a:moveTo>
                  <a:pt x="282" y="281"/>
                </a:moveTo>
                <a:lnTo>
                  <a:pt x="288" y="281"/>
                </a:lnTo>
                <a:lnTo>
                  <a:pt x="288" y="281"/>
                </a:lnTo>
                <a:lnTo>
                  <a:pt x="288" y="284"/>
                </a:lnTo>
                <a:lnTo>
                  <a:pt x="286" y="286"/>
                </a:lnTo>
                <a:lnTo>
                  <a:pt x="282" y="286"/>
                </a:lnTo>
                <a:lnTo>
                  <a:pt x="282" y="290"/>
                </a:lnTo>
                <a:lnTo>
                  <a:pt x="282" y="290"/>
                </a:lnTo>
                <a:lnTo>
                  <a:pt x="280" y="288"/>
                </a:lnTo>
                <a:lnTo>
                  <a:pt x="280" y="286"/>
                </a:lnTo>
                <a:lnTo>
                  <a:pt x="282" y="281"/>
                </a:lnTo>
                <a:lnTo>
                  <a:pt x="282" y="281"/>
                </a:lnTo>
                <a:close/>
                <a:moveTo>
                  <a:pt x="278" y="393"/>
                </a:moveTo>
                <a:lnTo>
                  <a:pt x="278" y="393"/>
                </a:lnTo>
                <a:lnTo>
                  <a:pt x="280" y="395"/>
                </a:lnTo>
                <a:lnTo>
                  <a:pt x="278" y="397"/>
                </a:lnTo>
                <a:lnTo>
                  <a:pt x="276" y="399"/>
                </a:lnTo>
                <a:lnTo>
                  <a:pt x="274" y="401"/>
                </a:lnTo>
                <a:lnTo>
                  <a:pt x="274" y="401"/>
                </a:lnTo>
                <a:lnTo>
                  <a:pt x="272" y="399"/>
                </a:lnTo>
                <a:lnTo>
                  <a:pt x="274" y="397"/>
                </a:lnTo>
                <a:lnTo>
                  <a:pt x="278" y="393"/>
                </a:lnTo>
                <a:lnTo>
                  <a:pt x="278" y="393"/>
                </a:lnTo>
                <a:close/>
                <a:moveTo>
                  <a:pt x="280" y="423"/>
                </a:moveTo>
                <a:lnTo>
                  <a:pt x="280" y="423"/>
                </a:lnTo>
                <a:lnTo>
                  <a:pt x="282" y="425"/>
                </a:lnTo>
                <a:lnTo>
                  <a:pt x="280" y="427"/>
                </a:lnTo>
                <a:lnTo>
                  <a:pt x="278" y="431"/>
                </a:lnTo>
                <a:lnTo>
                  <a:pt x="278" y="433"/>
                </a:lnTo>
                <a:lnTo>
                  <a:pt x="278" y="433"/>
                </a:lnTo>
                <a:lnTo>
                  <a:pt x="276" y="431"/>
                </a:lnTo>
                <a:lnTo>
                  <a:pt x="276" y="429"/>
                </a:lnTo>
                <a:lnTo>
                  <a:pt x="280" y="423"/>
                </a:lnTo>
                <a:lnTo>
                  <a:pt x="280" y="423"/>
                </a:lnTo>
                <a:close/>
                <a:moveTo>
                  <a:pt x="280" y="479"/>
                </a:moveTo>
                <a:lnTo>
                  <a:pt x="280" y="479"/>
                </a:lnTo>
                <a:lnTo>
                  <a:pt x="282" y="479"/>
                </a:lnTo>
                <a:lnTo>
                  <a:pt x="282" y="483"/>
                </a:lnTo>
                <a:lnTo>
                  <a:pt x="282" y="486"/>
                </a:lnTo>
                <a:lnTo>
                  <a:pt x="284" y="488"/>
                </a:lnTo>
                <a:lnTo>
                  <a:pt x="284" y="488"/>
                </a:lnTo>
                <a:lnTo>
                  <a:pt x="282" y="490"/>
                </a:lnTo>
                <a:lnTo>
                  <a:pt x="280" y="490"/>
                </a:lnTo>
                <a:lnTo>
                  <a:pt x="278" y="486"/>
                </a:lnTo>
                <a:lnTo>
                  <a:pt x="278" y="481"/>
                </a:lnTo>
                <a:lnTo>
                  <a:pt x="280" y="479"/>
                </a:lnTo>
                <a:lnTo>
                  <a:pt x="280" y="479"/>
                </a:lnTo>
                <a:close/>
                <a:moveTo>
                  <a:pt x="284" y="353"/>
                </a:moveTo>
                <a:lnTo>
                  <a:pt x="284" y="353"/>
                </a:lnTo>
                <a:lnTo>
                  <a:pt x="286" y="345"/>
                </a:lnTo>
                <a:lnTo>
                  <a:pt x="289" y="336"/>
                </a:lnTo>
                <a:lnTo>
                  <a:pt x="301" y="321"/>
                </a:lnTo>
                <a:lnTo>
                  <a:pt x="301" y="321"/>
                </a:lnTo>
                <a:lnTo>
                  <a:pt x="303" y="321"/>
                </a:lnTo>
                <a:lnTo>
                  <a:pt x="305" y="322"/>
                </a:lnTo>
                <a:lnTo>
                  <a:pt x="307" y="324"/>
                </a:lnTo>
                <a:lnTo>
                  <a:pt x="307" y="324"/>
                </a:lnTo>
                <a:lnTo>
                  <a:pt x="295" y="340"/>
                </a:lnTo>
                <a:lnTo>
                  <a:pt x="284" y="353"/>
                </a:lnTo>
                <a:lnTo>
                  <a:pt x="284" y="353"/>
                </a:lnTo>
                <a:close/>
                <a:moveTo>
                  <a:pt x="312" y="349"/>
                </a:moveTo>
                <a:lnTo>
                  <a:pt x="312" y="349"/>
                </a:lnTo>
                <a:lnTo>
                  <a:pt x="310" y="349"/>
                </a:lnTo>
                <a:lnTo>
                  <a:pt x="309" y="351"/>
                </a:lnTo>
                <a:lnTo>
                  <a:pt x="307" y="351"/>
                </a:lnTo>
                <a:lnTo>
                  <a:pt x="305" y="353"/>
                </a:lnTo>
                <a:lnTo>
                  <a:pt x="305" y="353"/>
                </a:lnTo>
                <a:lnTo>
                  <a:pt x="305" y="349"/>
                </a:lnTo>
                <a:lnTo>
                  <a:pt x="307" y="345"/>
                </a:lnTo>
                <a:lnTo>
                  <a:pt x="310" y="342"/>
                </a:lnTo>
                <a:lnTo>
                  <a:pt x="310" y="342"/>
                </a:lnTo>
                <a:lnTo>
                  <a:pt x="312" y="342"/>
                </a:lnTo>
                <a:lnTo>
                  <a:pt x="312" y="343"/>
                </a:lnTo>
                <a:lnTo>
                  <a:pt x="312" y="349"/>
                </a:lnTo>
                <a:lnTo>
                  <a:pt x="312" y="349"/>
                </a:lnTo>
                <a:close/>
                <a:moveTo>
                  <a:pt x="318" y="364"/>
                </a:moveTo>
                <a:lnTo>
                  <a:pt x="318" y="364"/>
                </a:lnTo>
                <a:lnTo>
                  <a:pt x="320" y="366"/>
                </a:lnTo>
                <a:lnTo>
                  <a:pt x="322" y="366"/>
                </a:lnTo>
                <a:lnTo>
                  <a:pt x="322" y="366"/>
                </a:lnTo>
                <a:lnTo>
                  <a:pt x="320" y="372"/>
                </a:lnTo>
                <a:lnTo>
                  <a:pt x="318" y="378"/>
                </a:lnTo>
                <a:lnTo>
                  <a:pt x="310" y="385"/>
                </a:lnTo>
                <a:lnTo>
                  <a:pt x="293" y="399"/>
                </a:lnTo>
                <a:lnTo>
                  <a:pt x="293" y="399"/>
                </a:lnTo>
                <a:lnTo>
                  <a:pt x="295" y="393"/>
                </a:lnTo>
                <a:lnTo>
                  <a:pt x="297" y="387"/>
                </a:lnTo>
                <a:lnTo>
                  <a:pt x="305" y="380"/>
                </a:lnTo>
                <a:lnTo>
                  <a:pt x="312" y="374"/>
                </a:lnTo>
                <a:lnTo>
                  <a:pt x="318" y="364"/>
                </a:lnTo>
                <a:lnTo>
                  <a:pt x="318" y="364"/>
                </a:lnTo>
                <a:close/>
                <a:moveTo>
                  <a:pt x="329" y="391"/>
                </a:moveTo>
                <a:lnTo>
                  <a:pt x="329" y="391"/>
                </a:lnTo>
                <a:lnTo>
                  <a:pt x="328" y="397"/>
                </a:lnTo>
                <a:lnTo>
                  <a:pt x="324" y="401"/>
                </a:lnTo>
                <a:lnTo>
                  <a:pt x="314" y="410"/>
                </a:lnTo>
                <a:lnTo>
                  <a:pt x="305" y="418"/>
                </a:lnTo>
                <a:lnTo>
                  <a:pt x="297" y="425"/>
                </a:lnTo>
                <a:lnTo>
                  <a:pt x="297" y="425"/>
                </a:lnTo>
                <a:lnTo>
                  <a:pt x="297" y="422"/>
                </a:lnTo>
                <a:lnTo>
                  <a:pt x="301" y="416"/>
                </a:lnTo>
                <a:lnTo>
                  <a:pt x="310" y="406"/>
                </a:lnTo>
                <a:lnTo>
                  <a:pt x="320" y="397"/>
                </a:lnTo>
                <a:lnTo>
                  <a:pt x="329" y="391"/>
                </a:lnTo>
                <a:lnTo>
                  <a:pt x="329" y="391"/>
                </a:lnTo>
                <a:close/>
                <a:moveTo>
                  <a:pt x="316" y="456"/>
                </a:moveTo>
                <a:lnTo>
                  <a:pt x="316" y="456"/>
                </a:lnTo>
                <a:lnTo>
                  <a:pt x="316" y="454"/>
                </a:lnTo>
                <a:lnTo>
                  <a:pt x="318" y="450"/>
                </a:lnTo>
                <a:lnTo>
                  <a:pt x="322" y="446"/>
                </a:lnTo>
                <a:lnTo>
                  <a:pt x="322" y="446"/>
                </a:lnTo>
                <a:lnTo>
                  <a:pt x="324" y="448"/>
                </a:lnTo>
                <a:lnTo>
                  <a:pt x="322" y="450"/>
                </a:lnTo>
                <a:lnTo>
                  <a:pt x="316" y="456"/>
                </a:lnTo>
                <a:lnTo>
                  <a:pt x="316" y="456"/>
                </a:lnTo>
                <a:close/>
                <a:moveTo>
                  <a:pt x="322" y="496"/>
                </a:moveTo>
                <a:lnTo>
                  <a:pt x="322" y="496"/>
                </a:lnTo>
                <a:lnTo>
                  <a:pt x="324" y="494"/>
                </a:lnTo>
                <a:lnTo>
                  <a:pt x="326" y="492"/>
                </a:lnTo>
                <a:lnTo>
                  <a:pt x="328" y="490"/>
                </a:lnTo>
                <a:lnTo>
                  <a:pt x="328" y="488"/>
                </a:lnTo>
                <a:lnTo>
                  <a:pt x="328" y="488"/>
                </a:lnTo>
                <a:lnTo>
                  <a:pt x="329" y="490"/>
                </a:lnTo>
                <a:lnTo>
                  <a:pt x="329" y="494"/>
                </a:lnTo>
                <a:lnTo>
                  <a:pt x="326" y="496"/>
                </a:lnTo>
                <a:lnTo>
                  <a:pt x="322" y="496"/>
                </a:lnTo>
                <a:lnTo>
                  <a:pt x="322" y="496"/>
                </a:lnTo>
                <a:close/>
                <a:moveTo>
                  <a:pt x="328" y="441"/>
                </a:moveTo>
                <a:lnTo>
                  <a:pt x="328" y="441"/>
                </a:lnTo>
                <a:lnTo>
                  <a:pt x="329" y="437"/>
                </a:lnTo>
                <a:lnTo>
                  <a:pt x="331" y="435"/>
                </a:lnTo>
                <a:lnTo>
                  <a:pt x="335" y="431"/>
                </a:lnTo>
                <a:lnTo>
                  <a:pt x="335" y="425"/>
                </a:lnTo>
                <a:lnTo>
                  <a:pt x="335" y="425"/>
                </a:lnTo>
                <a:lnTo>
                  <a:pt x="333" y="423"/>
                </a:lnTo>
                <a:lnTo>
                  <a:pt x="333" y="423"/>
                </a:lnTo>
                <a:lnTo>
                  <a:pt x="322" y="429"/>
                </a:lnTo>
                <a:lnTo>
                  <a:pt x="310" y="439"/>
                </a:lnTo>
                <a:lnTo>
                  <a:pt x="293" y="456"/>
                </a:lnTo>
                <a:lnTo>
                  <a:pt x="293" y="456"/>
                </a:lnTo>
                <a:lnTo>
                  <a:pt x="295" y="450"/>
                </a:lnTo>
                <a:lnTo>
                  <a:pt x="299" y="443"/>
                </a:lnTo>
                <a:lnTo>
                  <a:pt x="310" y="431"/>
                </a:lnTo>
                <a:lnTo>
                  <a:pt x="322" y="420"/>
                </a:lnTo>
                <a:lnTo>
                  <a:pt x="331" y="408"/>
                </a:lnTo>
                <a:lnTo>
                  <a:pt x="331" y="408"/>
                </a:lnTo>
                <a:lnTo>
                  <a:pt x="335" y="414"/>
                </a:lnTo>
                <a:lnTo>
                  <a:pt x="337" y="422"/>
                </a:lnTo>
                <a:lnTo>
                  <a:pt x="339" y="437"/>
                </a:lnTo>
                <a:lnTo>
                  <a:pt x="339" y="437"/>
                </a:lnTo>
                <a:lnTo>
                  <a:pt x="333" y="439"/>
                </a:lnTo>
                <a:lnTo>
                  <a:pt x="328" y="441"/>
                </a:lnTo>
                <a:lnTo>
                  <a:pt x="328" y="441"/>
                </a:lnTo>
                <a:close/>
                <a:moveTo>
                  <a:pt x="362" y="473"/>
                </a:moveTo>
                <a:lnTo>
                  <a:pt x="362" y="473"/>
                </a:lnTo>
                <a:lnTo>
                  <a:pt x="362" y="467"/>
                </a:lnTo>
                <a:lnTo>
                  <a:pt x="366" y="464"/>
                </a:lnTo>
                <a:lnTo>
                  <a:pt x="370" y="460"/>
                </a:lnTo>
                <a:lnTo>
                  <a:pt x="377" y="460"/>
                </a:lnTo>
                <a:lnTo>
                  <a:pt x="377" y="460"/>
                </a:lnTo>
                <a:lnTo>
                  <a:pt x="373" y="464"/>
                </a:lnTo>
                <a:lnTo>
                  <a:pt x="370" y="467"/>
                </a:lnTo>
                <a:lnTo>
                  <a:pt x="362" y="473"/>
                </a:lnTo>
                <a:lnTo>
                  <a:pt x="362" y="473"/>
                </a:lnTo>
                <a:close/>
                <a:moveTo>
                  <a:pt x="383" y="475"/>
                </a:moveTo>
                <a:lnTo>
                  <a:pt x="383" y="475"/>
                </a:lnTo>
                <a:lnTo>
                  <a:pt x="385" y="473"/>
                </a:lnTo>
                <a:lnTo>
                  <a:pt x="389" y="469"/>
                </a:lnTo>
                <a:lnTo>
                  <a:pt x="390" y="465"/>
                </a:lnTo>
                <a:lnTo>
                  <a:pt x="392" y="462"/>
                </a:lnTo>
                <a:lnTo>
                  <a:pt x="392" y="462"/>
                </a:lnTo>
                <a:lnTo>
                  <a:pt x="398" y="462"/>
                </a:lnTo>
                <a:lnTo>
                  <a:pt x="406" y="462"/>
                </a:lnTo>
                <a:lnTo>
                  <a:pt x="406" y="462"/>
                </a:lnTo>
                <a:lnTo>
                  <a:pt x="402" y="467"/>
                </a:lnTo>
                <a:lnTo>
                  <a:pt x="398" y="471"/>
                </a:lnTo>
                <a:lnTo>
                  <a:pt x="390" y="475"/>
                </a:lnTo>
                <a:lnTo>
                  <a:pt x="383" y="475"/>
                </a:lnTo>
                <a:lnTo>
                  <a:pt x="383" y="475"/>
                </a:lnTo>
                <a:close/>
                <a:moveTo>
                  <a:pt x="358" y="450"/>
                </a:moveTo>
                <a:lnTo>
                  <a:pt x="358" y="450"/>
                </a:lnTo>
                <a:lnTo>
                  <a:pt x="352" y="437"/>
                </a:lnTo>
                <a:lnTo>
                  <a:pt x="347" y="422"/>
                </a:lnTo>
                <a:lnTo>
                  <a:pt x="345" y="404"/>
                </a:lnTo>
                <a:lnTo>
                  <a:pt x="339" y="387"/>
                </a:lnTo>
                <a:lnTo>
                  <a:pt x="339" y="387"/>
                </a:lnTo>
                <a:lnTo>
                  <a:pt x="324" y="326"/>
                </a:lnTo>
                <a:lnTo>
                  <a:pt x="314" y="294"/>
                </a:lnTo>
                <a:lnTo>
                  <a:pt x="309" y="281"/>
                </a:lnTo>
                <a:lnTo>
                  <a:pt x="305" y="275"/>
                </a:lnTo>
                <a:lnTo>
                  <a:pt x="305" y="275"/>
                </a:lnTo>
                <a:lnTo>
                  <a:pt x="301" y="271"/>
                </a:lnTo>
                <a:lnTo>
                  <a:pt x="293" y="269"/>
                </a:lnTo>
                <a:lnTo>
                  <a:pt x="274" y="267"/>
                </a:lnTo>
                <a:lnTo>
                  <a:pt x="253" y="267"/>
                </a:lnTo>
                <a:lnTo>
                  <a:pt x="236" y="267"/>
                </a:lnTo>
                <a:lnTo>
                  <a:pt x="236" y="267"/>
                </a:lnTo>
                <a:lnTo>
                  <a:pt x="215" y="271"/>
                </a:lnTo>
                <a:lnTo>
                  <a:pt x="211" y="271"/>
                </a:lnTo>
                <a:lnTo>
                  <a:pt x="208" y="275"/>
                </a:lnTo>
                <a:lnTo>
                  <a:pt x="204" y="277"/>
                </a:lnTo>
                <a:lnTo>
                  <a:pt x="202" y="282"/>
                </a:lnTo>
                <a:lnTo>
                  <a:pt x="202" y="282"/>
                </a:lnTo>
                <a:lnTo>
                  <a:pt x="194" y="302"/>
                </a:lnTo>
                <a:lnTo>
                  <a:pt x="190" y="324"/>
                </a:lnTo>
                <a:lnTo>
                  <a:pt x="183" y="368"/>
                </a:lnTo>
                <a:lnTo>
                  <a:pt x="175" y="414"/>
                </a:lnTo>
                <a:lnTo>
                  <a:pt x="169" y="433"/>
                </a:lnTo>
                <a:lnTo>
                  <a:pt x="162" y="452"/>
                </a:lnTo>
                <a:lnTo>
                  <a:pt x="162" y="452"/>
                </a:lnTo>
                <a:lnTo>
                  <a:pt x="120" y="452"/>
                </a:lnTo>
                <a:lnTo>
                  <a:pt x="76" y="450"/>
                </a:lnTo>
                <a:lnTo>
                  <a:pt x="76" y="450"/>
                </a:lnTo>
                <a:lnTo>
                  <a:pt x="76" y="431"/>
                </a:lnTo>
                <a:lnTo>
                  <a:pt x="80" y="416"/>
                </a:lnTo>
                <a:lnTo>
                  <a:pt x="86" y="383"/>
                </a:lnTo>
                <a:lnTo>
                  <a:pt x="95" y="355"/>
                </a:lnTo>
                <a:lnTo>
                  <a:pt x="101" y="324"/>
                </a:lnTo>
                <a:lnTo>
                  <a:pt x="101" y="324"/>
                </a:lnTo>
                <a:lnTo>
                  <a:pt x="129" y="174"/>
                </a:lnTo>
                <a:lnTo>
                  <a:pt x="129" y="174"/>
                </a:lnTo>
                <a:lnTo>
                  <a:pt x="143" y="96"/>
                </a:lnTo>
                <a:lnTo>
                  <a:pt x="152" y="58"/>
                </a:lnTo>
                <a:lnTo>
                  <a:pt x="158" y="40"/>
                </a:lnTo>
                <a:lnTo>
                  <a:pt x="166" y="23"/>
                </a:lnTo>
                <a:lnTo>
                  <a:pt x="166" y="23"/>
                </a:lnTo>
                <a:lnTo>
                  <a:pt x="194" y="18"/>
                </a:lnTo>
                <a:lnTo>
                  <a:pt x="223" y="16"/>
                </a:lnTo>
                <a:lnTo>
                  <a:pt x="251" y="14"/>
                </a:lnTo>
                <a:lnTo>
                  <a:pt x="280" y="16"/>
                </a:lnTo>
                <a:lnTo>
                  <a:pt x="280" y="16"/>
                </a:lnTo>
                <a:lnTo>
                  <a:pt x="289" y="23"/>
                </a:lnTo>
                <a:lnTo>
                  <a:pt x="299" y="33"/>
                </a:lnTo>
                <a:lnTo>
                  <a:pt x="299" y="33"/>
                </a:lnTo>
                <a:lnTo>
                  <a:pt x="312" y="48"/>
                </a:lnTo>
                <a:lnTo>
                  <a:pt x="322" y="67"/>
                </a:lnTo>
                <a:lnTo>
                  <a:pt x="343" y="105"/>
                </a:lnTo>
                <a:lnTo>
                  <a:pt x="343" y="105"/>
                </a:lnTo>
                <a:lnTo>
                  <a:pt x="352" y="126"/>
                </a:lnTo>
                <a:lnTo>
                  <a:pt x="362" y="147"/>
                </a:lnTo>
                <a:lnTo>
                  <a:pt x="362" y="147"/>
                </a:lnTo>
                <a:lnTo>
                  <a:pt x="377" y="187"/>
                </a:lnTo>
                <a:lnTo>
                  <a:pt x="392" y="231"/>
                </a:lnTo>
                <a:lnTo>
                  <a:pt x="408" y="275"/>
                </a:lnTo>
                <a:lnTo>
                  <a:pt x="423" y="317"/>
                </a:lnTo>
                <a:lnTo>
                  <a:pt x="423" y="317"/>
                </a:lnTo>
                <a:lnTo>
                  <a:pt x="448" y="380"/>
                </a:lnTo>
                <a:lnTo>
                  <a:pt x="459" y="412"/>
                </a:lnTo>
                <a:lnTo>
                  <a:pt x="469" y="444"/>
                </a:lnTo>
                <a:lnTo>
                  <a:pt x="469" y="444"/>
                </a:lnTo>
                <a:lnTo>
                  <a:pt x="455" y="448"/>
                </a:lnTo>
                <a:lnTo>
                  <a:pt x="442" y="450"/>
                </a:lnTo>
                <a:lnTo>
                  <a:pt x="427" y="452"/>
                </a:lnTo>
                <a:lnTo>
                  <a:pt x="413" y="450"/>
                </a:lnTo>
                <a:lnTo>
                  <a:pt x="385" y="448"/>
                </a:lnTo>
                <a:lnTo>
                  <a:pt x="370" y="448"/>
                </a:lnTo>
                <a:lnTo>
                  <a:pt x="358" y="450"/>
                </a:lnTo>
                <a:lnTo>
                  <a:pt x="358" y="450"/>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9" name="Freeform 81"/>
          <p:cNvSpPr>
            <a:spLocks noEditPoints="1"/>
          </p:cNvSpPr>
          <p:nvPr/>
        </p:nvSpPr>
        <p:spPr bwMode="auto">
          <a:xfrm>
            <a:off x="2134440" y="2831273"/>
            <a:ext cx="733915" cy="789356"/>
          </a:xfrm>
          <a:custGeom>
            <a:avLst/>
            <a:gdLst/>
            <a:ahLst/>
            <a:cxnLst>
              <a:cxn ang="0">
                <a:pos x="232" y="183"/>
              </a:cxn>
              <a:cxn ang="0">
                <a:pos x="209" y="51"/>
              </a:cxn>
              <a:cxn ang="0">
                <a:pos x="144" y="2"/>
              </a:cxn>
              <a:cxn ang="0">
                <a:pos x="53" y="42"/>
              </a:cxn>
              <a:cxn ang="0">
                <a:pos x="43" y="88"/>
              </a:cxn>
              <a:cxn ang="0">
                <a:pos x="74" y="114"/>
              </a:cxn>
              <a:cxn ang="0">
                <a:pos x="120" y="114"/>
              </a:cxn>
              <a:cxn ang="0">
                <a:pos x="22" y="168"/>
              </a:cxn>
              <a:cxn ang="0">
                <a:pos x="24" y="265"/>
              </a:cxn>
              <a:cxn ang="0">
                <a:pos x="110" y="297"/>
              </a:cxn>
              <a:cxn ang="0">
                <a:pos x="169" y="276"/>
              </a:cxn>
              <a:cxn ang="0">
                <a:pos x="259" y="271"/>
              </a:cxn>
              <a:cxn ang="0">
                <a:pos x="278" y="206"/>
              </a:cxn>
              <a:cxn ang="0">
                <a:pos x="51" y="71"/>
              </a:cxn>
              <a:cxn ang="0">
                <a:pos x="55" y="53"/>
              </a:cxn>
              <a:cxn ang="0">
                <a:pos x="55" y="59"/>
              </a:cxn>
              <a:cxn ang="0">
                <a:pos x="70" y="65"/>
              </a:cxn>
              <a:cxn ang="0">
                <a:pos x="72" y="86"/>
              </a:cxn>
              <a:cxn ang="0">
                <a:pos x="70" y="95"/>
              </a:cxn>
              <a:cxn ang="0">
                <a:pos x="125" y="78"/>
              </a:cxn>
              <a:cxn ang="0">
                <a:pos x="30" y="187"/>
              </a:cxn>
              <a:cxn ang="0">
                <a:pos x="24" y="242"/>
              </a:cxn>
              <a:cxn ang="0">
                <a:pos x="11" y="236"/>
              </a:cxn>
              <a:cxn ang="0">
                <a:pos x="40" y="225"/>
              </a:cxn>
              <a:cxn ang="0">
                <a:pos x="36" y="255"/>
              </a:cxn>
              <a:cxn ang="0">
                <a:pos x="49" y="236"/>
              </a:cxn>
              <a:cxn ang="0">
                <a:pos x="59" y="248"/>
              </a:cxn>
              <a:cxn ang="0">
                <a:pos x="62" y="282"/>
              </a:cxn>
              <a:cxn ang="0">
                <a:pos x="66" y="282"/>
              </a:cxn>
              <a:cxn ang="0">
                <a:pos x="87" y="284"/>
              </a:cxn>
              <a:cxn ang="0">
                <a:pos x="91" y="271"/>
              </a:cxn>
              <a:cxn ang="0">
                <a:pos x="99" y="288"/>
              </a:cxn>
              <a:cxn ang="0">
                <a:pos x="171" y="267"/>
              </a:cxn>
              <a:cxn ang="0">
                <a:pos x="171" y="267"/>
              </a:cxn>
              <a:cxn ang="0">
                <a:pos x="190" y="278"/>
              </a:cxn>
              <a:cxn ang="0">
                <a:pos x="200" y="255"/>
              </a:cxn>
              <a:cxn ang="0">
                <a:pos x="211" y="263"/>
              </a:cxn>
              <a:cxn ang="0">
                <a:pos x="236" y="263"/>
              </a:cxn>
              <a:cxn ang="0">
                <a:pos x="167" y="248"/>
              </a:cxn>
              <a:cxn ang="0">
                <a:pos x="89" y="259"/>
              </a:cxn>
              <a:cxn ang="0">
                <a:pos x="55" y="166"/>
              </a:cxn>
              <a:cxn ang="0">
                <a:pos x="143" y="118"/>
              </a:cxn>
              <a:cxn ang="0">
                <a:pos x="129" y="67"/>
              </a:cxn>
              <a:cxn ang="0">
                <a:pos x="64" y="50"/>
              </a:cxn>
              <a:cxn ang="0">
                <a:pos x="104" y="13"/>
              </a:cxn>
              <a:cxn ang="0">
                <a:pos x="190" y="38"/>
              </a:cxn>
              <a:cxn ang="0">
                <a:pos x="203" y="151"/>
              </a:cxn>
              <a:cxn ang="0">
                <a:pos x="264" y="204"/>
              </a:cxn>
              <a:cxn ang="0">
                <a:pos x="112" y="166"/>
              </a:cxn>
              <a:cxn ang="0">
                <a:pos x="89" y="217"/>
              </a:cxn>
              <a:cxn ang="0">
                <a:pos x="139" y="227"/>
              </a:cxn>
              <a:cxn ang="0">
                <a:pos x="158" y="151"/>
              </a:cxn>
              <a:cxn ang="0">
                <a:pos x="97" y="204"/>
              </a:cxn>
              <a:cxn ang="0">
                <a:pos x="125" y="206"/>
              </a:cxn>
              <a:cxn ang="0">
                <a:pos x="139" y="162"/>
              </a:cxn>
              <a:cxn ang="0">
                <a:pos x="129" y="181"/>
              </a:cxn>
              <a:cxn ang="0">
                <a:pos x="146" y="181"/>
              </a:cxn>
              <a:cxn ang="0">
                <a:pos x="148" y="179"/>
              </a:cxn>
            </a:cxnLst>
            <a:rect l="0" t="0" r="r" b="b"/>
            <a:pathLst>
              <a:path w="278" h="299">
                <a:moveTo>
                  <a:pt x="278" y="198"/>
                </a:moveTo>
                <a:lnTo>
                  <a:pt x="278" y="198"/>
                </a:lnTo>
                <a:lnTo>
                  <a:pt x="274" y="194"/>
                </a:lnTo>
                <a:lnTo>
                  <a:pt x="268" y="193"/>
                </a:lnTo>
                <a:lnTo>
                  <a:pt x="255" y="193"/>
                </a:lnTo>
                <a:lnTo>
                  <a:pt x="255" y="193"/>
                </a:lnTo>
                <a:lnTo>
                  <a:pt x="244" y="189"/>
                </a:lnTo>
                <a:lnTo>
                  <a:pt x="232" y="183"/>
                </a:lnTo>
                <a:lnTo>
                  <a:pt x="232" y="183"/>
                </a:lnTo>
                <a:lnTo>
                  <a:pt x="223" y="173"/>
                </a:lnTo>
                <a:lnTo>
                  <a:pt x="217" y="164"/>
                </a:lnTo>
                <a:lnTo>
                  <a:pt x="213" y="151"/>
                </a:lnTo>
                <a:lnTo>
                  <a:pt x="211" y="133"/>
                </a:lnTo>
                <a:lnTo>
                  <a:pt x="211" y="133"/>
                </a:lnTo>
                <a:lnTo>
                  <a:pt x="213" y="105"/>
                </a:lnTo>
                <a:lnTo>
                  <a:pt x="213" y="78"/>
                </a:lnTo>
                <a:lnTo>
                  <a:pt x="211" y="65"/>
                </a:lnTo>
                <a:lnTo>
                  <a:pt x="209" y="51"/>
                </a:lnTo>
                <a:lnTo>
                  <a:pt x="203" y="40"/>
                </a:lnTo>
                <a:lnTo>
                  <a:pt x="196" y="29"/>
                </a:lnTo>
                <a:lnTo>
                  <a:pt x="196" y="29"/>
                </a:lnTo>
                <a:lnTo>
                  <a:pt x="190" y="23"/>
                </a:lnTo>
                <a:lnTo>
                  <a:pt x="183" y="17"/>
                </a:lnTo>
                <a:lnTo>
                  <a:pt x="175" y="11"/>
                </a:lnTo>
                <a:lnTo>
                  <a:pt x="165" y="8"/>
                </a:lnTo>
                <a:lnTo>
                  <a:pt x="154" y="4"/>
                </a:lnTo>
                <a:lnTo>
                  <a:pt x="144" y="2"/>
                </a:lnTo>
                <a:lnTo>
                  <a:pt x="133" y="0"/>
                </a:lnTo>
                <a:lnTo>
                  <a:pt x="123" y="2"/>
                </a:lnTo>
                <a:lnTo>
                  <a:pt x="123" y="2"/>
                </a:lnTo>
                <a:lnTo>
                  <a:pt x="101" y="6"/>
                </a:lnTo>
                <a:lnTo>
                  <a:pt x="83" y="13"/>
                </a:lnTo>
                <a:lnTo>
                  <a:pt x="68" y="23"/>
                </a:lnTo>
                <a:lnTo>
                  <a:pt x="53" y="34"/>
                </a:lnTo>
                <a:lnTo>
                  <a:pt x="53" y="34"/>
                </a:lnTo>
                <a:lnTo>
                  <a:pt x="53" y="42"/>
                </a:lnTo>
                <a:lnTo>
                  <a:pt x="51" y="48"/>
                </a:lnTo>
                <a:lnTo>
                  <a:pt x="43" y="59"/>
                </a:lnTo>
                <a:lnTo>
                  <a:pt x="34" y="69"/>
                </a:lnTo>
                <a:lnTo>
                  <a:pt x="32" y="72"/>
                </a:lnTo>
                <a:lnTo>
                  <a:pt x="32" y="78"/>
                </a:lnTo>
                <a:lnTo>
                  <a:pt x="32" y="78"/>
                </a:lnTo>
                <a:lnTo>
                  <a:pt x="34" y="80"/>
                </a:lnTo>
                <a:lnTo>
                  <a:pt x="38" y="84"/>
                </a:lnTo>
                <a:lnTo>
                  <a:pt x="43" y="88"/>
                </a:lnTo>
                <a:lnTo>
                  <a:pt x="43" y="88"/>
                </a:lnTo>
                <a:lnTo>
                  <a:pt x="47" y="93"/>
                </a:lnTo>
                <a:lnTo>
                  <a:pt x="47" y="93"/>
                </a:lnTo>
                <a:lnTo>
                  <a:pt x="53" y="99"/>
                </a:lnTo>
                <a:lnTo>
                  <a:pt x="59" y="107"/>
                </a:lnTo>
                <a:lnTo>
                  <a:pt x="62" y="112"/>
                </a:lnTo>
                <a:lnTo>
                  <a:pt x="70" y="116"/>
                </a:lnTo>
                <a:lnTo>
                  <a:pt x="70" y="116"/>
                </a:lnTo>
                <a:lnTo>
                  <a:pt x="74" y="114"/>
                </a:lnTo>
                <a:lnTo>
                  <a:pt x="78" y="111"/>
                </a:lnTo>
                <a:lnTo>
                  <a:pt x="85" y="105"/>
                </a:lnTo>
                <a:lnTo>
                  <a:pt x="95" y="99"/>
                </a:lnTo>
                <a:lnTo>
                  <a:pt x="101" y="97"/>
                </a:lnTo>
                <a:lnTo>
                  <a:pt x="108" y="97"/>
                </a:lnTo>
                <a:lnTo>
                  <a:pt x="108" y="97"/>
                </a:lnTo>
                <a:lnTo>
                  <a:pt x="114" y="101"/>
                </a:lnTo>
                <a:lnTo>
                  <a:pt x="118" y="107"/>
                </a:lnTo>
                <a:lnTo>
                  <a:pt x="120" y="114"/>
                </a:lnTo>
                <a:lnTo>
                  <a:pt x="118" y="122"/>
                </a:lnTo>
                <a:lnTo>
                  <a:pt x="118" y="122"/>
                </a:lnTo>
                <a:lnTo>
                  <a:pt x="106" y="128"/>
                </a:lnTo>
                <a:lnTo>
                  <a:pt x="95" y="132"/>
                </a:lnTo>
                <a:lnTo>
                  <a:pt x="70" y="137"/>
                </a:lnTo>
                <a:lnTo>
                  <a:pt x="70" y="137"/>
                </a:lnTo>
                <a:lnTo>
                  <a:pt x="53" y="143"/>
                </a:lnTo>
                <a:lnTo>
                  <a:pt x="36" y="154"/>
                </a:lnTo>
                <a:lnTo>
                  <a:pt x="22" y="168"/>
                </a:lnTo>
                <a:lnTo>
                  <a:pt x="11" y="179"/>
                </a:lnTo>
                <a:lnTo>
                  <a:pt x="11" y="179"/>
                </a:lnTo>
                <a:lnTo>
                  <a:pt x="7" y="189"/>
                </a:lnTo>
                <a:lnTo>
                  <a:pt x="3" y="200"/>
                </a:lnTo>
                <a:lnTo>
                  <a:pt x="0" y="223"/>
                </a:lnTo>
                <a:lnTo>
                  <a:pt x="0" y="223"/>
                </a:lnTo>
                <a:lnTo>
                  <a:pt x="5" y="238"/>
                </a:lnTo>
                <a:lnTo>
                  <a:pt x="13" y="254"/>
                </a:lnTo>
                <a:lnTo>
                  <a:pt x="24" y="265"/>
                </a:lnTo>
                <a:lnTo>
                  <a:pt x="34" y="274"/>
                </a:lnTo>
                <a:lnTo>
                  <a:pt x="34" y="274"/>
                </a:lnTo>
                <a:lnTo>
                  <a:pt x="49" y="286"/>
                </a:lnTo>
                <a:lnTo>
                  <a:pt x="68" y="294"/>
                </a:lnTo>
                <a:lnTo>
                  <a:pt x="78" y="297"/>
                </a:lnTo>
                <a:lnTo>
                  <a:pt x="89" y="299"/>
                </a:lnTo>
                <a:lnTo>
                  <a:pt x="101" y="299"/>
                </a:lnTo>
                <a:lnTo>
                  <a:pt x="110" y="297"/>
                </a:lnTo>
                <a:lnTo>
                  <a:pt x="110" y="297"/>
                </a:lnTo>
                <a:lnTo>
                  <a:pt x="123" y="294"/>
                </a:lnTo>
                <a:lnTo>
                  <a:pt x="137" y="286"/>
                </a:lnTo>
                <a:lnTo>
                  <a:pt x="137" y="286"/>
                </a:lnTo>
                <a:lnTo>
                  <a:pt x="150" y="276"/>
                </a:lnTo>
                <a:lnTo>
                  <a:pt x="158" y="273"/>
                </a:lnTo>
                <a:lnTo>
                  <a:pt x="163" y="271"/>
                </a:lnTo>
                <a:lnTo>
                  <a:pt x="163" y="271"/>
                </a:lnTo>
                <a:lnTo>
                  <a:pt x="167" y="273"/>
                </a:lnTo>
                <a:lnTo>
                  <a:pt x="169" y="276"/>
                </a:lnTo>
                <a:lnTo>
                  <a:pt x="175" y="286"/>
                </a:lnTo>
                <a:lnTo>
                  <a:pt x="175" y="286"/>
                </a:lnTo>
                <a:lnTo>
                  <a:pt x="184" y="290"/>
                </a:lnTo>
                <a:lnTo>
                  <a:pt x="196" y="294"/>
                </a:lnTo>
                <a:lnTo>
                  <a:pt x="217" y="299"/>
                </a:lnTo>
                <a:lnTo>
                  <a:pt x="217" y="299"/>
                </a:lnTo>
                <a:lnTo>
                  <a:pt x="236" y="284"/>
                </a:lnTo>
                <a:lnTo>
                  <a:pt x="245" y="276"/>
                </a:lnTo>
                <a:lnTo>
                  <a:pt x="259" y="271"/>
                </a:lnTo>
                <a:lnTo>
                  <a:pt x="259" y="271"/>
                </a:lnTo>
                <a:lnTo>
                  <a:pt x="259" y="265"/>
                </a:lnTo>
                <a:lnTo>
                  <a:pt x="259" y="257"/>
                </a:lnTo>
                <a:lnTo>
                  <a:pt x="259" y="257"/>
                </a:lnTo>
                <a:lnTo>
                  <a:pt x="263" y="244"/>
                </a:lnTo>
                <a:lnTo>
                  <a:pt x="268" y="229"/>
                </a:lnTo>
                <a:lnTo>
                  <a:pt x="268" y="229"/>
                </a:lnTo>
                <a:lnTo>
                  <a:pt x="274" y="212"/>
                </a:lnTo>
                <a:lnTo>
                  <a:pt x="278" y="206"/>
                </a:lnTo>
                <a:lnTo>
                  <a:pt x="278" y="198"/>
                </a:lnTo>
                <a:lnTo>
                  <a:pt x="278" y="198"/>
                </a:lnTo>
                <a:close/>
                <a:moveTo>
                  <a:pt x="45" y="80"/>
                </a:moveTo>
                <a:lnTo>
                  <a:pt x="45" y="80"/>
                </a:lnTo>
                <a:lnTo>
                  <a:pt x="45" y="76"/>
                </a:lnTo>
                <a:lnTo>
                  <a:pt x="45" y="74"/>
                </a:lnTo>
                <a:lnTo>
                  <a:pt x="51" y="69"/>
                </a:lnTo>
                <a:lnTo>
                  <a:pt x="51" y="69"/>
                </a:lnTo>
                <a:lnTo>
                  <a:pt x="51" y="71"/>
                </a:lnTo>
                <a:lnTo>
                  <a:pt x="51" y="74"/>
                </a:lnTo>
                <a:lnTo>
                  <a:pt x="49" y="78"/>
                </a:lnTo>
                <a:lnTo>
                  <a:pt x="45" y="80"/>
                </a:lnTo>
                <a:lnTo>
                  <a:pt x="45" y="80"/>
                </a:lnTo>
                <a:close/>
                <a:moveTo>
                  <a:pt x="55" y="59"/>
                </a:moveTo>
                <a:lnTo>
                  <a:pt x="55" y="59"/>
                </a:lnTo>
                <a:lnTo>
                  <a:pt x="53" y="57"/>
                </a:lnTo>
                <a:lnTo>
                  <a:pt x="53" y="55"/>
                </a:lnTo>
                <a:lnTo>
                  <a:pt x="55" y="53"/>
                </a:lnTo>
                <a:lnTo>
                  <a:pt x="55" y="51"/>
                </a:lnTo>
                <a:lnTo>
                  <a:pt x="55" y="51"/>
                </a:lnTo>
                <a:lnTo>
                  <a:pt x="57" y="51"/>
                </a:lnTo>
                <a:lnTo>
                  <a:pt x="59" y="51"/>
                </a:lnTo>
                <a:lnTo>
                  <a:pt x="59" y="51"/>
                </a:lnTo>
                <a:lnTo>
                  <a:pt x="59" y="53"/>
                </a:lnTo>
                <a:lnTo>
                  <a:pt x="57" y="55"/>
                </a:lnTo>
                <a:lnTo>
                  <a:pt x="55" y="59"/>
                </a:lnTo>
                <a:lnTo>
                  <a:pt x="55" y="59"/>
                </a:lnTo>
                <a:close/>
                <a:moveTo>
                  <a:pt x="59" y="76"/>
                </a:moveTo>
                <a:lnTo>
                  <a:pt x="59" y="76"/>
                </a:lnTo>
                <a:lnTo>
                  <a:pt x="61" y="72"/>
                </a:lnTo>
                <a:lnTo>
                  <a:pt x="62" y="69"/>
                </a:lnTo>
                <a:lnTo>
                  <a:pt x="66" y="61"/>
                </a:lnTo>
                <a:lnTo>
                  <a:pt x="66" y="61"/>
                </a:lnTo>
                <a:lnTo>
                  <a:pt x="68" y="61"/>
                </a:lnTo>
                <a:lnTo>
                  <a:pt x="68" y="63"/>
                </a:lnTo>
                <a:lnTo>
                  <a:pt x="70" y="65"/>
                </a:lnTo>
                <a:lnTo>
                  <a:pt x="70" y="65"/>
                </a:lnTo>
                <a:lnTo>
                  <a:pt x="66" y="72"/>
                </a:lnTo>
                <a:lnTo>
                  <a:pt x="62" y="74"/>
                </a:lnTo>
                <a:lnTo>
                  <a:pt x="59" y="76"/>
                </a:lnTo>
                <a:lnTo>
                  <a:pt x="59" y="76"/>
                </a:lnTo>
                <a:close/>
                <a:moveTo>
                  <a:pt x="70" y="95"/>
                </a:moveTo>
                <a:lnTo>
                  <a:pt x="70" y="95"/>
                </a:lnTo>
                <a:lnTo>
                  <a:pt x="70" y="90"/>
                </a:lnTo>
                <a:lnTo>
                  <a:pt x="72" y="86"/>
                </a:lnTo>
                <a:lnTo>
                  <a:pt x="76" y="82"/>
                </a:lnTo>
                <a:lnTo>
                  <a:pt x="78" y="78"/>
                </a:lnTo>
                <a:lnTo>
                  <a:pt x="78" y="78"/>
                </a:lnTo>
                <a:lnTo>
                  <a:pt x="80" y="82"/>
                </a:lnTo>
                <a:lnTo>
                  <a:pt x="80" y="84"/>
                </a:lnTo>
                <a:lnTo>
                  <a:pt x="78" y="90"/>
                </a:lnTo>
                <a:lnTo>
                  <a:pt x="74" y="93"/>
                </a:lnTo>
                <a:lnTo>
                  <a:pt x="70" y="95"/>
                </a:lnTo>
                <a:lnTo>
                  <a:pt x="70" y="95"/>
                </a:lnTo>
                <a:close/>
                <a:moveTo>
                  <a:pt x="116" y="84"/>
                </a:moveTo>
                <a:lnTo>
                  <a:pt x="116" y="84"/>
                </a:lnTo>
                <a:lnTo>
                  <a:pt x="116" y="80"/>
                </a:lnTo>
                <a:lnTo>
                  <a:pt x="118" y="74"/>
                </a:lnTo>
                <a:lnTo>
                  <a:pt x="123" y="72"/>
                </a:lnTo>
                <a:lnTo>
                  <a:pt x="125" y="72"/>
                </a:lnTo>
                <a:lnTo>
                  <a:pt x="127" y="74"/>
                </a:lnTo>
                <a:lnTo>
                  <a:pt x="127" y="74"/>
                </a:lnTo>
                <a:lnTo>
                  <a:pt x="125" y="78"/>
                </a:lnTo>
                <a:lnTo>
                  <a:pt x="123" y="80"/>
                </a:lnTo>
                <a:lnTo>
                  <a:pt x="116" y="84"/>
                </a:lnTo>
                <a:lnTo>
                  <a:pt x="116" y="84"/>
                </a:lnTo>
                <a:close/>
                <a:moveTo>
                  <a:pt x="40" y="179"/>
                </a:moveTo>
                <a:lnTo>
                  <a:pt x="40" y="179"/>
                </a:lnTo>
                <a:lnTo>
                  <a:pt x="38" y="183"/>
                </a:lnTo>
                <a:lnTo>
                  <a:pt x="36" y="185"/>
                </a:lnTo>
                <a:lnTo>
                  <a:pt x="32" y="187"/>
                </a:lnTo>
                <a:lnTo>
                  <a:pt x="30" y="187"/>
                </a:lnTo>
                <a:lnTo>
                  <a:pt x="30" y="187"/>
                </a:lnTo>
                <a:lnTo>
                  <a:pt x="34" y="181"/>
                </a:lnTo>
                <a:lnTo>
                  <a:pt x="40" y="179"/>
                </a:lnTo>
                <a:lnTo>
                  <a:pt x="40" y="179"/>
                </a:lnTo>
                <a:close/>
                <a:moveTo>
                  <a:pt x="19" y="246"/>
                </a:moveTo>
                <a:lnTo>
                  <a:pt x="19" y="246"/>
                </a:lnTo>
                <a:lnTo>
                  <a:pt x="22" y="244"/>
                </a:lnTo>
                <a:lnTo>
                  <a:pt x="24" y="242"/>
                </a:lnTo>
                <a:lnTo>
                  <a:pt x="24" y="242"/>
                </a:lnTo>
                <a:lnTo>
                  <a:pt x="24" y="242"/>
                </a:lnTo>
                <a:lnTo>
                  <a:pt x="26" y="244"/>
                </a:lnTo>
                <a:lnTo>
                  <a:pt x="24" y="248"/>
                </a:lnTo>
                <a:lnTo>
                  <a:pt x="21" y="250"/>
                </a:lnTo>
                <a:lnTo>
                  <a:pt x="19" y="248"/>
                </a:lnTo>
                <a:lnTo>
                  <a:pt x="19" y="246"/>
                </a:lnTo>
                <a:lnTo>
                  <a:pt x="19" y="246"/>
                </a:lnTo>
                <a:close/>
                <a:moveTo>
                  <a:pt x="11" y="236"/>
                </a:moveTo>
                <a:lnTo>
                  <a:pt x="11" y="236"/>
                </a:lnTo>
                <a:lnTo>
                  <a:pt x="9" y="233"/>
                </a:lnTo>
                <a:lnTo>
                  <a:pt x="9" y="233"/>
                </a:lnTo>
                <a:lnTo>
                  <a:pt x="15" y="227"/>
                </a:lnTo>
                <a:lnTo>
                  <a:pt x="22" y="223"/>
                </a:lnTo>
                <a:lnTo>
                  <a:pt x="32" y="221"/>
                </a:lnTo>
                <a:lnTo>
                  <a:pt x="38" y="221"/>
                </a:lnTo>
                <a:lnTo>
                  <a:pt x="41" y="223"/>
                </a:lnTo>
                <a:lnTo>
                  <a:pt x="41" y="223"/>
                </a:lnTo>
                <a:lnTo>
                  <a:pt x="40" y="225"/>
                </a:lnTo>
                <a:lnTo>
                  <a:pt x="36" y="229"/>
                </a:lnTo>
                <a:lnTo>
                  <a:pt x="28" y="231"/>
                </a:lnTo>
                <a:lnTo>
                  <a:pt x="19" y="234"/>
                </a:lnTo>
                <a:lnTo>
                  <a:pt x="11" y="236"/>
                </a:lnTo>
                <a:lnTo>
                  <a:pt x="11" y="236"/>
                </a:lnTo>
                <a:close/>
                <a:moveTo>
                  <a:pt x="32" y="261"/>
                </a:moveTo>
                <a:lnTo>
                  <a:pt x="32" y="261"/>
                </a:lnTo>
                <a:lnTo>
                  <a:pt x="32" y="257"/>
                </a:lnTo>
                <a:lnTo>
                  <a:pt x="36" y="255"/>
                </a:lnTo>
                <a:lnTo>
                  <a:pt x="36" y="255"/>
                </a:lnTo>
                <a:lnTo>
                  <a:pt x="36" y="259"/>
                </a:lnTo>
                <a:lnTo>
                  <a:pt x="32" y="261"/>
                </a:lnTo>
                <a:lnTo>
                  <a:pt x="32" y="261"/>
                </a:lnTo>
                <a:close/>
                <a:moveTo>
                  <a:pt x="38" y="244"/>
                </a:moveTo>
                <a:lnTo>
                  <a:pt x="38" y="244"/>
                </a:lnTo>
                <a:lnTo>
                  <a:pt x="41" y="238"/>
                </a:lnTo>
                <a:lnTo>
                  <a:pt x="45" y="236"/>
                </a:lnTo>
                <a:lnTo>
                  <a:pt x="49" y="236"/>
                </a:lnTo>
                <a:lnTo>
                  <a:pt x="49" y="236"/>
                </a:lnTo>
                <a:lnTo>
                  <a:pt x="49" y="240"/>
                </a:lnTo>
                <a:lnTo>
                  <a:pt x="45" y="242"/>
                </a:lnTo>
                <a:lnTo>
                  <a:pt x="38" y="244"/>
                </a:lnTo>
                <a:lnTo>
                  <a:pt x="38" y="244"/>
                </a:lnTo>
                <a:close/>
                <a:moveTo>
                  <a:pt x="55" y="255"/>
                </a:moveTo>
                <a:lnTo>
                  <a:pt x="55" y="255"/>
                </a:lnTo>
                <a:lnTo>
                  <a:pt x="55" y="252"/>
                </a:lnTo>
                <a:lnTo>
                  <a:pt x="59" y="248"/>
                </a:lnTo>
                <a:lnTo>
                  <a:pt x="59" y="248"/>
                </a:lnTo>
                <a:lnTo>
                  <a:pt x="61" y="250"/>
                </a:lnTo>
                <a:lnTo>
                  <a:pt x="61" y="252"/>
                </a:lnTo>
                <a:lnTo>
                  <a:pt x="57" y="254"/>
                </a:lnTo>
                <a:lnTo>
                  <a:pt x="55" y="255"/>
                </a:lnTo>
                <a:lnTo>
                  <a:pt x="55" y="255"/>
                </a:lnTo>
                <a:close/>
                <a:moveTo>
                  <a:pt x="66" y="282"/>
                </a:moveTo>
                <a:lnTo>
                  <a:pt x="66" y="282"/>
                </a:lnTo>
                <a:lnTo>
                  <a:pt x="62" y="282"/>
                </a:lnTo>
                <a:lnTo>
                  <a:pt x="61" y="280"/>
                </a:lnTo>
                <a:lnTo>
                  <a:pt x="61" y="280"/>
                </a:lnTo>
                <a:lnTo>
                  <a:pt x="61" y="276"/>
                </a:lnTo>
                <a:lnTo>
                  <a:pt x="62" y="276"/>
                </a:lnTo>
                <a:lnTo>
                  <a:pt x="68" y="274"/>
                </a:lnTo>
                <a:lnTo>
                  <a:pt x="68" y="274"/>
                </a:lnTo>
                <a:lnTo>
                  <a:pt x="68" y="276"/>
                </a:lnTo>
                <a:lnTo>
                  <a:pt x="68" y="278"/>
                </a:lnTo>
                <a:lnTo>
                  <a:pt x="66" y="282"/>
                </a:lnTo>
                <a:lnTo>
                  <a:pt x="66" y="282"/>
                </a:lnTo>
                <a:close/>
                <a:moveTo>
                  <a:pt x="85" y="290"/>
                </a:moveTo>
                <a:lnTo>
                  <a:pt x="85" y="290"/>
                </a:lnTo>
                <a:lnTo>
                  <a:pt x="83" y="288"/>
                </a:lnTo>
                <a:lnTo>
                  <a:pt x="82" y="288"/>
                </a:lnTo>
                <a:lnTo>
                  <a:pt x="82" y="286"/>
                </a:lnTo>
                <a:lnTo>
                  <a:pt x="82" y="286"/>
                </a:lnTo>
                <a:lnTo>
                  <a:pt x="87" y="284"/>
                </a:lnTo>
                <a:lnTo>
                  <a:pt x="87" y="284"/>
                </a:lnTo>
                <a:lnTo>
                  <a:pt x="87" y="288"/>
                </a:lnTo>
                <a:lnTo>
                  <a:pt x="85" y="290"/>
                </a:lnTo>
                <a:lnTo>
                  <a:pt x="85" y="290"/>
                </a:lnTo>
                <a:close/>
                <a:moveTo>
                  <a:pt x="78" y="276"/>
                </a:moveTo>
                <a:lnTo>
                  <a:pt x="78" y="276"/>
                </a:lnTo>
                <a:lnTo>
                  <a:pt x="80" y="273"/>
                </a:lnTo>
                <a:lnTo>
                  <a:pt x="83" y="271"/>
                </a:lnTo>
                <a:lnTo>
                  <a:pt x="87" y="269"/>
                </a:lnTo>
                <a:lnTo>
                  <a:pt x="91" y="271"/>
                </a:lnTo>
                <a:lnTo>
                  <a:pt x="91" y="271"/>
                </a:lnTo>
                <a:lnTo>
                  <a:pt x="85" y="276"/>
                </a:lnTo>
                <a:lnTo>
                  <a:pt x="82" y="276"/>
                </a:lnTo>
                <a:lnTo>
                  <a:pt x="78" y="276"/>
                </a:lnTo>
                <a:lnTo>
                  <a:pt x="78" y="276"/>
                </a:lnTo>
                <a:close/>
                <a:moveTo>
                  <a:pt x="108" y="290"/>
                </a:moveTo>
                <a:lnTo>
                  <a:pt x="108" y="290"/>
                </a:lnTo>
                <a:lnTo>
                  <a:pt x="102" y="290"/>
                </a:lnTo>
                <a:lnTo>
                  <a:pt x="99" y="288"/>
                </a:lnTo>
                <a:lnTo>
                  <a:pt x="99" y="288"/>
                </a:lnTo>
                <a:lnTo>
                  <a:pt x="102" y="286"/>
                </a:lnTo>
                <a:lnTo>
                  <a:pt x="106" y="284"/>
                </a:lnTo>
                <a:lnTo>
                  <a:pt x="106" y="284"/>
                </a:lnTo>
                <a:lnTo>
                  <a:pt x="108" y="284"/>
                </a:lnTo>
                <a:lnTo>
                  <a:pt x="110" y="286"/>
                </a:lnTo>
                <a:lnTo>
                  <a:pt x="108" y="290"/>
                </a:lnTo>
                <a:lnTo>
                  <a:pt x="108" y="290"/>
                </a:lnTo>
                <a:close/>
                <a:moveTo>
                  <a:pt x="171" y="267"/>
                </a:moveTo>
                <a:lnTo>
                  <a:pt x="171" y="267"/>
                </a:lnTo>
                <a:lnTo>
                  <a:pt x="171" y="265"/>
                </a:lnTo>
                <a:lnTo>
                  <a:pt x="171" y="261"/>
                </a:lnTo>
                <a:lnTo>
                  <a:pt x="175" y="259"/>
                </a:lnTo>
                <a:lnTo>
                  <a:pt x="179" y="259"/>
                </a:lnTo>
                <a:lnTo>
                  <a:pt x="179" y="259"/>
                </a:lnTo>
                <a:lnTo>
                  <a:pt x="177" y="265"/>
                </a:lnTo>
                <a:lnTo>
                  <a:pt x="175" y="267"/>
                </a:lnTo>
                <a:lnTo>
                  <a:pt x="171" y="267"/>
                </a:lnTo>
                <a:lnTo>
                  <a:pt x="171" y="267"/>
                </a:lnTo>
                <a:close/>
                <a:moveTo>
                  <a:pt x="186" y="280"/>
                </a:moveTo>
                <a:lnTo>
                  <a:pt x="186" y="280"/>
                </a:lnTo>
                <a:lnTo>
                  <a:pt x="186" y="276"/>
                </a:lnTo>
                <a:lnTo>
                  <a:pt x="188" y="274"/>
                </a:lnTo>
                <a:lnTo>
                  <a:pt x="194" y="271"/>
                </a:lnTo>
                <a:lnTo>
                  <a:pt x="194" y="271"/>
                </a:lnTo>
                <a:lnTo>
                  <a:pt x="192" y="276"/>
                </a:lnTo>
                <a:lnTo>
                  <a:pt x="190" y="278"/>
                </a:lnTo>
                <a:lnTo>
                  <a:pt x="186" y="280"/>
                </a:lnTo>
                <a:lnTo>
                  <a:pt x="186" y="280"/>
                </a:lnTo>
                <a:close/>
                <a:moveTo>
                  <a:pt x="186" y="265"/>
                </a:moveTo>
                <a:lnTo>
                  <a:pt x="186" y="265"/>
                </a:lnTo>
                <a:lnTo>
                  <a:pt x="188" y="261"/>
                </a:lnTo>
                <a:lnTo>
                  <a:pt x="190" y="259"/>
                </a:lnTo>
                <a:lnTo>
                  <a:pt x="196" y="254"/>
                </a:lnTo>
                <a:lnTo>
                  <a:pt x="196" y="254"/>
                </a:lnTo>
                <a:lnTo>
                  <a:pt x="200" y="255"/>
                </a:lnTo>
                <a:lnTo>
                  <a:pt x="200" y="255"/>
                </a:lnTo>
                <a:lnTo>
                  <a:pt x="194" y="261"/>
                </a:lnTo>
                <a:lnTo>
                  <a:pt x="186" y="265"/>
                </a:lnTo>
                <a:lnTo>
                  <a:pt x="186" y="265"/>
                </a:lnTo>
                <a:close/>
                <a:moveTo>
                  <a:pt x="205" y="271"/>
                </a:moveTo>
                <a:lnTo>
                  <a:pt x="205" y="271"/>
                </a:lnTo>
                <a:lnTo>
                  <a:pt x="205" y="267"/>
                </a:lnTo>
                <a:lnTo>
                  <a:pt x="207" y="265"/>
                </a:lnTo>
                <a:lnTo>
                  <a:pt x="211" y="263"/>
                </a:lnTo>
                <a:lnTo>
                  <a:pt x="213" y="265"/>
                </a:lnTo>
                <a:lnTo>
                  <a:pt x="213" y="265"/>
                </a:lnTo>
                <a:lnTo>
                  <a:pt x="213" y="267"/>
                </a:lnTo>
                <a:lnTo>
                  <a:pt x="211" y="269"/>
                </a:lnTo>
                <a:lnTo>
                  <a:pt x="205" y="271"/>
                </a:lnTo>
                <a:lnTo>
                  <a:pt x="205" y="271"/>
                </a:lnTo>
                <a:close/>
                <a:moveTo>
                  <a:pt x="247" y="263"/>
                </a:moveTo>
                <a:lnTo>
                  <a:pt x="247" y="263"/>
                </a:lnTo>
                <a:lnTo>
                  <a:pt x="236" y="263"/>
                </a:lnTo>
                <a:lnTo>
                  <a:pt x="226" y="259"/>
                </a:lnTo>
                <a:lnTo>
                  <a:pt x="219" y="257"/>
                </a:lnTo>
                <a:lnTo>
                  <a:pt x="211" y="254"/>
                </a:lnTo>
                <a:lnTo>
                  <a:pt x="200" y="242"/>
                </a:lnTo>
                <a:lnTo>
                  <a:pt x="188" y="231"/>
                </a:lnTo>
                <a:lnTo>
                  <a:pt x="188" y="231"/>
                </a:lnTo>
                <a:lnTo>
                  <a:pt x="183" y="234"/>
                </a:lnTo>
                <a:lnTo>
                  <a:pt x="177" y="238"/>
                </a:lnTo>
                <a:lnTo>
                  <a:pt x="167" y="248"/>
                </a:lnTo>
                <a:lnTo>
                  <a:pt x="167" y="248"/>
                </a:lnTo>
                <a:lnTo>
                  <a:pt x="156" y="255"/>
                </a:lnTo>
                <a:lnTo>
                  <a:pt x="139" y="263"/>
                </a:lnTo>
                <a:lnTo>
                  <a:pt x="129" y="265"/>
                </a:lnTo>
                <a:lnTo>
                  <a:pt x="120" y="267"/>
                </a:lnTo>
                <a:lnTo>
                  <a:pt x="110" y="267"/>
                </a:lnTo>
                <a:lnTo>
                  <a:pt x="99" y="263"/>
                </a:lnTo>
                <a:lnTo>
                  <a:pt x="99" y="263"/>
                </a:lnTo>
                <a:lnTo>
                  <a:pt x="89" y="259"/>
                </a:lnTo>
                <a:lnTo>
                  <a:pt x="76" y="250"/>
                </a:lnTo>
                <a:lnTo>
                  <a:pt x="62" y="240"/>
                </a:lnTo>
                <a:lnTo>
                  <a:pt x="53" y="231"/>
                </a:lnTo>
                <a:lnTo>
                  <a:pt x="53" y="231"/>
                </a:lnTo>
                <a:lnTo>
                  <a:pt x="47" y="217"/>
                </a:lnTo>
                <a:lnTo>
                  <a:pt x="43" y="204"/>
                </a:lnTo>
                <a:lnTo>
                  <a:pt x="45" y="191"/>
                </a:lnTo>
                <a:lnTo>
                  <a:pt x="49" y="177"/>
                </a:lnTo>
                <a:lnTo>
                  <a:pt x="55" y="166"/>
                </a:lnTo>
                <a:lnTo>
                  <a:pt x="64" y="156"/>
                </a:lnTo>
                <a:lnTo>
                  <a:pt x="74" y="147"/>
                </a:lnTo>
                <a:lnTo>
                  <a:pt x="85" y="141"/>
                </a:lnTo>
                <a:lnTo>
                  <a:pt x="85" y="141"/>
                </a:lnTo>
                <a:lnTo>
                  <a:pt x="102" y="135"/>
                </a:lnTo>
                <a:lnTo>
                  <a:pt x="122" y="132"/>
                </a:lnTo>
                <a:lnTo>
                  <a:pt x="129" y="128"/>
                </a:lnTo>
                <a:lnTo>
                  <a:pt x="137" y="124"/>
                </a:lnTo>
                <a:lnTo>
                  <a:pt x="143" y="118"/>
                </a:lnTo>
                <a:lnTo>
                  <a:pt x="144" y="111"/>
                </a:lnTo>
                <a:lnTo>
                  <a:pt x="144" y="111"/>
                </a:lnTo>
                <a:lnTo>
                  <a:pt x="146" y="103"/>
                </a:lnTo>
                <a:lnTo>
                  <a:pt x="148" y="95"/>
                </a:lnTo>
                <a:lnTo>
                  <a:pt x="146" y="90"/>
                </a:lnTo>
                <a:lnTo>
                  <a:pt x="144" y="84"/>
                </a:lnTo>
                <a:lnTo>
                  <a:pt x="143" y="78"/>
                </a:lnTo>
                <a:lnTo>
                  <a:pt x="139" y="72"/>
                </a:lnTo>
                <a:lnTo>
                  <a:pt x="129" y="67"/>
                </a:lnTo>
                <a:lnTo>
                  <a:pt x="118" y="63"/>
                </a:lnTo>
                <a:lnTo>
                  <a:pt x="106" y="63"/>
                </a:lnTo>
                <a:lnTo>
                  <a:pt x="95" y="67"/>
                </a:lnTo>
                <a:lnTo>
                  <a:pt x="83" y="72"/>
                </a:lnTo>
                <a:lnTo>
                  <a:pt x="83" y="72"/>
                </a:lnTo>
                <a:lnTo>
                  <a:pt x="82" y="67"/>
                </a:lnTo>
                <a:lnTo>
                  <a:pt x="80" y="63"/>
                </a:lnTo>
                <a:lnTo>
                  <a:pt x="72" y="57"/>
                </a:lnTo>
                <a:lnTo>
                  <a:pt x="64" y="50"/>
                </a:lnTo>
                <a:lnTo>
                  <a:pt x="62" y="46"/>
                </a:lnTo>
                <a:lnTo>
                  <a:pt x="62" y="42"/>
                </a:lnTo>
                <a:lnTo>
                  <a:pt x="62" y="42"/>
                </a:lnTo>
                <a:lnTo>
                  <a:pt x="62" y="38"/>
                </a:lnTo>
                <a:lnTo>
                  <a:pt x="66" y="34"/>
                </a:lnTo>
                <a:lnTo>
                  <a:pt x="76" y="27"/>
                </a:lnTo>
                <a:lnTo>
                  <a:pt x="91" y="17"/>
                </a:lnTo>
                <a:lnTo>
                  <a:pt x="91" y="17"/>
                </a:lnTo>
                <a:lnTo>
                  <a:pt x="104" y="13"/>
                </a:lnTo>
                <a:lnTo>
                  <a:pt x="116" y="10"/>
                </a:lnTo>
                <a:lnTo>
                  <a:pt x="127" y="8"/>
                </a:lnTo>
                <a:lnTo>
                  <a:pt x="139" y="10"/>
                </a:lnTo>
                <a:lnTo>
                  <a:pt x="148" y="10"/>
                </a:lnTo>
                <a:lnTo>
                  <a:pt x="158" y="13"/>
                </a:lnTo>
                <a:lnTo>
                  <a:pt x="167" y="17"/>
                </a:lnTo>
                <a:lnTo>
                  <a:pt x="175" y="23"/>
                </a:lnTo>
                <a:lnTo>
                  <a:pt x="183" y="31"/>
                </a:lnTo>
                <a:lnTo>
                  <a:pt x="190" y="38"/>
                </a:lnTo>
                <a:lnTo>
                  <a:pt x="196" y="48"/>
                </a:lnTo>
                <a:lnTo>
                  <a:pt x="200" y="57"/>
                </a:lnTo>
                <a:lnTo>
                  <a:pt x="203" y="69"/>
                </a:lnTo>
                <a:lnTo>
                  <a:pt x="205" y="80"/>
                </a:lnTo>
                <a:lnTo>
                  <a:pt x="207" y="93"/>
                </a:lnTo>
                <a:lnTo>
                  <a:pt x="207" y="107"/>
                </a:lnTo>
                <a:lnTo>
                  <a:pt x="207" y="107"/>
                </a:lnTo>
                <a:lnTo>
                  <a:pt x="203" y="135"/>
                </a:lnTo>
                <a:lnTo>
                  <a:pt x="203" y="151"/>
                </a:lnTo>
                <a:lnTo>
                  <a:pt x="205" y="166"/>
                </a:lnTo>
                <a:lnTo>
                  <a:pt x="205" y="166"/>
                </a:lnTo>
                <a:lnTo>
                  <a:pt x="209" y="173"/>
                </a:lnTo>
                <a:lnTo>
                  <a:pt x="215" y="181"/>
                </a:lnTo>
                <a:lnTo>
                  <a:pt x="223" y="187"/>
                </a:lnTo>
                <a:lnTo>
                  <a:pt x="230" y="193"/>
                </a:lnTo>
                <a:lnTo>
                  <a:pt x="247" y="200"/>
                </a:lnTo>
                <a:lnTo>
                  <a:pt x="264" y="204"/>
                </a:lnTo>
                <a:lnTo>
                  <a:pt x="264" y="204"/>
                </a:lnTo>
                <a:lnTo>
                  <a:pt x="257" y="234"/>
                </a:lnTo>
                <a:lnTo>
                  <a:pt x="253" y="250"/>
                </a:lnTo>
                <a:lnTo>
                  <a:pt x="247" y="263"/>
                </a:lnTo>
                <a:lnTo>
                  <a:pt x="247" y="263"/>
                </a:lnTo>
                <a:close/>
                <a:moveTo>
                  <a:pt x="150" y="149"/>
                </a:moveTo>
                <a:lnTo>
                  <a:pt x="150" y="149"/>
                </a:lnTo>
                <a:lnTo>
                  <a:pt x="137" y="151"/>
                </a:lnTo>
                <a:lnTo>
                  <a:pt x="123" y="158"/>
                </a:lnTo>
                <a:lnTo>
                  <a:pt x="112" y="166"/>
                </a:lnTo>
                <a:lnTo>
                  <a:pt x="102" y="173"/>
                </a:lnTo>
                <a:lnTo>
                  <a:pt x="102" y="173"/>
                </a:lnTo>
                <a:lnTo>
                  <a:pt x="97" y="181"/>
                </a:lnTo>
                <a:lnTo>
                  <a:pt x="91" y="189"/>
                </a:lnTo>
                <a:lnTo>
                  <a:pt x="87" y="196"/>
                </a:lnTo>
                <a:lnTo>
                  <a:pt x="85" y="204"/>
                </a:lnTo>
                <a:lnTo>
                  <a:pt x="85" y="204"/>
                </a:lnTo>
                <a:lnTo>
                  <a:pt x="87" y="212"/>
                </a:lnTo>
                <a:lnTo>
                  <a:pt x="89" y="217"/>
                </a:lnTo>
                <a:lnTo>
                  <a:pt x="95" y="223"/>
                </a:lnTo>
                <a:lnTo>
                  <a:pt x="99" y="227"/>
                </a:lnTo>
                <a:lnTo>
                  <a:pt x="106" y="231"/>
                </a:lnTo>
                <a:lnTo>
                  <a:pt x="112" y="233"/>
                </a:lnTo>
                <a:lnTo>
                  <a:pt x="120" y="233"/>
                </a:lnTo>
                <a:lnTo>
                  <a:pt x="125" y="233"/>
                </a:lnTo>
                <a:lnTo>
                  <a:pt x="125" y="233"/>
                </a:lnTo>
                <a:lnTo>
                  <a:pt x="133" y="231"/>
                </a:lnTo>
                <a:lnTo>
                  <a:pt x="139" y="227"/>
                </a:lnTo>
                <a:lnTo>
                  <a:pt x="144" y="221"/>
                </a:lnTo>
                <a:lnTo>
                  <a:pt x="150" y="213"/>
                </a:lnTo>
                <a:lnTo>
                  <a:pt x="158" y="200"/>
                </a:lnTo>
                <a:lnTo>
                  <a:pt x="162" y="185"/>
                </a:lnTo>
                <a:lnTo>
                  <a:pt x="162" y="185"/>
                </a:lnTo>
                <a:lnTo>
                  <a:pt x="163" y="170"/>
                </a:lnTo>
                <a:lnTo>
                  <a:pt x="162" y="158"/>
                </a:lnTo>
                <a:lnTo>
                  <a:pt x="160" y="154"/>
                </a:lnTo>
                <a:lnTo>
                  <a:pt x="158" y="151"/>
                </a:lnTo>
                <a:lnTo>
                  <a:pt x="154" y="149"/>
                </a:lnTo>
                <a:lnTo>
                  <a:pt x="150" y="149"/>
                </a:lnTo>
                <a:lnTo>
                  <a:pt x="150" y="149"/>
                </a:lnTo>
                <a:close/>
                <a:moveTo>
                  <a:pt x="118" y="221"/>
                </a:moveTo>
                <a:lnTo>
                  <a:pt x="118" y="221"/>
                </a:lnTo>
                <a:lnTo>
                  <a:pt x="108" y="221"/>
                </a:lnTo>
                <a:lnTo>
                  <a:pt x="101" y="217"/>
                </a:lnTo>
                <a:lnTo>
                  <a:pt x="97" y="212"/>
                </a:lnTo>
                <a:lnTo>
                  <a:pt x="97" y="204"/>
                </a:lnTo>
                <a:lnTo>
                  <a:pt x="97" y="196"/>
                </a:lnTo>
                <a:lnTo>
                  <a:pt x="101" y="189"/>
                </a:lnTo>
                <a:lnTo>
                  <a:pt x="106" y="183"/>
                </a:lnTo>
                <a:lnTo>
                  <a:pt x="112" y="177"/>
                </a:lnTo>
                <a:lnTo>
                  <a:pt x="112" y="177"/>
                </a:lnTo>
                <a:lnTo>
                  <a:pt x="116" y="181"/>
                </a:lnTo>
                <a:lnTo>
                  <a:pt x="120" y="185"/>
                </a:lnTo>
                <a:lnTo>
                  <a:pt x="123" y="198"/>
                </a:lnTo>
                <a:lnTo>
                  <a:pt x="125" y="206"/>
                </a:lnTo>
                <a:lnTo>
                  <a:pt x="123" y="212"/>
                </a:lnTo>
                <a:lnTo>
                  <a:pt x="122" y="217"/>
                </a:lnTo>
                <a:lnTo>
                  <a:pt x="118" y="221"/>
                </a:lnTo>
                <a:lnTo>
                  <a:pt x="118" y="221"/>
                </a:lnTo>
                <a:close/>
                <a:moveTo>
                  <a:pt x="122" y="173"/>
                </a:moveTo>
                <a:lnTo>
                  <a:pt x="122" y="173"/>
                </a:lnTo>
                <a:lnTo>
                  <a:pt x="123" y="170"/>
                </a:lnTo>
                <a:lnTo>
                  <a:pt x="127" y="168"/>
                </a:lnTo>
                <a:lnTo>
                  <a:pt x="139" y="162"/>
                </a:lnTo>
                <a:lnTo>
                  <a:pt x="139" y="162"/>
                </a:lnTo>
                <a:lnTo>
                  <a:pt x="129" y="170"/>
                </a:lnTo>
                <a:lnTo>
                  <a:pt x="125" y="173"/>
                </a:lnTo>
                <a:lnTo>
                  <a:pt x="122" y="173"/>
                </a:lnTo>
                <a:lnTo>
                  <a:pt x="122" y="173"/>
                </a:lnTo>
                <a:close/>
                <a:moveTo>
                  <a:pt x="129" y="189"/>
                </a:moveTo>
                <a:lnTo>
                  <a:pt x="129" y="189"/>
                </a:lnTo>
                <a:lnTo>
                  <a:pt x="127" y="185"/>
                </a:lnTo>
                <a:lnTo>
                  <a:pt x="129" y="181"/>
                </a:lnTo>
                <a:lnTo>
                  <a:pt x="133" y="175"/>
                </a:lnTo>
                <a:lnTo>
                  <a:pt x="139" y="172"/>
                </a:lnTo>
                <a:lnTo>
                  <a:pt x="144" y="168"/>
                </a:lnTo>
                <a:lnTo>
                  <a:pt x="144" y="168"/>
                </a:lnTo>
                <a:lnTo>
                  <a:pt x="137" y="179"/>
                </a:lnTo>
                <a:lnTo>
                  <a:pt x="133" y="185"/>
                </a:lnTo>
                <a:lnTo>
                  <a:pt x="129" y="189"/>
                </a:lnTo>
                <a:lnTo>
                  <a:pt x="129" y="189"/>
                </a:lnTo>
                <a:close/>
                <a:moveTo>
                  <a:pt x="146" y="181"/>
                </a:moveTo>
                <a:lnTo>
                  <a:pt x="146" y="181"/>
                </a:lnTo>
                <a:lnTo>
                  <a:pt x="148" y="177"/>
                </a:lnTo>
                <a:lnTo>
                  <a:pt x="150" y="173"/>
                </a:lnTo>
                <a:lnTo>
                  <a:pt x="150" y="173"/>
                </a:lnTo>
                <a:lnTo>
                  <a:pt x="152" y="175"/>
                </a:lnTo>
                <a:lnTo>
                  <a:pt x="152" y="177"/>
                </a:lnTo>
                <a:lnTo>
                  <a:pt x="152" y="177"/>
                </a:lnTo>
                <a:lnTo>
                  <a:pt x="150" y="177"/>
                </a:lnTo>
                <a:lnTo>
                  <a:pt x="148" y="179"/>
                </a:lnTo>
                <a:lnTo>
                  <a:pt x="148" y="179"/>
                </a:lnTo>
                <a:lnTo>
                  <a:pt x="146" y="181"/>
                </a:lnTo>
                <a:lnTo>
                  <a:pt x="146" y="181"/>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0" name="矩形 29"/>
          <p:cNvSpPr/>
          <p:nvPr/>
        </p:nvSpPr>
        <p:spPr>
          <a:xfrm>
            <a:off x="3276192" y="2194606"/>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1511631" y="454568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185239" y="3643238"/>
            <a:ext cx="2959627"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p>
        </p:txBody>
      </p:sp>
      <p:sp>
        <p:nvSpPr>
          <p:cNvPr id="75" name="文本框 74"/>
          <p:cNvSpPr txBox="1"/>
          <p:nvPr/>
        </p:nvSpPr>
        <p:spPr>
          <a:xfrm>
            <a:off x="8185239" y="5141349"/>
            <a:ext cx="2959627" cy="646331"/>
          </a:xfrm>
          <a:prstGeom prst="rect">
            <a:avLst/>
          </a:prstGeom>
          <a:noFill/>
        </p:spPr>
        <p:txBody>
          <a:bodyPr wrap="square" rtlCol="0">
            <a:spAutoFit/>
          </a:bodyPr>
          <a:lstStyle/>
          <a:p>
            <a:pPr algn="dist"/>
            <a:r>
              <a:rPr lang="en-US" altLang="zh-CN" sz="3600" dirty="0">
                <a:latin typeface="+mj-ea"/>
                <a:ea typeface="+mj-ea"/>
              </a:rPr>
              <a:t>contents</a:t>
            </a:r>
            <a:endParaRPr lang="zh-CN" altLang="en-US" sz="3600" dirty="0">
              <a:latin typeface="+mj-ea"/>
              <a:ea typeface="+mj-ea"/>
            </a:endParaRPr>
          </a:p>
        </p:txBody>
      </p:sp>
      <p:sp>
        <p:nvSpPr>
          <p:cNvPr id="16" name="Text Box 8"/>
          <p:cNvSpPr txBox="1">
            <a:spLocks noChangeArrowheads="1"/>
          </p:cNvSpPr>
          <p:nvPr/>
        </p:nvSpPr>
        <p:spPr bwMode="auto">
          <a:xfrm>
            <a:off x="1637035" y="859250"/>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943896" y="1501699"/>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943897" y="859249"/>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1</a:t>
            </a:r>
          </a:p>
        </p:txBody>
      </p:sp>
      <p:sp>
        <p:nvSpPr>
          <p:cNvPr id="76" name="Text Box 8"/>
          <p:cNvSpPr txBox="1">
            <a:spLocks noChangeArrowheads="1"/>
          </p:cNvSpPr>
          <p:nvPr/>
        </p:nvSpPr>
        <p:spPr bwMode="auto">
          <a:xfrm>
            <a:off x="1637035" y="1983513"/>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77" name="直接连接符 76"/>
          <p:cNvCxnSpPr/>
          <p:nvPr/>
        </p:nvCxnSpPr>
        <p:spPr>
          <a:xfrm>
            <a:off x="943896" y="2625962"/>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KSO_Shape"/>
          <p:cNvSpPr/>
          <p:nvPr/>
        </p:nvSpPr>
        <p:spPr>
          <a:xfrm>
            <a:off x="943897" y="1983512"/>
            <a:ext cx="534246" cy="53335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2</a:t>
            </a:r>
            <a:endParaRPr lang="en-US" sz="2800" b="1" dirty="0">
              <a:solidFill>
                <a:srgbClr val="FFFFFF"/>
              </a:solidFill>
            </a:endParaRPr>
          </a:p>
        </p:txBody>
      </p:sp>
      <p:sp>
        <p:nvSpPr>
          <p:cNvPr id="79" name="Text Box 8"/>
          <p:cNvSpPr txBox="1">
            <a:spLocks noChangeArrowheads="1"/>
          </p:cNvSpPr>
          <p:nvPr/>
        </p:nvSpPr>
        <p:spPr bwMode="auto">
          <a:xfrm>
            <a:off x="1637035" y="3107776"/>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0" name="直接连接符 79"/>
          <p:cNvCxnSpPr/>
          <p:nvPr/>
        </p:nvCxnSpPr>
        <p:spPr>
          <a:xfrm>
            <a:off x="943896" y="3750225"/>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1" name="KSO_Shape"/>
          <p:cNvSpPr/>
          <p:nvPr/>
        </p:nvSpPr>
        <p:spPr>
          <a:xfrm>
            <a:off x="943897" y="3107775"/>
            <a:ext cx="534246" cy="53335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3</a:t>
            </a:r>
            <a:endParaRPr lang="en-US" sz="2800" b="1" dirty="0">
              <a:solidFill>
                <a:srgbClr val="FFFFFF"/>
              </a:solidFill>
            </a:endParaRPr>
          </a:p>
        </p:txBody>
      </p:sp>
      <p:sp>
        <p:nvSpPr>
          <p:cNvPr id="82" name="Text Box 8"/>
          <p:cNvSpPr txBox="1">
            <a:spLocks noChangeArrowheads="1"/>
          </p:cNvSpPr>
          <p:nvPr/>
        </p:nvSpPr>
        <p:spPr bwMode="auto">
          <a:xfrm>
            <a:off x="1637035" y="4232039"/>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3" name="直接连接符 82"/>
          <p:cNvCxnSpPr/>
          <p:nvPr/>
        </p:nvCxnSpPr>
        <p:spPr>
          <a:xfrm>
            <a:off x="943896" y="4874488"/>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4" name="KSO_Shape"/>
          <p:cNvSpPr/>
          <p:nvPr/>
        </p:nvSpPr>
        <p:spPr>
          <a:xfrm>
            <a:off x="943897" y="4232038"/>
            <a:ext cx="534246" cy="53335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4</a:t>
            </a:r>
            <a:endParaRPr lang="en-US" sz="2800" b="1" dirty="0">
              <a:solidFill>
                <a:srgbClr val="FFFFFF"/>
              </a:solidFill>
            </a:endParaRPr>
          </a:p>
        </p:txBody>
      </p:sp>
      <p:sp>
        <p:nvSpPr>
          <p:cNvPr id="85" name="Text Box 8"/>
          <p:cNvSpPr txBox="1">
            <a:spLocks noChangeArrowheads="1"/>
          </p:cNvSpPr>
          <p:nvPr/>
        </p:nvSpPr>
        <p:spPr bwMode="auto">
          <a:xfrm>
            <a:off x="1637035" y="5356302"/>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6" name="直接连接符 85"/>
          <p:cNvCxnSpPr/>
          <p:nvPr/>
        </p:nvCxnSpPr>
        <p:spPr>
          <a:xfrm>
            <a:off x="943896" y="5998751"/>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7" name="KSO_Shape"/>
          <p:cNvSpPr/>
          <p:nvPr/>
        </p:nvSpPr>
        <p:spPr>
          <a:xfrm>
            <a:off x="943897" y="5356301"/>
            <a:ext cx="534246" cy="5333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5</a:t>
            </a:r>
            <a:endParaRPr lang="en-US" sz="2800" b="1" dirty="0">
              <a:solidFill>
                <a:srgbClr val="FFFFFF"/>
              </a:solidFill>
            </a:endParaRPr>
          </a:p>
        </p:txBody>
      </p:sp>
      <p:grpSp>
        <p:nvGrpSpPr>
          <p:cNvPr id="34" name="组合 33"/>
          <p:cNvGrpSpPr/>
          <p:nvPr/>
        </p:nvGrpSpPr>
        <p:grpSpPr>
          <a:xfrm rot="10800000">
            <a:off x="9171155" y="-12808"/>
            <a:ext cx="942338" cy="2724647"/>
            <a:chOff x="0" y="0"/>
            <a:chExt cx="759735" cy="2199030"/>
          </a:xfrm>
        </p:grpSpPr>
        <p:grpSp>
          <p:nvGrpSpPr>
            <p:cNvPr id="42" name="组合 41"/>
            <p:cNvGrpSpPr/>
            <p:nvPr/>
          </p:nvGrpSpPr>
          <p:grpSpPr>
            <a:xfrm>
              <a:off x="0" y="0"/>
              <a:ext cx="759735" cy="1176842"/>
              <a:chOff x="0" y="0"/>
              <a:chExt cx="759735" cy="1176842"/>
            </a:xfrm>
          </p:grpSpPr>
          <p:sp>
            <p:nvSpPr>
              <p:cNvPr id="57" name="任意多边形 193"/>
              <p:cNvSpPr/>
              <p:nvPr/>
            </p:nvSpPr>
            <p:spPr>
              <a:xfrm>
                <a:off x="0" y="247270"/>
                <a:ext cx="759735" cy="929572"/>
              </a:xfrm>
              <a:custGeom>
                <a:avLst/>
                <a:gdLst>
                  <a:gd name="txL" fmla="*/ 0 w 756000"/>
                  <a:gd name="txT" fmla="*/ 0 h 929572"/>
                  <a:gd name="txR" fmla="*/ 756000 w 756000"/>
                  <a:gd name="txB" fmla="*/ 929572 h 929572"/>
                </a:gdLst>
                <a:ahLst/>
                <a:cxnLst>
                  <a:cxn ang="0">
                    <a:pos x="275004" y="0"/>
                  </a:cxn>
                  <a:cxn ang="0">
                    <a:pos x="480996" y="0"/>
                  </a:cxn>
                  <a:cxn ang="0">
                    <a:pos x="756000" y="708634"/>
                  </a:cxn>
                  <a:cxn ang="0">
                    <a:pos x="378000" y="929572"/>
                  </a:cxn>
                  <a:cxn ang="0">
                    <a:pos x="0" y="708634"/>
                  </a:cxn>
                </a:cxnLst>
                <a:rect l="txL" t="txT" r="txR" b="txB"/>
                <a:pathLst>
                  <a:path w="756000" h="929572">
                    <a:moveTo>
                      <a:pt x="275004" y="0"/>
                    </a:moveTo>
                    <a:lnTo>
                      <a:pt x="480996" y="0"/>
                    </a:lnTo>
                    <a:lnTo>
                      <a:pt x="756000" y="708634"/>
                    </a:lnTo>
                    <a:lnTo>
                      <a:pt x="378000" y="929572"/>
                    </a:lnTo>
                    <a:lnTo>
                      <a:pt x="0" y="708634"/>
                    </a:lnTo>
                    <a:close/>
                  </a:path>
                </a:pathLst>
              </a:custGeom>
              <a:solidFill>
                <a:srgbClr val="E2D4BC"/>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8" name="任意多边形 194"/>
              <p:cNvSpPr/>
              <p:nvPr/>
            </p:nvSpPr>
            <p:spPr>
              <a:xfrm>
                <a:off x="274519" y="0"/>
                <a:ext cx="210697" cy="247270"/>
              </a:xfrm>
              <a:custGeom>
                <a:avLst/>
                <a:gdLst>
                  <a:gd name="txL" fmla="*/ 0 w 209661"/>
                  <a:gd name="txT" fmla="*/ 0 h 247270"/>
                  <a:gd name="txR" fmla="*/ 209661 w 209661"/>
                  <a:gd name="txB" fmla="*/ 247270 h 247270"/>
                </a:gdLst>
                <a:ahLst/>
                <a:cxnLst>
                  <a:cxn ang="0">
                    <a:pos x="95959" y="0"/>
                  </a:cxn>
                  <a:cxn ang="0">
                    <a:pos x="113701" y="0"/>
                  </a:cxn>
                  <a:cxn ang="0">
                    <a:pos x="209661" y="247270"/>
                  </a:cxn>
                  <a:cxn ang="0">
                    <a:pos x="0" y="247270"/>
                  </a:cxn>
                </a:cxnLst>
                <a:rect l="txL" t="txT" r="txR" b="txB"/>
                <a:pathLst>
                  <a:path w="209661" h="247270">
                    <a:moveTo>
                      <a:pt x="95959" y="0"/>
                    </a:moveTo>
                    <a:lnTo>
                      <a:pt x="113701" y="0"/>
                    </a:lnTo>
                    <a:lnTo>
                      <a:pt x="209661" y="247270"/>
                    </a:lnTo>
                    <a:lnTo>
                      <a:pt x="0" y="247270"/>
                    </a:lnTo>
                    <a:close/>
                  </a:path>
                </a:pathLst>
              </a:cu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grpSp>
        <p:grpSp>
          <p:nvGrpSpPr>
            <p:cNvPr id="43" name="组合 42"/>
            <p:cNvGrpSpPr/>
            <p:nvPr/>
          </p:nvGrpSpPr>
          <p:grpSpPr>
            <a:xfrm>
              <a:off x="216" y="822629"/>
              <a:ext cx="759303" cy="1376401"/>
              <a:chOff x="0" y="0"/>
              <a:chExt cx="759303" cy="1376401"/>
            </a:xfrm>
          </p:grpSpPr>
          <p:sp>
            <p:nvSpPr>
              <p:cNvPr id="44" name="矩形 43"/>
              <p:cNvSpPr/>
              <p:nvPr/>
            </p:nvSpPr>
            <p:spPr>
              <a:xfrm>
                <a:off x="216323" y="162003"/>
                <a:ext cx="325601" cy="1213969"/>
              </a:xfrm>
              <a:prstGeom prst="rect">
                <a:avLst/>
              </a:pr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2" name="矩形 51"/>
              <p:cNvSpPr/>
              <p:nvPr/>
            </p:nvSpPr>
            <p:spPr>
              <a:xfrm>
                <a:off x="542236" y="162001"/>
                <a:ext cx="217067" cy="1214400"/>
              </a:xfrm>
              <a:prstGeom prst="rect">
                <a:avLst/>
              </a:prstGeom>
              <a:solidFill>
                <a:srgbClr val="D13A1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3" name="矩形 52"/>
              <p:cNvSpPr/>
              <p:nvPr/>
            </p:nvSpPr>
            <p:spPr>
              <a:xfrm>
                <a:off x="0" y="162001"/>
                <a:ext cx="217067" cy="1214400"/>
              </a:xfrm>
              <a:prstGeom prst="rect">
                <a:avLst/>
              </a:prstGeom>
              <a:solidFill>
                <a:srgbClr val="F38D7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4" name="椭圆 53"/>
              <p:cNvSpPr/>
              <p:nvPr/>
            </p:nvSpPr>
            <p:spPr>
              <a:xfrm>
                <a:off x="0" y="54002"/>
                <a:ext cx="217067" cy="216000"/>
              </a:xfrm>
              <a:prstGeom prst="ellipse">
                <a:avLst/>
              </a:prstGeom>
              <a:solidFill>
                <a:srgbClr val="F38D7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5" name="椭圆 54"/>
              <p:cNvSpPr/>
              <p:nvPr/>
            </p:nvSpPr>
            <p:spPr>
              <a:xfrm>
                <a:off x="542236" y="54002"/>
                <a:ext cx="217067" cy="216000"/>
              </a:xfrm>
              <a:prstGeom prst="ellipse">
                <a:avLst/>
              </a:prstGeom>
              <a:solidFill>
                <a:srgbClr val="D13A1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6" name="椭圆 55"/>
              <p:cNvSpPr/>
              <p:nvPr/>
            </p:nvSpPr>
            <p:spPr>
              <a:xfrm>
                <a:off x="217124" y="0"/>
                <a:ext cx="324000" cy="324000"/>
              </a:xfrm>
              <a:prstGeom prst="ellipse">
                <a:avLst/>
              </a:pr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grpSp>
      </p:grpSp>
      <p:grpSp>
        <p:nvGrpSpPr>
          <p:cNvPr id="59" name="组合 58"/>
          <p:cNvGrpSpPr/>
          <p:nvPr/>
        </p:nvGrpSpPr>
        <p:grpSpPr>
          <a:xfrm rot="10800000">
            <a:off x="10402750" y="-717"/>
            <a:ext cx="1174483" cy="3395864"/>
            <a:chOff x="0" y="0"/>
            <a:chExt cx="759735" cy="2199030"/>
          </a:xfrm>
        </p:grpSpPr>
        <p:grpSp>
          <p:nvGrpSpPr>
            <p:cNvPr id="60" name="组合 59"/>
            <p:cNvGrpSpPr/>
            <p:nvPr/>
          </p:nvGrpSpPr>
          <p:grpSpPr>
            <a:xfrm>
              <a:off x="0" y="0"/>
              <a:ext cx="759735" cy="1176842"/>
              <a:chOff x="0" y="0"/>
              <a:chExt cx="759735" cy="1176842"/>
            </a:xfrm>
          </p:grpSpPr>
          <p:sp>
            <p:nvSpPr>
              <p:cNvPr id="68" name="任意多边形 193"/>
              <p:cNvSpPr/>
              <p:nvPr/>
            </p:nvSpPr>
            <p:spPr>
              <a:xfrm>
                <a:off x="0" y="247270"/>
                <a:ext cx="759735" cy="929572"/>
              </a:xfrm>
              <a:custGeom>
                <a:avLst/>
                <a:gdLst>
                  <a:gd name="txL" fmla="*/ 0 w 756000"/>
                  <a:gd name="txT" fmla="*/ 0 h 929572"/>
                  <a:gd name="txR" fmla="*/ 756000 w 756000"/>
                  <a:gd name="txB" fmla="*/ 929572 h 929572"/>
                </a:gdLst>
                <a:ahLst/>
                <a:cxnLst>
                  <a:cxn ang="0">
                    <a:pos x="275004" y="0"/>
                  </a:cxn>
                  <a:cxn ang="0">
                    <a:pos x="480996" y="0"/>
                  </a:cxn>
                  <a:cxn ang="0">
                    <a:pos x="756000" y="708634"/>
                  </a:cxn>
                  <a:cxn ang="0">
                    <a:pos x="378000" y="929572"/>
                  </a:cxn>
                  <a:cxn ang="0">
                    <a:pos x="0" y="708634"/>
                  </a:cxn>
                </a:cxnLst>
                <a:rect l="txL" t="txT" r="txR" b="txB"/>
                <a:pathLst>
                  <a:path w="756000" h="929572">
                    <a:moveTo>
                      <a:pt x="275004" y="0"/>
                    </a:moveTo>
                    <a:lnTo>
                      <a:pt x="480996" y="0"/>
                    </a:lnTo>
                    <a:lnTo>
                      <a:pt x="756000" y="708634"/>
                    </a:lnTo>
                    <a:lnTo>
                      <a:pt x="378000" y="929572"/>
                    </a:lnTo>
                    <a:lnTo>
                      <a:pt x="0" y="708634"/>
                    </a:lnTo>
                    <a:close/>
                  </a:path>
                </a:pathLst>
              </a:custGeom>
              <a:solidFill>
                <a:srgbClr val="E2D4BC"/>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9" name="任意多边形 194"/>
              <p:cNvSpPr/>
              <p:nvPr/>
            </p:nvSpPr>
            <p:spPr>
              <a:xfrm>
                <a:off x="274519" y="0"/>
                <a:ext cx="210697" cy="247270"/>
              </a:xfrm>
              <a:custGeom>
                <a:avLst/>
                <a:gdLst>
                  <a:gd name="txL" fmla="*/ 0 w 209661"/>
                  <a:gd name="txT" fmla="*/ 0 h 247270"/>
                  <a:gd name="txR" fmla="*/ 209661 w 209661"/>
                  <a:gd name="txB" fmla="*/ 247270 h 247270"/>
                </a:gdLst>
                <a:ahLst/>
                <a:cxnLst>
                  <a:cxn ang="0">
                    <a:pos x="95959" y="0"/>
                  </a:cxn>
                  <a:cxn ang="0">
                    <a:pos x="113701" y="0"/>
                  </a:cxn>
                  <a:cxn ang="0">
                    <a:pos x="209661" y="247270"/>
                  </a:cxn>
                  <a:cxn ang="0">
                    <a:pos x="0" y="247270"/>
                  </a:cxn>
                </a:cxnLst>
                <a:rect l="txL" t="txT" r="txR" b="txB"/>
                <a:pathLst>
                  <a:path w="209661" h="247270">
                    <a:moveTo>
                      <a:pt x="95959" y="0"/>
                    </a:moveTo>
                    <a:lnTo>
                      <a:pt x="113701" y="0"/>
                    </a:lnTo>
                    <a:lnTo>
                      <a:pt x="209661" y="247270"/>
                    </a:lnTo>
                    <a:lnTo>
                      <a:pt x="0" y="247270"/>
                    </a:lnTo>
                    <a:close/>
                  </a:path>
                </a:pathLst>
              </a:cu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grpSp>
        <p:grpSp>
          <p:nvGrpSpPr>
            <p:cNvPr id="61" name="组合 60"/>
            <p:cNvGrpSpPr/>
            <p:nvPr/>
          </p:nvGrpSpPr>
          <p:grpSpPr>
            <a:xfrm>
              <a:off x="216" y="822629"/>
              <a:ext cx="759303" cy="1376401"/>
              <a:chOff x="0" y="0"/>
              <a:chExt cx="759303" cy="1376401"/>
            </a:xfrm>
          </p:grpSpPr>
          <p:sp>
            <p:nvSpPr>
              <p:cNvPr id="62" name="矩形 61"/>
              <p:cNvSpPr/>
              <p:nvPr/>
            </p:nvSpPr>
            <p:spPr>
              <a:xfrm>
                <a:off x="216323" y="162003"/>
                <a:ext cx="325601" cy="1213969"/>
              </a:xfrm>
              <a:prstGeom prst="rect">
                <a:avLst/>
              </a:pr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3" name="矩形 62"/>
              <p:cNvSpPr/>
              <p:nvPr/>
            </p:nvSpPr>
            <p:spPr>
              <a:xfrm>
                <a:off x="542236" y="162001"/>
                <a:ext cx="217067" cy="1214400"/>
              </a:xfrm>
              <a:prstGeom prst="rect">
                <a:avLst/>
              </a:prstGeom>
              <a:solidFill>
                <a:srgbClr val="D13A1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4" name="矩形 63"/>
              <p:cNvSpPr/>
              <p:nvPr/>
            </p:nvSpPr>
            <p:spPr>
              <a:xfrm>
                <a:off x="0" y="162001"/>
                <a:ext cx="217067" cy="1214400"/>
              </a:xfrm>
              <a:prstGeom prst="rect">
                <a:avLst/>
              </a:prstGeom>
              <a:solidFill>
                <a:srgbClr val="F38D7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5" name="椭圆 64"/>
              <p:cNvSpPr/>
              <p:nvPr/>
            </p:nvSpPr>
            <p:spPr>
              <a:xfrm>
                <a:off x="0" y="54002"/>
                <a:ext cx="217067" cy="216000"/>
              </a:xfrm>
              <a:prstGeom prst="ellipse">
                <a:avLst/>
              </a:prstGeom>
              <a:solidFill>
                <a:srgbClr val="F38D7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6" name="椭圆 65"/>
              <p:cNvSpPr/>
              <p:nvPr/>
            </p:nvSpPr>
            <p:spPr>
              <a:xfrm>
                <a:off x="542236" y="54002"/>
                <a:ext cx="217067" cy="216000"/>
              </a:xfrm>
              <a:prstGeom prst="ellipse">
                <a:avLst/>
              </a:prstGeom>
              <a:solidFill>
                <a:srgbClr val="D13A1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7" name="椭圆 66"/>
              <p:cNvSpPr/>
              <p:nvPr/>
            </p:nvSpPr>
            <p:spPr>
              <a:xfrm>
                <a:off x="217124" y="0"/>
                <a:ext cx="324000" cy="324000"/>
              </a:xfrm>
              <a:prstGeom prst="ellipse">
                <a:avLst/>
              </a:pr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gr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14" name="KSO_Shape"/>
          <p:cNvSpPr/>
          <p:nvPr/>
        </p:nvSpPr>
        <p:spPr bwMode="auto">
          <a:xfrm>
            <a:off x="1083570"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6" name="椭圆 15"/>
          <p:cNvSpPr/>
          <p:nvPr/>
        </p:nvSpPr>
        <p:spPr>
          <a:xfrm>
            <a:off x="1537710"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A</a:t>
            </a:r>
            <a:endParaRPr lang="zh-CN" altLang="en-US" sz="2400" dirty="0">
              <a:solidFill>
                <a:srgbClr val="4C4D4D"/>
              </a:solidFill>
            </a:endParaRPr>
          </a:p>
        </p:txBody>
      </p:sp>
      <p:sp>
        <p:nvSpPr>
          <p:cNvPr id="22" name="矩形 21"/>
          <p:cNvSpPr/>
          <p:nvPr/>
        </p:nvSpPr>
        <p:spPr>
          <a:xfrm>
            <a:off x="596036"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3" name="KSO_Shape"/>
          <p:cNvSpPr/>
          <p:nvPr/>
        </p:nvSpPr>
        <p:spPr bwMode="auto">
          <a:xfrm>
            <a:off x="3911176"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2"/>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4" name="椭圆 23"/>
          <p:cNvSpPr/>
          <p:nvPr/>
        </p:nvSpPr>
        <p:spPr>
          <a:xfrm>
            <a:off x="4365316" y="4398260"/>
            <a:ext cx="633764" cy="633764"/>
          </a:xfrm>
          <a:prstGeom prst="ellipse">
            <a:avLst/>
          </a:prstGeom>
          <a:solidFill>
            <a:srgbClr val="FEFFFF"/>
          </a:solidFill>
          <a:ln w="3175">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B</a:t>
            </a:r>
            <a:endParaRPr lang="zh-CN" altLang="en-US" sz="2400" dirty="0">
              <a:solidFill>
                <a:srgbClr val="4C4D4D"/>
              </a:solidFill>
            </a:endParaRPr>
          </a:p>
        </p:txBody>
      </p:sp>
      <p:sp>
        <p:nvSpPr>
          <p:cNvPr id="25" name="矩形 24"/>
          <p:cNvSpPr/>
          <p:nvPr/>
        </p:nvSpPr>
        <p:spPr>
          <a:xfrm>
            <a:off x="3423642"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6" name="KSO_Shape"/>
          <p:cNvSpPr/>
          <p:nvPr/>
        </p:nvSpPr>
        <p:spPr bwMode="auto">
          <a:xfrm>
            <a:off x="6738782"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3"/>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7" name="椭圆 26"/>
          <p:cNvSpPr/>
          <p:nvPr/>
        </p:nvSpPr>
        <p:spPr>
          <a:xfrm>
            <a:off x="7192922" y="4398260"/>
            <a:ext cx="633764" cy="633764"/>
          </a:xfrm>
          <a:prstGeom prst="ellipse">
            <a:avLst/>
          </a:prstGeom>
          <a:solidFill>
            <a:srgbClr val="FEFFFF"/>
          </a:solidFill>
          <a:ln w="3175">
            <a:solidFill>
              <a:schemeClr val="accent3"/>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C</a:t>
            </a:r>
            <a:endParaRPr lang="zh-CN" altLang="en-US" sz="2400" dirty="0">
              <a:solidFill>
                <a:srgbClr val="4C4D4D"/>
              </a:solidFill>
            </a:endParaRPr>
          </a:p>
        </p:txBody>
      </p:sp>
      <p:sp>
        <p:nvSpPr>
          <p:cNvPr id="28" name="矩形 27"/>
          <p:cNvSpPr/>
          <p:nvPr/>
        </p:nvSpPr>
        <p:spPr>
          <a:xfrm>
            <a:off x="6251248"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a:off x="9566388"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4"/>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30" name="椭圆 29"/>
          <p:cNvSpPr/>
          <p:nvPr/>
        </p:nvSpPr>
        <p:spPr>
          <a:xfrm>
            <a:off x="10020528" y="4398260"/>
            <a:ext cx="633764" cy="633764"/>
          </a:xfrm>
          <a:prstGeom prst="ellipse">
            <a:avLst/>
          </a:prstGeom>
          <a:solidFill>
            <a:srgbClr val="FEFFFF"/>
          </a:solidFill>
          <a:ln w="3175">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D</a:t>
            </a:r>
            <a:endParaRPr lang="zh-CN" altLang="en-US" sz="2400" dirty="0">
              <a:solidFill>
                <a:srgbClr val="4C4D4D"/>
              </a:solidFill>
            </a:endParaRPr>
          </a:p>
        </p:txBody>
      </p:sp>
      <p:sp>
        <p:nvSpPr>
          <p:cNvPr id="31" name="矩形 30"/>
          <p:cNvSpPr/>
          <p:nvPr/>
        </p:nvSpPr>
        <p:spPr>
          <a:xfrm>
            <a:off x="9078854"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1136129" y="1988925"/>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3" name="直接连接符 32"/>
          <p:cNvCxnSpPr/>
          <p:nvPr/>
        </p:nvCxnSpPr>
        <p:spPr>
          <a:xfrm>
            <a:off x="984271" y="3115681"/>
            <a:ext cx="10223458" cy="0"/>
          </a:xfrm>
          <a:prstGeom prst="line">
            <a:avLst/>
          </a:prstGeom>
          <a:ln>
            <a:solidFill>
              <a:schemeClr val="tx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1" name="KSO_Shape"/>
          <p:cNvSpPr/>
          <p:nvPr/>
        </p:nvSpPr>
        <p:spPr>
          <a:xfrm rot="20932375">
            <a:off x="1618206"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矩形: 圆角 13"/>
          <p:cNvSpPr/>
          <p:nvPr/>
        </p:nvSpPr>
        <p:spPr>
          <a:xfrm>
            <a:off x="562432" y="3394743"/>
            <a:ext cx="2567714" cy="1770335"/>
          </a:xfrm>
          <a:prstGeom prst="round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5" name="矩形 24"/>
          <p:cNvSpPr/>
          <p:nvPr/>
        </p:nvSpPr>
        <p:spPr>
          <a:xfrm>
            <a:off x="1079349"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2015</a:t>
            </a:r>
            <a:endParaRPr lang="zh-CN" altLang="zh-CN" sz="3200" dirty="0">
              <a:solidFill>
                <a:schemeClr val="tx1"/>
              </a:solidFill>
              <a:latin typeface="+mj-ea"/>
              <a:ea typeface="+mj-ea"/>
            </a:endParaRPr>
          </a:p>
        </p:txBody>
      </p:sp>
      <p:sp>
        <p:nvSpPr>
          <p:cNvPr id="26" name="KSO_Shape"/>
          <p:cNvSpPr/>
          <p:nvPr/>
        </p:nvSpPr>
        <p:spPr>
          <a:xfrm rot="20932375">
            <a:off x="4451347"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7" name="矩形: 圆角 26"/>
          <p:cNvSpPr/>
          <p:nvPr/>
        </p:nvSpPr>
        <p:spPr>
          <a:xfrm>
            <a:off x="3395573" y="3394743"/>
            <a:ext cx="2567714" cy="1770335"/>
          </a:xfrm>
          <a:prstGeom prst="round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8" name="矩形 27"/>
          <p:cNvSpPr/>
          <p:nvPr/>
        </p:nvSpPr>
        <p:spPr>
          <a:xfrm>
            <a:off x="3912490"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29" name="KSO_Shape"/>
          <p:cNvSpPr/>
          <p:nvPr/>
        </p:nvSpPr>
        <p:spPr>
          <a:xfrm rot="20932375">
            <a:off x="7284488"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0" name="矩形: 圆角 29"/>
          <p:cNvSpPr/>
          <p:nvPr/>
        </p:nvSpPr>
        <p:spPr>
          <a:xfrm>
            <a:off x="6228714" y="3394743"/>
            <a:ext cx="2567714" cy="1770335"/>
          </a:xfrm>
          <a:prstGeom prst="roundRect">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1" name="矩形 30"/>
          <p:cNvSpPr/>
          <p:nvPr/>
        </p:nvSpPr>
        <p:spPr>
          <a:xfrm>
            <a:off x="6745631"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32" name="KSO_Shape"/>
          <p:cNvSpPr/>
          <p:nvPr/>
        </p:nvSpPr>
        <p:spPr>
          <a:xfrm rot="20932375">
            <a:off x="10117629"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矩形: 圆角 32"/>
          <p:cNvSpPr/>
          <p:nvPr/>
        </p:nvSpPr>
        <p:spPr>
          <a:xfrm>
            <a:off x="9061855" y="3394743"/>
            <a:ext cx="2567714" cy="1770335"/>
          </a:xfrm>
          <a:prstGeom prst="roundRect">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4" name="矩形 33"/>
          <p:cNvSpPr/>
          <p:nvPr/>
        </p:nvSpPr>
        <p:spPr>
          <a:xfrm>
            <a:off x="9578772"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2018</a:t>
            </a:r>
            <a:endParaRPr lang="zh-CN" altLang="zh-CN" sz="3200" dirty="0">
              <a:solidFill>
                <a:schemeClr val="tx1"/>
              </a:solidFill>
              <a:latin typeface="+mj-ea"/>
              <a:ea typeface="+mj-ea"/>
            </a:endParaRPr>
          </a:p>
        </p:txBody>
      </p:sp>
      <p:sp>
        <p:nvSpPr>
          <p:cNvPr id="35" name="AutoShape 8"/>
          <p:cNvSpPr>
            <a:spLocks noChangeArrowheads="1"/>
          </p:cNvSpPr>
          <p:nvPr/>
        </p:nvSpPr>
        <p:spPr bwMode="auto">
          <a:xfrm rot="21599018">
            <a:off x="3140765"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2" charset="-122"/>
              <a:ea typeface="微软雅黑" panose="020B0503020204020204" pitchFamily="2" charset="-122"/>
            </a:endParaRPr>
          </a:p>
        </p:txBody>
      </p:sp>
      <p:sp>
        <p:nvSpPr>
          <p:cNvPr id="36" name="AutoShape 8"/>
          <p:cNvSpPr>
            <a:spLocks noChangeArrowheads="1"/>
          </p:cNvSpPr>
          <p:nvPr/>
        </p:nvSpPr>
        <p:spPr bwMode="auto">
          <a:xfrm rot="21599018">
            <a:off x="5973906"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2" charset="-122"/>
              <a:ea typeface="微软雅黑" panose="020B0503020204020204" pitchFamily="2" charset="-122"/>
            </a:endParaRPr>
          </a:p>
        </p:txBody>
      </p:sp>
      <p:sp>
        <p:nvSpPr>
          <p:cNvPr id="37" name="AutoShape 8"/>
          <p:cNvSpPr>
            <a:spLocks noChangeArrowheads="1"/>
          </p:cNvSpPr>
          <p:nvPr/>
        </p:nvSpPr>
        <p:spPr bwMode="auto">
          <a:xfrm rot="21599018">
            <a:off x="8807047"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2" charset="-122"/>
              <a:ea typeface="微软雅黑" panose="020B0503020204020204"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请输入第四章的大标题</a:t>
            </a:r>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圆角矩形 85"/>
          <p:cNvSpPr/>
          <p:nvPr/>
        </p:nvSpPr>
        <p:spPr>
          <a:xfrm>
            <a:off x="2236773" y="3570771"/>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22367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6" name="圆角矩形 85"/>
          <p:cNvSpPr/>
          <p:nvPr/>
        </p:nvSpPr>
        <p:spPr>
          <a:xfrm>
            <a:off x="7265973" y="3570771"/>
            <a:ext cx="2689254" cy="44202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72659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grpSp>
        <p:nvGrpSpPr>
          <p:cNvPr id="19" name="Group 4"/>
          <p:cNvGrpSpPr>
            <a:grpSpLocks noChangeAspect="1"/>
          </p:cNvGrpSpPr>
          <p:nvPr/>
        </p:nvGrpSpPr>
        <p:grpSpPr bwMode="auto">
          <a:xfrm>
            <a:off x="5387908" y="2705166"/>
            <a:ext cx="1416185" cy="3175687"/>
            <a:chOff x="815" y="1510"/>
            <a:chExt cx="891" cy="1998"/>
          </a:xfrm>
          <a:solidFill>
            <a:schemeClr val="tx1"/>
          </a:solidFill>
        </p:grpSpPr>
        <p:sp>
          <p:nvSpPr>
            <p:cNvPr id="21" name="Freeform 5"/>
            <p:cNvSpPr>
              <a:spLocks noEditPoints="1"/>
            </p:cNvSpPr>
            <p:nvPr/>
          </p:nvSpPr>
          <p:spPr bwMode="auto">
            <a:xfrm>
              <a:off x="815" y="1510"/>
              <a:ext cx="891" cy="1998"/>
            </a:xfrm>
            <a:custGeom>
              <a:avLst/>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2" name="Freeform 6"/>
            <p:cNvSpPr/>
            <p:nvPr/>
          </p:nvSpPr>
          <p:spPr bwMode="auto">
            <a:xfrm>
              <a:off x="1037" y="2486"/>
              <a:ext cx="107" cy="81"/>
            </a:xfrm>
            <a:custGeom>
              <a:avLst/>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3" name="Freeform 7"/>
            <p:cNvSpPr/>
            <p:nvPr/>
          </p:nvSpPr>
          <p:spPr bwMode="auto">
            <a:xfrm>
              <a:off x="1342" y="2479"/>
              <a:ext cx="93" cy="73"/>
            </a:xfrm>
            <a:custGeom>
              <a:avLst/>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4" name="Freeform 8"/>
            <p:cNvSpPr/>
            <p:nvPr/>
          </p:nvSpPr>
          <p:spPr bwMode="auto">
            <a:xfrm>
              <a:off x="1220" y="2571"/>
              <a:ext cx="50" cy="50"/>
            </a:xfrm>
            <a:custGeom>
              <a:avLst/>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5" name="Freeform 9"/>
            <p:cNvSpPr/>
            <p:nvPr/>
          </p:nvSpPr>
          <p:spPr bwMode="auto">
            <a:xfrm>
              <a:off x="1120" y="2640"/>
              <a:ext cx="258" cy="142"/>
            </a:xfrm>
            <a:custGeom>
              <a:avLst/>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grpSp>
      <p:sp>
        <p:nvSpPr>
          <p:cNvPr id="26" name="圆角矩形 85"/>
          <p:cNvSpPr/>
          <p:nvPr/>
        </p:nvSpPr>
        <p:spPr>
          <a:xfrm>
            <a:off x="2236773" y="5698339"/>
            <a:ext cx="2689254" cy="442021"/>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8" name="矩形 37"/>
          <p:cNvSpPr/>
          <p:nvPr/>
        </p:nvSpPr>
        <p:spPr>
          <a:xfrm>
            <a:off x="22367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85"/>
          <p:cNvSpPr/>
          <p:nvPr/>
        </p:nvSpPr>
        <p:spPr>
          <a:xfrm>
            <a:off x="7265973" y="5698339"/>
            <a:ext cx="2689254" cy="442021"/>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72659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3" name="MH_Other_1"/>
          <p:cNvSpPr/>
          <p:nvPr>
            <p:custDataLst>
              <p:tags r:id="rId1"/>
            </p:custDataLst>
          </p:nvPr>
        </p:nvSpPr>
        <p:spPr>
          <a:xfrm>
            <a:off x="6759576"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4" name="MH_Other_1"/>
          <p:cNvSpPr/>
          <p:nvPr>
            <p:custDataLst>
              <p:tags r:id="rId2"/>
            </p:custDataLst>
          </p:nvPr>
        </p:nvSpPr>
        <p:spPr>
          <a:xfrm flipV="1">
            <a:off x="8083551" y="397986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5" name="MH_Other_1"/>
          <p:cNvSpPr/>
          <p:nvPr>
            <p:custDataLst>
              <p:tags r:id="rId3"/>
            </p:custDataLst>
          </p:nvPr>
        </p:nvSpPr>
        <p:spPr>
          <a:xfrm>
            <a:off x="9398001"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6" name="椭圆 25"/>
          <p:cNvSpPr/>
          <p:nvPr/>
        </p:nvSpPr>
        <p:spPr>
          <a:xfrm>
            <a:off x="6883400"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27" name="椭圆 26"/>
          <p:cNvSpPr/>
          <p:nvPr/>
        </p:nvSpPr>
        <p:spPr>
          <a:xfrm>
            <a:off x="9521825" y="2228849"/>
            <a:ext cx="1438275" cy="143827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28" name="椭圆 27"/>
          <p:cNvSpPr/>
          <p:nvPr/>
        </p:nvSpPr>
        <p:spPr>
          <a:xfrm>
            <a:off x="8207375" y="4422779"/>
            <a:ext cx="1438275" cy="14382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29" name="矩形 28"/>
          <p:cNvSpPr/>
          <p:nvPr/>
        </p:nvSpPr>
        <p:spPr>
          <a:xfrm>
            <a:off x="496890" y="1841093"/>
            <a:ext cx="5257799" cy="1826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496890" y="4517940"/>
            <a:ext cx="5257799" cy="1826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tx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5" name="任意多边形 56"/>
          <p:cNvSpPr/>
          <p:nvPr/>
        </p:nvSpPr>
        <p:spPr>
          <a:xfrm flipV="1">
            <a:off x="137474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MH_Other_3"/>
          <p:cNvSpPr/>
          <p:nvPr>
            <p:custDataLst>
              <p:tags r:id="rId1"/>
            </p:custDataLst>
          </p:nvPr>
        </p:nvSpPr>
        <p:spPr>
          <a:xfrm>
            <a:off x="148983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17" name="KSO_Shape"/>
          <p:cNvSpPr/>
          <p:nvPr/>
        </p:nvSpPr>
        <p:spPr bwMode="auto">
          <a:xfrm>
            <a:off x="1683330" y="5763294"/>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8" name="矩形 17"/>
          <p:cNvSpPr/>
          <p:nvPr/>
        </p:nvSpPr>
        <p:spPr>
          <a:xfrm>
            <a:off x="75286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任意多边形 56"/>
          <p:cNvSpPr/>
          <p:nvPr/>
        </p:nvSpPr>
        <p:spPr>
          <a:xfrm flipV="1">
            <a:off x="409468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MH_Other_3"/>
          <p:cNvSpPr/>
          <p:nvPr>
            <p:custDataLst>
              <p:tags r:id="rId2"/>
            </p:custDataLst>
          </p:nvPr>
        </p:nvSpPr>
        <p:spPr>
          <a:xfrm>
            <a:off x="4209774" y="5503997"/>
            <a:ext cx="1052512" cy="1050925"/>
          </a:xfrm>
          <a:prstGeom prst="ellipse">
            <a:avLst/>
          </a:prstGeom>
          <a:solidFill>
            <a:schemeClr val="accent2"/>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1" name="矩形 20"/>
          <p:cNvSpPr/>
          <p:nvPr/>
        </p:nvSpPr>
        <p:spPr>
          <a:xfrm>
            <a:off x="347280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2" name="任意多边形 56"/>
          <p:cNvSpPr/>
          <p:nvPr/>
        </p:nvSpPr>
        <p:spPr>
          <a:xfrm flipV="1">
            <a:off x="681462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MH_Other_3"/>
          <p:cNvSpPr/>
          <p:nvPr>
            <p:custDataLst>
              <p:tags r:id="rId3"/>
            </p:custDataLst>
          </p:nvPr>
        </p:nvSpPr>
        <p:spPr>
          <a:xfrm>
            <a:off x="6929714" y="5503997"/>
            <a:ext cx="1052512" cy="1050925"/>
          </a:xfrm>
          <a:prstGeom prst="ellipse">
            <a:avLst/>
          </a:prstGeom>
          <a:solidFill>
            <a:schemeClr val="accent3"/>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4" name="矩形 23"/>
          <p:cNvSpPr/>
          <p:nvPr/>
        </p:nvSpPr>
        <p:spPr>
          <a:xfrm>
            <a:off x="619274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任意多边形 56"/>
          <p:cNvSpPr/>
          <p:nvPr/>
        </p:nvSpPr>
        <p:spPr>
          <a:xfrm flipV="1">
            <a:off x="953456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MH_Other_3"/>
          <p:cNvSpPr/>
          <p:nvPr>
            <p:custDataLst>
              <p:tags r:id="rId4"/>
            </p:custDataLst>
          </p:nvPr>
        </p:nvSpPr>
        <p:spPr>
          <a:xfrm>
            <a:off x="9649654" y="5503997"/>
            <a:ext cx="1052512" cy="1050925"/>
          </a:xfrm>
          <a:prstGeom prst="ellipse">
            <a:avLst/>
          </a:prstGeom>
          <a:solidFill>
            <a:schemeClr val="accent4"/>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7" name="矩形 26"/>
          <p:cNvSpPr/>
          <p:nvPr/>
        </p:nvSpPr>
        <p:spPr>
          <a:xfrm>
            <a:off x="891268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KSO_Shape"/>
          <p:cNvSpPr/>
          <p:nvPr/>
        </p:nvSpPr>
        <p:spPr bwMode="auto">
          <a:xfrm>
            <a:off x="4496221" y="5772061"/>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KSO_Shape"/>
          <p:cNvSpPr/>
          <p:nvPr/>
        </p:nvSpPr>
        <p:spPr bwMode="auto">
          <a:xfrm>
            <a:off x="7205137" y="5827539"/>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0" name="KSO_Shape"/>
          <p:cNvSpPr/>
          <p:nvPr/>
        </p:nvSpPr>
        <p:spPr bwMode="auto">
          <a:xfrm>
            <a:off x="9901538" y="5792585"/>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2" name="任意多边形: 形状 31"/>
          <p:cNvSpPr/>
          <p:nvPr/>
        </p:nvSpPr>
        <p:spPr>
          <a:xfrm rot="10472742" flipV="1">
            <a:off x="2439829"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2" charset="-122"/>
            </a:endParaRPr>
          </a:p>
        </p:txBody>
      </p:sp>
      <p:sp>
        <p:nvSpPr>
          <p:cNvPr id="33" name="任意多边形: 形状 32"/>
          <p:cNvSpPr/>
          <p:nvPr/>
        </p:nvSpPr>
        <p:spPr>
          <a:xfrm>
            <a:off x="792163"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819459" y="4873804"/>
            <a:ext cx="1603796" cy="646331"/>
          </a:xfrm>
          <a:prstGeom prst="rect">
            <a:avLst/>
          </a:prstGeom>
          <a:noFill/>
        </p:spPr>
        <p:txBody>
          <a:bodyPr wrap="square" rtlCol="0">
            <a:spAutoFit/>
          </a:bodyPr>
          <a:lstStyle/>
          <a:p>
            <a:pPr algn="r"/>
            <a:r>
              <a:rPr lang="en-US" altLang="zh-CN" sz="3600" b="1" dirty="0">
                <a:latin typeface="+mj-ea"/>
                <a:ea typeface="+mj-ea"/>
              </a:rPr>
              <a:t>1600</a:t>
            </a:r>
            <a:r>
              <a:rPr lang="zh-CN" altLang="en-US" sz="1800" b="1" dirty="0">
                <a:latin typeface="+mj-ea"/>
                <a:ea typeface="+mj-ea"/>
              </a:rPr>
              <a:t>万</a:t>
            </a:r>
            <a:endParaRPr lang="en-US" altLang="zh-CN" sz="1800" b="1" dirty="0">
              <a:latin typeface="+mj-ea"/>
              <a:ea typeface="+mj-ea"/>
            </a:endParaRPr>
          </a:p>
        </p:txBody>
      </p:sp>
      <p:sp>
        <p:nvSpPr>
          <p:cNvPr id="35" name="矩形 34"/>
          <p:cNvSpPr/>
          <p:nvPr/>
        </p:nvSpPr>
        <p:spPr>
          <a:xfrm>
            <a:off x="3237392"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10</a:t>
            </a:r>
            <a:r>
              <a:rPr lang="zh-CN" altLang="en-US" dirty="0">
                <a:solidFill>
                  <a:schemeClr val="tx1"/>
                </a:solidFill>
                <a:latin typeface="+mn-ea"/>
              </a:rPr>
              <a:t>月</a:t>
            </a:r>
            <a:endParaRPr lang="zh-CN" altLang="zh-CN" dirty="0">
              <a:solidFill>
                <a:schemeClr val="tx1"/>
              </a:solidFill>
              <a:latin typeface="+mn-ea"/>
            </a:endParaRPr>
          </a:p>
        </p:txBody>
      </p:sp>
      <p:sp>
        <p:nvSpPr>
          <p:cNvPr id="36" name="任意多边形: 形状 35"/>
          <p:cNvSpPr/>
          <p:nvPr/>
        </p:nvSpPr>
        <p:spPr>
          <a:xfrm rot="10472742" flipV="1">
            <a:off x="6071713"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2"/>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2" charset="-122"/>
            </a:endParaRPr>
          </a:p>
        </p:txBody>
      </p:sp>
      <p:sp>
        <p:nvSpPr>
          <p:cNvPr id="37" name="任意多边形: 形状 36"/>
          <p:cNvSpPr/>
          <p:nvPr/>
        </p:nvSpPr>
        <p:spPr>
          <a:xfrm>
            <a:off x="4424047"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4451343" y="4873804"/>
            <a:ext cx="1603796" cy="646331"/>
          </a:xfrm>
          <a:prstGeom prst="rect">
            <a:avLst/>
          </a:prstGeom>
          <a:noFill/>
        </p:spPr>
        <p:txBody>
          <a:bodyPr wrap="square" rtlCol="0">
            <a:spAutoFit/>
          </a:bodyPr>
          <a:lstStyle/>
          <a:p>
            <a:pPr algn="r"/>
            <a:r>
              <a:rPr lang="en-US" altLang="zh-CN" sz="3600" b="1" dirty="0">
                <a:latin typeface="+mj-ea"/>
                <a:ea typeface="+mj-ea"/>
              </a:rPr>
              <a:t>2300</a:t>
            </a:r>
            <a:r>
              <a:rPr lang="zh-CN" altLang="en-US" sz="1800" b="1" dirty="0">
                <a:latin typeface="+mj-ea"/>
                <a:ea typeface="+mj-ea"/>
              </a:rPr>
              <a:t>万</a:t>
            </a:r>
            <a:endParaRPr lang="en-US" altLang="zh-CN" sz="1800" b="1" dirty="0">
              <a:latin typeface="+mj-ea"/>
              <a:ea typeface="+mj-ea"/>
            </a:endParaRPr>
          </a:p>
        </p:txBody>
      </p:sp>
      <p:sp>
        <p:nvSpPr>
          <p:cNvPr id="39" name="矩形 38"/>
          <p:cNvSpPr/>
          <p:nvPr/>
        </p:nvSpPr>
        <p:spPr>
          <a:xfrm>
            <a:off x="6869276"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11</a:t>
            </a:r>
            <a:r>
              <a:rPr lang="zh-CN" altLang="en-US" dirty="0">
                <a:solidFill>
                  <a:schemeClr val="tx1"/>
                </a:solidFill>
                <a:latin typeface="+mn-ea"/>
              </a:rPr>
              <a:t>月</a:t>
            </a:r>
            <a:endParaRPr lang="zh-CN" altLang="zh-CN" dirty="0">
              <a:solidFill>
                <a:schemeClr val="tx1"/>
              </a:solidFill>
              <a:latin typeface="+mn-ea"/>
            </a:endParaRPr>
          </a:p>
        </p:txBody>
      </p:sp>
      <p:sp>
        <p:nvSpPr>
          <p:cNvPr id="40" name="任意多边形: 形状 39"/>
          <p:cNvSpPr/>
          <p:nvPr/>
        </p:nvSpPr>
        <p:spPr>
          <a:xfrm rot="10472742" flipV="1">
            <a:off x="9703597"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2" charset="-122"/>
            </a:endParaRPr>
          </a:p>
        </p:txBody>
      </p:sp>
      <p:sp>
        <p:nvSpPr>
          <p:cNvPr id="41" name="任意多边形: 形状 40"/>
          <p:cNvSpPr/>
          <p:nvPr/>
        </p:nvSpPr>
        <p:spPr>
          <a:xfrm>
            <a:off x="8055931"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p:cNvSpPr txBox="1"/>
          <p:nvPr/>
        </p:nvSpPr>
        <p:spPr>
          <a:xfrm>
            <a:off x="8083227" y="4873804"/>
            <a:ext cx="1603796" cy="646331"/>
          </a:xfrm>
          <a:prstGeom prst="rect">
            <a:avLst/>
          </a:prstGeom>
          <a:noFill/>
        </p:spPr>
        <p:txBody>
          <a:bodyPr wrap="square" rtlCol="0">
            <a:spAutoFit/>
          </a:bodyPr>
          <a:lstStyle/>
          <a:p>
            <a:pPr algn="r"/>
            <a:r>
              <a:rPr lang="en-US" altLang="zh-CN" sz="3600" b="1" dirty="0">
                <a:latin typeface="+mj-ea"/>
                <a:ea typeface="+mj-ea"/>
              </a:rPr>
              <a:t>4500</a:t>
            </a:r>
            <a:r>
              <a:rPr lang="zh-CN" altLang="en-US" sz="1800" b="1" dirty="0">
                <a:latin typeface="+mj-ea"/>
                <a:ea typeface="+mj-ea"/>
              </a:rPr>
              <a:t>万</a:t>
            </a:r>
            <a:endParaRPr lang="en-US" altLang="zh-CN" sz="1800" b="1" dirty="0">
              <a:latin typeface="+mj-ea"/>
              <a:ea typeface="+mj-ea"/>
            </a:endParaRPr>
          </a:p>
        </p:txBody>
      </p:sp>
      <p:sp>
        <p:nvSpPr>
          <p:cNvPr id="43" name="矩形 42"/>
          <p:cNvSpPr/>
          <p:nvPr/>
        </p:nvSpPr>
        <p:spPr>
          <a:xfrm>
            <a:off x="10501160"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12</a:t>
            </a:r>
            <a:r>
              <a:rPr lang="zh-CN" altLang="en-US" dirty="0">
                <a:solidFill>
                  <a:schemeClr val="tx1"/>
                </a:solidFill>
                <a:latin typeface="+mn-ea"/>
              </a:rPr>
              <a:t>月</a:t>
            </a:r>
            <a:endParaRPr lang="zh-CN" altLang="zh-CN" dirty="0">
              <a:solidFill>
                <a:schemeClr val="tx1"/>
              </a:solidFill>
              <a:latin typeface="+mn-ea"/>
            </a:endParaRPr>
          </a:p>
        </p:txBody>
      </p:sp>
      <p:cxnSp>
        <p:nvCxnSpPr>
          <p:cNvPr id="44" name="直接连接符 43"/>
          <p:cNvCxnSpPr/>
          <p:nvPr/>
        </p:nvCxnSpPr>
        <p:spPr>
          <a:xfrm>
            <a:off x="660000" y="4071885"/>
            <a:ext cx="10872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1136129" y="177320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矩形 45"/>
          <p:cNvSpPr/>
          <p:nvPr/>
        </p:nvSpPr>
        <p:spPr>
          <a:xfrm>
            <a:off x="1136129" y="2857439"/>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0" name="矩形 19"/>
          <p:cNvSpPr/>
          <p:nvPr/>
        </p:nvSpPr>
        <p:spPr>
          <a:xfrm>
            <a:off x="852797"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矩形 20"/>
          <p:cNvSpPr/>
          <p:nvPr/>
        </p:nvSpPr>
        <p:spPr>
          <a:xfrm>
            <a:off x="8837038"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52797"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3" name="矩形 22"/>
          <p:cNvSpPr/>
          <p:nvPr/>
        </p:nvSpPr>
        <p:spPr>
          <a:xfrm>
            <a:off x="8837038"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2" name="矩形 11"/>
          <p:cNvSpPr/>
          <p:nvPr/>
        </p:nvSpPr>
        <p:spPr>
          <a:xfrm>
            <a:off x="6254048" y="2282093"/>
            <a:ext cx="1741966" cy="1741966"/>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6254048" y="4369750"/>
            <a:ext cx="1741966" cy="1741966"/>
          </a:xfrm>
          <a:prstGeom prst="rect">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195987"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195987" y="4369750"/>
            <a:ext cx="1741966" cy="1741966"/>
          </a:xfrm>
          <a:prstGeom prst="rect">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KSO_Shape"/>
          <p:cNvSpPr/>
          <p:nvPr/>
        </p:nvSpPr>
        <p:spPr bwMode="auto">
          <a:xfrm flipH="1">
            <a:off x="6562080" y="4788496"/>
            <a:ext cx="1125902" cy="904474"/>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594565" y="2622284"/>
            <a:ext cx="944811" cy="1061586"/>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9FCFB"/>
          </a:solidFill>
          <a:ln>
            <a:noFill/>
          </a:ln>
          <a:effectLst/>
        </p:spPr>
        <p:txBody>
          <a:bodyPr/>
          <a:lstStyle/>
          <a:p>
            <a:endParaRPr lang="zh-CN" altLang="en-US" sz="4400"/>
          </a:p>
        </p:txBody>
      </p:sp>
      <p:sp>
        <p:nvSpPr>
          <p:cNvPr id="26" name="KSO_Shape"/>
          <p:cNvSpPr/>
          <p:nvPr/>
        </p:nvSpPr>
        <p:spPr bwMode="auto">
          <a:xfrm>
            <a:off x="6730781" y="2660698"/>
            <a:ext cx="788499" cy="984756"/>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1" name="KSO_Shape"/>
          <p:cNvSpPr/>
          <p:nvPr/>
        </p:nvSpPr>
        <p:spPr bwMode="auto">
          <a:xfrm>
            <a:off x="4549420" y="4723182"/>
            <a:ext cx="1035101" cy="1035101"/>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rgbClr val="F9FCFB"/>
          </a:solidFill>
          <a:ln>
            <a:noFill/>
          </a:ln>
        </p:spPr>
        <p:txBody>
          <a:bodyPr vert="horz" wrap="square" lIns="91440" tIns="45720" rIns="91440" bIns="45720" numCol="1" anchor="t" anchorCtr="0" compatLnSpc="1"/>
          <a:lstStyle/>
          <a:p>
            <a:endParaRPr lang="zh-CN"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4" name="MH_SubTitle_1"/>
          <p:cNvSpPr/>
          <p:nvPr>
            <p:custDataLst>
              <p:tags r:id="rId1"/>
            </p:custDataLst>
          </p:nvPr>
        </p:nvSpPr>
        <p:spPr>
          <a:xfrm rot="5400000">
            <a:off x="3503418" y="823807"/>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25" name="KSO_Shape"/>
          <p:cNvSpPr/>
          <p:nvPr/>
        </p:nvSpPr>
        <p:spPr>
          <a:xfrm>
            <a:off x="4988632" y="2411544"/>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6" name="文本框 25"/>
          <p:cNvSpPr txBox="1"/>
          <p:nvPr/>
        </p:nvSpPr>
        <p:spPr>
          <a:xfrm>
            <a:off x="2278009" y="2244866"/>
            <a:ext cx="2710623" cy="830997"/>
          </a:xfrm>
          <a:prstGeom prst="rect">
            <a:avLst/>
          </a:prstGeom>
          <a:noFill/>
        </p:spPr>
        <p:txBody>
          <a:bodyPr wrap="square" rtlCol="0">
            <a:spAutoFit/>
          </a:bodyPr>
          <a:lstStyle/>
          <a:p>
            <a:pPr algn="ctr"/>
            <a:r>
              <a:rPr lang="en-US" altLang="zh-CN" sz="4800" b="1" dirty="0">
                <a:solidFill>
                  <a:srgbClr val="FFFFFF"/>
                </a:solidFill>
                <a:latin typeface="+mj-ea"/>
                <a:ea typeface="+mj-ea"/>
              </a:rPr>
              <a:t>8380</a:t>
            </a:r>
            <a:r>
              <a:rPr lang="zh-CN" altLang="en-US" sz="2800" dirty="0">
                <a:solidFill>
                  <a:srgbClr val="FFFFFF"/>
                </a:solidFill>
                <a:latin typeface="+mj-ea"/>
                <a:ea typeface="+mj-ea"/>
              </a:rPr>
              <a:t>万</a:t>
            </a:r>
            <a:endParaRPr lang="zh-CN" altLang="en-US" sz="4800" dirty="0">
              <a:solidFill>
                <a:srgbClr val="FFFFFF"/>
              </a:solidFill>
              <a:latin typeface="+mj-ea"/>
              <a:ea typeface="+mj-ea"/>
            </a:endParaRPr>
          </a:p>
        </p:txBody>
      </p:sp>
      <p:sp>
        <p:nvSpPr>
          <p:cNvPr id="27" name="矩形 26"/>
          <p:cNvSpPr/>
          <p:nvPr/>
        </p:nvSpPr>
        <p:spPr>
          <a:xfrm>
            <a:off x="6177267" y="1908330"/>
            <a:ext cx="4968964" cy="1504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MH_SubTitle_1"/>
          <p:cNvSpPr/>
          <p:nvPr>
            <p:custDataLst>
              <p:tags r:id="rId2"/>
            </p:custDataLst>
          </p:nvPr>
        </p:nvSpPr>
        <p:spPr>
          <a:xfrm rot="5400000">
            <a:off x="3503418" y="3314092"/>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30" name="KSO_Shape"/>
          <p:cNvSpPr/>
          <p:nvPr/>
        </p:nvSpPr>
        <p:spPr>
          <a:xfrm>
            <a:off x="4988632" y="4901829"/>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1" name="文本框 30"/>
          <p:cNvSpPr txBox="1"/>
          <p:nvPr/>
        </p:nvSpPr>
        <p:spPr>
          <a:xfrm>
            <a:off x="2278009" y="4735151"/>
            <a:ext cx="2710623" cy="830997"/>
          </a:xfrm>
          <a:prstGeom prst="rect">
            <a:avLst/>
          </a:prstGeom>
          <a:noFill/>
        </p:spPr>
        <p:txBody>
          <a:bodyPr wrap="square" rtlCol="0">
            <a:spAutoFit/>
          </a:bodyPr>
          <a:lstStyle/>
          <a:p>
            <a:pPr algn="ctr"/>
            <a:r>
              <a:rPr lang="en-US" altLang="zh-CN" sz="4800" b="1" dirty="0">
                <a:solidFill>
                  <a:srgbClr val="FFFFFF"/>
                </a:solidFill>
                <a:latin typeface="+mj-ea"/>
                <a:ea typeface="+mj-ea"/>
              </a:rPr>
              <a:t>9020</a:t>
            </a:r>
            <a:r>
              <a:rPr lang="zh-CN" altLang="en-US" sz="2800" dirty="0">
                <a:solidFill>
                  <a:srgbClr val="FFFFFF"/>
                </a:solidFill>
                <a:latin typeface="+mj-ea"/>
                <a:ea typeface="+mj-ea"/>
              </a:rPr>
              <a:t>万</a:t>
            </a:r>
            <a:endParaRPr lang="zh-CN" altLang="en-US" sz="4800" dirty="0">
              <a:solidFill>
                <a:srgbClr val="FFFFFF"/>
              </a:solidFill>
              <a:latin typeface="+mj-ea"/>
              <a:ea typeface="+mj-ea"/>
            </a:endParaRPr>
          </a:p>
        </p:txBody>
      </p:sp>
      <p:sp>
        <p:nvSpPr>
          <p:cNvPr id="34" name="矩形 33"/>
          <p:cNvSpPr/>
          <p:nvPr/>
        </p:nvSpPr>
        <p:spPr>
          <a:xfrm>
            <a:off x="6177267" y="4398615"/>
            <a:ext cx="4968964" cy="1504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文本框 34"/>
          <p:cNvSpPr txBox="1"/>
          <p:nvPr/>
        </p:nvSpPr>
        <p:spPr>
          <a:xfrm>
            <a:off x="1912149" y="3404675"/>
            <a:ext cx="3715500" cy="461665"/>
          </a:xfrm>
          <a:prstGeom prst="rect">
            <a:avLst/>
          </a:prstGeom>
          <a:noFill/>
        </p:spPr>
        <p:txBody>
          <a:bodyPr wrap="square" rtlCol="0">
            <a:spAutoFit/>
          </a:bodyPr>
          <a:lstStyle/>
          <a:p>
            <a:pPr algn="r"/>
            <a:r>
              <a:rPr lang="zh-CN" altLang="en-US" dirty="0">
                <a:latin typeface="+mj-ea"/>
                <a:ea typeface="+mj-ea"/>
              </a:rPr>
              <a:t>上半年   </a:t>
            </a:r>
            <a:r>
              <a:rPr lang="en-US" altLang="zh-CN" dirty="0">
                <a:latin typeface="+mj-ea"/>
                <a:ea typeface="+mj-ea"/>
              </a:rPr>
              <a:t>|   </a:t>
            </a:r>
            <a:r>
              <a:rPr lang="zh-CN" altLang="en-US" dirty="0">
                <a:latin typeface="+mj-ea"/>
                <a:ea typeface="+mj-ea"/>
              </a:rPr>
              <a:t>同比上涨</a:t>
            </a:r>
            <a:r>
              <a:rPr lang="en-US" altLang="zh-CN" dirty="0">
                <a:latin typeface="+mj-ea"/>
                <a:ea typeface="+mj-ea"/>
              </a:rPr>
              <a:t>5%</a:t>
            </a:r>
            <a:endParaRPr lang="en-US" altLang="zh-CN" sz="1200" dirty="0">
              <a:latin typeface="+mj-ea"/>
              <a:ea typeface="+mj-ea"/>
            </a:endParaRPr>
          </a:p>
        </p:txBody>
      </p:sp>
      <p:sp>
        <p:nvSpPr>
          <p:cNvPr id="36" name="文本框 35"/>
          <p:cNvSpPr txBox="1"/>
          <p:nvPr/>
        </p:nvSpPr>
        <p:spPr>
          <a:xfrm>
            <a:off x="1912149" y="5929309"/>
            <a:ext cx="3715500" cy="461665"/>
          </a:xfrm>
          <a:prstGeom prst="rect">
            <a:avLst/>
          </a:prstGeom>
          <a:noFill/>
        </p:spPr>
        <p:txBody>
          <a:bodyPr wrap="square" rtlCol="0">
            <a:spAutoFit/>
          </a:bodyPr>
          <a:lstStyle/>
          <a:p>
            <a:pPr algn="r"/>
            <a:r>
              <a:rPr lang="zh-CN" altLang="en-US" dirty="0">
                <a:latin typeface="+mj-ea"/>
                <a:ea typeface="+mj-ea"/>
              </a:rPr>
              <a:t>下半年   </a:t>
            </a:r>
            <a:r>
              <a:rPr lang="en-US" altLang="zh-CN" dirty="0">
                <a:latin typeface="+mj-ea"/>
                <a:ea typeface="+mj-ea"/>
              </a:rPr>
              <a:t>|   </a:t>
            </a:r>
            <a:r>
              <a:rPr lang="zh-CN" altLang="en-US" dirty="0">
                <a:latin typeface="+mj-ea"/>
                <a:ea typeface="+mj-ea"/>
              </a:rPr>
              <a:t>同比上涨</a:t>
            </a:r>
            <a:r>
              <a:rPr lang="en-US" altLang="zh-CN" dirty="0">
                <a:latin typeface="+mj-ea"/>
                <a:ea typeface="+mj-ea"/>
              </a:rPr>
              <a:t>12%</a:t>
            </a:r>
            <a:endParaRPr lang="en-US" altLang="zh-CN" sz="1200" dirty="0">
              <a:latin typeface="+mj-ea"/>
              <a:ea typeface="+mj-ea"/>
            </a:endParaRPr>
          </a:p>
        </p:txBody>
      </p:sp>
      <p:sp>
        <p:nvSpPr>
          <p:cNvPr id="37" name="KSO_Shape"/>
          <p:cNvSpPr/>
          <p:nvPr/>
        </p:nvSpPr>
        <p:spPr bwMode="auto">
          <a:xfrm>
            <a:off x="1050779" y="2083401"/>
            <a:ext cx="861648" cy="1161773"/>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8" name="KSO_Shape"/>
          <p:cNvSpPr/>
          <p:nvPr/>
        </p:nvSpPr>
        <p:spPr bwMode="auto">
          <a:xfrm>
            <a:off x="1045769" y="4801325"/>
            <a:ext cx="1006931" cy="761911"/>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grpSp>
        <p:nvGrpSpPr>
          <p:cNvPr id="16" name="组合 15"/>
          <p:cNvGrpSpPr/>
          <p:nvPr/>
        </p:nvGrpSpPr>
        <p:grpSpPr>
          <a:xfrm>
            <a:off x="4155565" y="2561093"/>
            <a:ext cx="3880870" cy="3489097"/>
            <a:chOff x="982663" y="2561093"/>
            <a:chExt cx="3880870" cy="3489097"/>
          </a:xfrm>
        </p:grpSpPr>
        <p:sp>
          <p:nvSpPr>
            <p:cNvPr id="17" name="Oval 17"/>
            <p:cNvSpPr>
              <a:spLocks noChangeArrowheads="1"/>
            </p:cNvSpPr>
            <p:nvPr/>
          </p:nvSpPr>
          <p:spPr bwMode="auto">
            <a:xfrm>
              <a:off x="4040754" y="4070803"/>
              <a:ext cx="822779" cy="826862"/>
            </a:xfrm>
            <a:prstGeom prst="ellipse">
              <a:avLst/>
            </a:prstGeom>
            <a:solidFill>
              <a:schemeClr val="accent1">
                <a:lumMod val="40000"/>
                <a:lumOff val="60000"/>
              </a:schemeClr>
            </a:solidFill>
            <a:ln>
              <a:noFill/>
            </a:ln>
          </p:spPr>
          <p:txBody>
            <a:bodyPr/>
            <a:lstStyle/>
            <a:p>
              <a:pPr>
                <a:defRPr/>
              </a:pPr>
              <a:endParaRPr lang="zh-CN" altLang="en-US" sz="5400">
                <a:latin typeface="+mn-lt"/>
              </a:endParaRPr>
            </a:p>
          </p:txBody>
        </p:sp>
        <p:sp>
          <p:nvSpPr>
            <p:cNvPr id="18" name="Oval 4"/>
            <p:cNvSpPr>
              <a:spLocks noChangeArrowheads="1"/>
            </p:cNvSpPr>
            <p:nvPr/>
          </p:nvSpPr>
          <p:spPr bwMode="auto">
            <a:xfrm>
              <a:off x="3005138" y="2561093"/>
              <a:ext cx="328613" cy="328613"/>
            </a:xfrm>
            <a:prstGeom prst="ellipse">
              <a:avLst/>
            </a:prstGeom>
            <a:solidFill>
              <a:schemeClr val="accent2">
                <a:lumMod val="40000"/>
                <a:lumOff val="60000"/>
              </a:schemeClr>
            </a:solidFill>
            <a:ln>
              <a:noFill/>
            </a:ln>
          </p:spPr>
          <p:txBody>
            <a:bodyPr/>
            <a:lstStyle/>
            <a:p>
              <a:pPr>
                <a:defRPr/>
              </a:pPr>
              <a:endParaRPr lang="zh-CN" altLang="en-US" sz="5400">
                <a:latin typeface="+mn-lt"/>
              </a:endParaRPr>
            </a:p>
          </p:txBody>
        </p:sp>
        <p:sp>
          <p:nvSpPr>
            <p:cNvPr id="19" name="Oval 6"/>
            <p:cNvSpPr>
              <a:spLocks noChangeArrowheads="1"/>
            </p:cNvSpPr>
            <p:nvPr/>
          </p:nvSpPr>
          <p:spPr bwMode="auto">
            <a:xfrm>
              <a:off x="1154113" y="4827815"/>
              <a:ext cx="263525" cy="265113"/>
            </a:xfrm>
            <a:prstGeom prst="ellipse">
              <a:avLst/>
            </a:prstGeom>
            <a:solidFill>
              <a:schemeClr val="accent2">
                <a:alpha val="20000"/>
              </a:schemeClr>
            </a:solidFill>
            <a:ln>
              <a:noFill/>
            </a:ln>
          </p:spPr>
          <p:txBody>
            <a:bodyPr/>
            <a:lstStyle/>
            <a:p>
              <a:pPr>
                <a:defRPr/>
              </a:pPr>
              <a:endParaRPr lang="zh-CN" altLang="en-US" sz="5400">
                <a:latin typeface="+mn-lt"/>
              </a:endParaRPr>
            </a:p>
          </p:txBody>
        </p:sp>
        <p:sp>
          <p:nvSpPr>
            <p:cNvPr id="20" name="Oval 7"/>
            <p:cNvSpPr>
              <a:spLocks noChangeArrowheads="1"/>
            </p:cNvSpPr>
            <p:nvPr/>
          </p:nvSpPr>
          <p:spPr bwMode="auto">
            <a:xfrm>
              <a:off x="3805238" y="5691415"/>
              <a:ext cx="360362" cy="358775"/>
            </a:xfrm>
            <a:prstGeom prst="ellipse">
              <a:avLst/>
            </a:prstGeom>
            <a:solidFill>
              <a:schemeClr val="accent2"/>
            </a:solidFill>
            <a:ln>
              <a:noFill/>
            </a:ln>
          </p:spPr>
          <p:txBody>
            <a:bodyPr/>
            <a:lstStyle/>
            <a:p>
              <a:pPr>
                <a:defRPr/>
              </a:pPr>
              <a:endParaRPr lang="zh-CN" altLang="en-US" sz="5400">
                <a:latin typeface="+mn-lt"/>
              </a:endParaRPr>
            </a:p>
          </p:txBody>
        </p:sp>
        <p:sp>
          <p:nvSpPr>
            <p:cNvPr id="21" name="Oval 11"/>
            <p:cNvSpPr>
              <a:spLocks noChangeArrowheads="1"/>
            </p:cNvSpPr>
            <p:nvPr/>
          </p:nvSpPr>
          <p:spPr bwMode="auto">
            <a:xfrm>
              <a:off x="982663" y="2743428"/>
              <a:ext cx="1989137" cy="1992312"/>
            </a:xfrm>
            <a:prstGeom prst="ellipse">
              <a:avLst/>
            </a:prstGeom>
            <a:solidFill>
              <a:schemeClr val="accent1"/>
            </a:solidFill>
            <a:ln>
              <a:noFill/>
            </a:ln>
          </p:spPr>
          <p:txBody>
            <a:bodyPr vert="horz" anchor="ctr"/>
            <a:lstStyle/>
            <a:p>
              <a:pPr algn="ctr">
                <a:defRPr/>
              </a:pPr>
              <a:r>
                <a:rPr lang="zh-CN" altLang="en-US" sz="4000" dirty="0">
                  <a:solidFill>
                    <a:srgbClr val="F7F8F8"/>
                  </a:solidFill>
                  <a:latin typeface="+mj-ea"/>
                  <a:ea typeface="+mj-ea"/>
                </a:rPr>
                <a:t>文本</a:t>
              </a:r>
            </a:p>
          </p:txBody>
        </p:sp>
        <p:sp>
          <p:nvSpPr>
            <p:cNvPr id="22" name="Oval 12"/>
            <p:cNvSpPr>
              <a:spLocks noChangeArrowheads="1"/>
            </p:cNvSpPr>
            <p:nvPr/>
          </p:nvSpPr>
          <p:spPr bwMode="auto">
            <a:xfrm>
              <a:off x="1511300" y="4948465"/>
              <a:ext cx="677863" cy="677863"/>
            </a:xfrm>
            <a:prstGeom prst="ellipse">
              <a:avLst/>
            </a:prstGeom>
            <a:solidFill>
              <a:schemeClr val="accent1">
                <a:lumMod val="60000"/>
                <a:lumOff val="40000"/>
              </a:schemeClr>
            </a:solidFill>
            <a:ln>
              <a:noFill/>
            </a:ln>
          </p:spPr>
          <p:txBody>
            <a:bodyPr/>
            <a:lstStyle/>
            <a:p>
              <a:pPr>
                <a:defRPr/>
              </a:pPr>
              <a:endParaRPr lang="zh-CN" altLang="en-US" sz="5400">
                <a:latin typeface="+mn-lt"/>
              </a:endParaRPr>
            </a:p>
          </p:txBody>
        </p:sp>
        <p:sp>
          <p:nvSpPr>
            <p:cNvPr id="23" name="Oval 15"/>
            <p:cNvSpPr>
              <a:spLocks noChangeArrowheads="1"/>
            </p:cNvSpPr>
            <p:nvPr/>
          </p:nvSpPr>
          <p:spPr bwMode="auto">
            <a:xfrm>
              <a:off x="3268663" y="3095853"/>
              <a:ext cx="1468437" cy="1468437"/>
            </a:xfrm>
            <a:prstGeom prst="ellipse">
              <a:avLst/>
            </a:prstGeom>
            <a:solidFill>
              <a:schemeClr val="accent2"/>
            </a:solidFill>
            <a:ln>
              <a:noFill/>
            </a:ln>
          </p:spPr>
          <p:txBody>
            <a:bodyPr anchor="ctr"/>
            <a:lstStyle/>
            <a:p>
              <a:pPr algn="ctr">
                <a:defRPr/>
              </a:pPr>
              <a:r>
                <a:rPr lang="zh-CN" altLang="en-US" sz="3200" dirty="0">
                  <a:solidFill>
                    <a:srgbClr val="F7F8F8"/>
                  </a:solidFill>
                  <a:latin typeface="+mj-ea"/>
                  <a:ea typeface="+mj-ea"/>
                </a:rPr>
                <a:t>文本</a:t>
              </a:r>
            </a:p>
          </p:txBody>
        </p:sp>
        <p:sp>
          <p:nvSpPr>
            <p:cNvPr id="25" name="Oval 21"/>
            <p:cNvSpPr>
              <a:spLocks noChangeArrowheads="1"/>
            </p:cNvSpPr>
            <p:nvPr/>
          </p:nvSpPr>
          <p:spPr bwMode="auto">
            <a:xfrm>
              <a:off x="2435225" y="4561115"/>
              <a:ext cx="1362075" cy="1360488"/>
            </a:xfrm>
            <a:prstGeom prst="ellipse">
              <a:avLst/>
            </a:prstGeom>
            <a:solidFill>
              <a:schemeClr val="accent3"/>
            </a:solidFill>
            <a:ln>
              <a:noFill/>
            </a:ln>
          </p:spPr>
          <p:txBody>
            <a:bodyPr anchor="ctr"/>
            <a:lstStyle/>
            <a:p>
              <a:pPr algn="ctr">
                <a:defRPr/>
              </a:pPr>
              <a:r>
                <a:rPr lang="zh-CN" altLang="en-US" sz="2800" dirty="0">
                  <a:solidFill>
                    <a:srgbClr val="F7F8F8"/>
                  </a:solidFill>
                  <a:latin typeface="+mj-ea"/>
                  <a:ea typeface="+mj-ea"/>
                </a:rPr>
                <a:t>文本</a:t>
              </a:r>
            </a:p>
          </p:txBody>
        </p:sp>
      </p:grpSp>
      <p:sp>
        <p:nvSpPr>
          <p:cNvPr id="26" name="圆角矩形 19"/>
          <p:cNvSpPr/>
          <p:nvPr/>
        </p:nvSpPr>
        <p:spPr>
          <a:xfrm>
            <a:off x="8206865" y="2250007"/>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7" name="圆角矩形 19"/>
          <p:cNvSpPr/>
          <p:nvPr/>
        </p:nvSpPr>
        <p:spPr>
          <a:xfrm>
            <a:off x="7625045" y="4948465"/>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8" name="圆角矩形 19"/>
          <p:cNvSpPr/>
          <p:nvPr/>
        </p:nvSpPr>
        <p:spPr>
          <a:xfrm>
            <a:off x="299244" y="3573836"/>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a:t>
            </a:r>
            <a:endParaRPr lang="zh-CN" altLang="zh-CN" sz="1800" dirty="0">
              <a:solidFill>
                <a:schemeClr val="tx1"/>
              </a:solidFill>
              <a:latin typeface="+mj-ea"/>
              <a:ea typeface="+mj-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请输入第一章</a:t>
            </a:r>
            <a:br>
              <a:rPr lang="en-US" altLang="zh-CN" dirty="0"/>
            </a:br>
            <a:r>
              <a:rPr lang="zh-CN" altLang="en-US" dirty="0"/>
              <a:t>的大标题</a:t>
            </a:r>
          </a:p>
        </p:txBody>
      </p:sp>
      <p:sp>
        <p:nvSpPr>
          <p:cNvPr id="9219" name="文本占位符 2"/>
          <p:cNvSpPr>
            <a:spLocks noGrp="1"/>
          </p:cNvSpPr>
          <p:nvPr>
            <p:ph type="body" idx="1"/>
          </p:nvPr>
        </p:nvSpPr>
        <p:spPr/>
        <p:txBody>
          <a:bodyPr/>
          <a:lstStyle/>
          <a:p>
            <a:r>
              <a:rPr lang="zh-CN" altLang="en-US"/>
              <a:t>请输入第一章的小标题</a:t>
            </a: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p>
        </p:txBody>
      </p:sp>
      <p:sp>
        <p:nvSpPr>
          <p:cNvPr id="4" name="椭圆 3"/>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p>
        </p:txBody>
      </p:sp>
      <p:sp>
        <p:nvSpPr>
          <p:cNvPr id="5" name="椭圆 4"/>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观</a:t>
            </a:r>
          </a:p>
        </p:txBody>
      </p:sp>
      <p:sp>
        <p:nvSpPr>
          <p:cNvPr id="6" name="椭圆 5"/>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59" name="星形: 五角 58"/>
          <p:cNvSpPr/>
          <p:nvPr/>
        </p:nvSpPr>
        <p:spPr>
          <a:xfrm>
            <a:off x="5820781" y="1765046"/>
            <a:ext cx="603376" cy="603375"/>
          </a:xfrm>
          <a:prstGeom prst="star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KSO_Shape"/>
          <p:cNvSpPr/>
          <p:nvPr/>
        </p:nvSpPr>
        <p:spPr bwMode="auto">
          <a:xfrm>
            <a:off x="754063" y="1924733"/>
            <a:ext cx="3630957" cy="3388894"/>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40" name="矩形 39"/>
          <p:cNvSpPr/>
          <p:nvPr/>
        </p:nvSpPr>
        <p:spPr>
          <a:xfrm>
            <a:off x="6931322" y="1480313"/>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68" name="星形: 五角 67"/>
          <p:cNvSpPr/>
          <p:nvPr/>
        </p:nvSpPr>
        <p:spPr>
          <a:xfrm>
            <a:off x="5820781" y="3072969"/>
            <a:ext cx="603376" cy="603375"/>
          </a:xfrm>
          <a:prstGeom prst="star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a:off x="6931322" y="2788236"/>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endParaRPr lang="zh-CN" altLang="zh-CN" sz="1800" dirty="0">
              <a:solidFill>
                <a:schemeClr val="tx1"/>
              </a:solidFill>
              <a:latin typeface="+mn-ea"/>
            </a:endParaRPr>
          </a:p>
        </p:txBody>
      </p:sp>
      <p:sp>
        <p:nvSpPr>
          <p:cNvPr id="70" name="星形: 五角 69"/>
          <p:cNvSpPr/>
          <p:nvPr/>
        </p:nvSpPr>
        <p:spPr>
          <a:xfrm>
            <a:off x="5820781" y="4380892"/>
            <a:ext cx="603376" cy="603375"/>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a:off x="6931322" y="4096159"/>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2" name="星形: 五角 71"/>
          <p:cNvSpPr/>
          <p:nvPr/>
        </p:nvSpPr>
        <p:spPr>
          <a:xfrm>
            <a:off x="5820781" y="5688815"/>
            <a:ext cx="603376" cy="603375"/>
          </a:xfrm>
          <a:prstGeom prst="star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72"/>
          <p:cNvSpPr/>
          <p:nvPr/>
        </p:nvSpPr>
        <p:spPr>
          <a:xfrm>
            <a:off x="6931322" y="540408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4" name="矩形 73"/>
          <p:cNvSpPr/>
          <p:nvPr/>
        </p:nvSpPr>
        <p:spPr>
          <a:xfrm>
            <a:off x="1270323" y="5531539"/>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13" name="矩形 12"/>
          <p:cNvSpPr/>
          <p:nvPr/>
        </p:nvSpPr>
        <p:spPr>
          <a:xfrm>
            <a:off x="6931322" y="265315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grpSp>
        <p:nvGrpSpPr>
          <p:cNvPr id="13" name="组合 12"/>
          <p:cNvGrpSpPr/>
          <p:nvPr/>
        </p:nvGrpSpPr>
        <p:grpSpPr>
          <a:xfrm>
            <a:off x="2653566" y="3560486"/>
            <a:ext cx="1408467" cy="2272755"/>
            <a:chOff x="1039813" y="1706563"/>
            <a:chExt cx="838199" cy="1352550"/>
          </a:xfrm>
          <a:solidFill>
            <a:schemeClr val="accent1"/>
          </a:solidFill>
        </p:grpSpPr>
        <p:sp>
          <p:nvSpPr>
            <p:cNvPr id="14"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9" name="矩形 18"/>
          <p:cNvSpPr/>
          <p:nvPr/>
        </p:nvSpPr>
        <p:spPr>
          <a:xfrm>
            <a:off x="2880308" y="5666149"/>
            <a:ext cx="1215269" cy="711554"/>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语文</a:t>
            </a:r>
          </a:p>
        </p:txBody>
      </p:sp>
      <p:sp>
        <p:nvSpPr>
          <p:cNvPr id="30" name="矩形 29"/>
          <p:cNvSpPr/>
          <p:nvPr/>
        </p:nvSpPr>
        <p:spPr>
          <a:xfrm>
            <a:off x="461909" y="4449440"/>
            <a:ext cx="246771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文本框 32"/>
          <p:cNvSpPr txBox="1"/>
          <p:nvPr/>
        </p:nvSpPr>
        <p:spPr>
          <a:xfrm>
            <a:off x="2987869"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72</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0" name="组合 69"/>
          <p:cNvGrpSpPr/>
          <p:nvPr/>
        </p:nvGrpSpPr>
        <p:grpSpPr>
          <a:xfrm>
            <a:off x="6470823" y="3560486"/>
            <a:ext cx="1408467" cy="2272755"/>
            <a:chOff x="1039813" y="1706563"/>
            <a:chExt cx="838199" cy="1352550"/>
          </a:xfrm>
          <a:solidFill>
            <a:schemeClr val="accent2"/>
          </a:solidFill>
        </p:grpSpPr>
        <p:sp>
          <p:nvSpPr>
            <p:cNvPr id="71"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6" name="矩形 75"/>
          <p:cNvSpPr/>
          <p:nvPr/>
        </p:nvSpPr>
        <p:spPr>
          <a:xfrm>
            <a:off x="6697565" y="5666149"/>
            <a:ext cx="1215269" cy="711554"/>
          </a:xfrm>
          <a:prstGeom prst="rect">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数学</a:t>
            </a:r>
          </a:p>
        </p:txBody>
      </p:sp>
      <p:sp>
        <p:nvSpPr>
          <p:cNvPr id="77" name="矩形 76"/>
          <p:cNvSpPr/>
          <p:nvPr/>
        </p:nvSpPr>
        <p:spPr>
          <a:xfrm>
            <a:off x="4279166" y="4449440"/>
            <a:ext cx="2467717" cy="1928263"/>
          </a:xfrm>
          <a:prstGeom prst="rect">
            <a:avLst/>
          </a:prstGeom>
          <a:solidFill>
            <a:srgbClr val="FFFFFF"/>
          </a:solidFill>
          <a:ln w="317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8" name="文本框 77"/>
          <p:cNvSpPr txBox="1"/>
          <p:nvPr/>
        </p:nvSpPr>
        <p:spPr>
          <a:xfrm>
            <a:off x="6805126"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95</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9" name="组合 78"/>
          <p:cNvGrpSpPr/>
          <p:nvPr/>
        </p:nvGrpSpPr>
        <p:grpSpPr>
          <a:xfrm>
            <a:off x="10288080" y="3560486"/>
            <a:ext cx="1408467" cy="2272755"/>
            <a:chOff x="1039813" y="1706563"/>
            <a:chExt cx="838199" cy="1352550"/>
          </a:xfrm>
          <a:solidFill>
            <a:schemeClr val="accent3"/>
          </a:solidFill>
        </p:grpSpPr>
        <p:sp>
          <p:nvSpPr>
            <p:cNvPr id="80"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5" name="矩形 84"/>
          <p:cNvSpPr/>
          <p:nvPr/>
        </p:nvSpPr>
        <p:spPr>
          <a:xfrm>
            <a:off x="10514822" y="5666149"/>
            <a:ext cx="1215269" cy="711554"/>
          </a:xfrm>
          <a:prstGeom prst="rect">
            <a:avLst/>
          </a:prstGeom>
          <a:solidFill>
            <a:schemeClr val="accent3"/>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英语</a:t>
            </a:r>
          </a:p>
        </p:txBody>
      </p:sp>
      <p:sp>
        <p:nvSpPr>
          <p:cNvPr id="86" name="矩形 85"/>
          <p:cNvSpPr/>
          <p:nvPr/>
        </p:nvSpPr>
        <p:spPr>
          <a:xfrm>
            <a:off x="8096423" y="4449440"/>
            <a:ext cx="2467717" cy="1928263"/>
          </a:xfrm>
          <a:prstGeom prst="rect">
            <a:avLst/>
          </a:prstGeom>
          <a:solidFill>
            <a:srgbClr val="FFFFFF"/>
          </a:solidFill>
          <a:ln w="31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87" name="文本框 86"/>
          <p:cNvSpPr txBox="1"/>
          <p:nvPr/>
        </p:nvSpPr>
        <p:spPr>
          <a:xfrm>
            <a:off x="10622383"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63</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sp>
        <p:nvSpPr>
          <p:cNvPr id="88" name="矩形 87"/>
          <p:cNvSpPr/>
          <p:nvPr/>
        </p:nvSpPr>
        <p:spPr>
          <a:xfrm>
            <a:off x="1368880" y="1964653"/>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42" name="矩形 41"/>
          <p:cNvSpPr/>
          <p:nvPr/>
        </p:nvSpPr>
        <p:spPr>
          <a:xfrm>
            <a:off x="3196839" y="1820484"/>
            <a:ext cx="7152610" cy="2041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grpSp>
        <p:nvGrpSpPr>
          <p:cNvPr id="55" name="组合 54"/>
          <p:cNvGrpSpPr/>
          <p:nvPr/>
        </p:nvGrpSpPr>
        <p:grpSpPr>
          <a:xfrm rot="12918611">
            <a:off x="1725381" y="2155117"/>
            <a:ext cx="669755" cy="1694835"/>
            <a:chOff x="8585978" y="4338795"/>
            <a:chExt cx="762600" cy="1929782"/>
          </a:xfrm>
        </p:grpSpPr>
        <p:sp>
          <p:nvSpPr>
            <p:cNvPr id="56"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60"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61"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62"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3" name="矩形 32"/>
          <p:cNvSpPr/>
          <p:nvPr/>
        </p:nvSpPr>
        <p:spPr>
          <a:xfrm>
            <a:off x="4282153" y="4404807"/>
            <a:ext cx="7152610" cy="2041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grpSp>
        <p:nvGrpSpPr>
          <p:cNvPr id="34" name="组合 33"/>
          <p:cNvGrpSpPr/>
          <p:nvPr/>
        </p:nvGrpSpPr>
        <p:grpSpPr>
          <a:xfrm rot="12918611">
            <a:off x="2810695" y="4739440"/>
            <a:ext cx="669755" cy="1694835"/>
            <a:chOff x="8585978" y="4338795"/>
            <a:chExt cx="762600" cy="1929782"/>
          </a:xfrm>
        </p:grpSpPr>
        <p:sp>
          <p:nvSpPr>
            <p:cNvPr id="35"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9"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40"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41"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1" name="自由: 形状 20"/>
          <p:cNvSpPr>
            <a:spLocks noChangeArrowheads="1"/>
          </p:cNvSpPr>
          <p:nvPr/>
        </p:nvSpPr>
        <p:spPr bwMode="auto">
          <a:xfrm rot="21599018">
            <a:off x="1854641" y="2750351"/>
            <a:ext cx="2701850" cy="340663"/>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2" charset="-122"/>
              <a:ea typeface="微软雅黑" panose="020B0503020204020204" pitchFamily="2" charset="-122"/>
            </a:endParaRPr>
          </a:p>
        </p:txBody>
      </p:sp>
      <p:sp>
        <p:nvSpPr>
          <p:cNvPr id="22" name="AutoShape 8"/>
          <p:cNvSpPr>
            <a:spLocks noChangeArrowheads="1"/>
          </p:cNvSpPr>
          <p:nvPr/>
        </p:nvSpPr>
        <p:spPr bwMode="auto">
          <a:xfrm rot="21599018">
            <a:off x="4364281" y="2749977"/>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2" charset="-122"/>
              <a:ea typeface="微软雅黑" panose="020B0503020204020204" pitchFamily="2" charset="-122"/>
            </a:endParaRPr>
          </a:p>
        </p:txBody>
      </p:sp>
      <p:sp>
        <p:nvSpPr>
          <p:cNvPr id="24" name="文本框 23"/>
          <p:cNvSpPr txBox="1"/>
          <p:nvPr/>
        </p:nvSpPr>
        <p:spPr>
          <a:xfrm>
            <a:off x="2670292" y="1869326"/>
            <a:ext cx="2132003" cy="830997"/>
          </a:xfrm>
          <a:prstGeom prst="rect">
            <a:avLst/>
          </a:prstGeom>
          <a:noFill/>
        </p:spPr>
        <p:txBody>
          <a:bodyPr wrap="square" rtlCol="0">
            <a:spAutoFit/>
          </a:bodyPr>
          <a:lstStyle/>
          <a:p>
            <a:pPr algn="ctr"/>
            <a:r>
              <a:rPr lang="en-US" altLang="zh-CN" sz="4800" b="1" dirty="0">
                <a:latin typeface="+mj-ea"/>
                <a:ea typeface="+mj-ea"/>
              </a:rPr>
              <a:t>96%</a:t>
            </a:r>
            <a:endParaRPr lang="zh-CN" altLang="en-US" sz="4800" b="1" dirty="0">
              <a:latin typeface="+mj-ea"/>
              <a:ea typeface="+mj-ea"/>
            </a:endParaRPr>
          </a:p>
        </p:txBody>
      </p:sp>
      <p:sp>
        <p:nvSpPr>
          <p:cNvPr id="31" name="矩形 30"/>
          <p:cNvSpPr/>
          <p:nvPr/>
        </p:nvSpPr>
        <p:spPr>
          <a:xfrm>
            <a:off x="1059436" y="3295226"/>
            <a:ext cx="4168275" cy="31771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 name="平行四边形 2"/>
          <p:cNvSpPr/>
          <p:nvPr/>
        </p:nvSpPr>
        <p:spPr>
          <a:xfrm>
            <a:off x="1398416" y="2340243"/>
            <a:ext cx="1348353" cy="751157"/>
          </a:xfrm>
          <a:prstGeom prst="parallelogram">
            <a:avLst>
              <a:gd name="adj" fmla="val 5388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t>01</a:t>
            </a:r>
            <a:endParaRPr lang="zh-CN" altLang="en-US" sz="3200" dirty="0"/>
          </a:p>
        </p:txBody>
      </p:sp>
      <p:sp>
        <p:nvSpPr>
          <p:cNvPr id="27" name="自由: 形状 20"/>
          <p:cNvSpPr>
            <a:spLocks noChangeArrowheads="1"/>
          </p:cNvSpPr>
          <p:nvPr/>
        </p:nvSpPr>
        <p:spPr bwMode="auto">
          <a:xfrm rot="21599018">
            <a:off x="7759495" y="2750351"/>
            <a:ext cx="2701850" cy="340663"/>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2">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2" charset="-122"/>
              <a:ea typeface="微软雅黑" panose="020B0503020204020204" pitchFamily="2" charset="-122"/>
            </a:endParaRPr>
          </a:p>
        </p:txBody>
      </p:sp>
      <p:sp>
        <p:nvSpPr>
          <p:cNvPr id="28" name="AutoShape 8"/>
          <p:cNvSpPr>
            <a:spLocks noChangeArrowheads="1"/>
          </p:cNvSpPr>
          <p:nvPr/>
        </p:nvSpPr>
        <p:spPr bwMode="auto">
          <a:xfrm rot="21599018">
            <a:off x="10269135" y="2749977"/>
            <a:ext cx="244188" cy="341388"/>
          </a:xfrm>
          <a:prstGeom prst="chevron">
            <a:avLst>
              <a:gd name="adj" fmla="val 55472"/>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2" charset="-122"/>
              <a:ea typeface="微软雅黑" panose="020B0503020204020204" pitchFamily="2" charset="-122"/>
            </a:endParaRPr>
          </a:p>
        </p:txBody>
      </p:sp>
      <p:sp>
        <p:nvSpPr>
          <p:cNvPr id="29" name="文本框 28"/>
          <p:cNvSpPr txBox="1"/>
          <p:nvPr/>
        </p:nvSpPr>
        <p:spPr>
          <a:xfrm>
            <a:off x="8575146" y="1869326"/>
            <a:ext cx="2132003" cy="830997"/>
          </a:xfrm>
          <a:prstGeom prst="rect">
            <a:avLst/>
          </a:prstGeom>
          <a:noFill/>
        </p:spPr>
        <p:txBody>
          <a:bodyPr wrap="square" rtlCol="0">
            <a:spAutoFit/>
          </a:bodyPr>
          <a:lstStyle/>
          <a:p>
            <a:pPr algn="ctr"/>
            <a:r>
              <a:rPr lang="en-US" altLang="zh-CN" sz="4800" b="1" dirty="0">
                <a:latin typeface="+mj-ea"/>
                <a:ea typeface="+mj-ea"/>
              </a:rPr>
              <a:t>78%</a:t>
            </a:r>
            <a:endParaRPr lang="zh-CN" altLang="en-US" sz="4800" b="1" dirty="0">
              <a:latin typeface="+mj-ea"/>
              <a:ea typeface="+mj-ea"/>
            </a:endParaRPr>
          </a:p>
        </p:txBody>
      </p:sp>
      <p:sp>
        <p:nvSpPr>
          <p:cNvPr id="30" name="矩形 29"/>
          <p:cNvSpPr/>
          <p:nvPr/>
        </p:nvSpPr>
        <p:spPr>
          <a:xfrm>
            <a:off x="6964290" y="3295226"/>
            <a:ext cx="4168275" cy="31771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2" name="平行四边形 31"/>
          <p:cNvSpPr/>
          <p:nvPr/>
        </p:nvSpPr>
        <p:spPr>
          <a:xfrm>
            <a:off x="7303270" y="2340243"/>
            <a:ext cx="1348353" cy="751157"/>
          </a:xfrm>
          <a:prstGeom prst="parallelogram">
            <a:avLst>
              <a:gd name="adj" fmla="val 5388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t>02</a:t>
            </a:r>
            <a:endParaRPr lang="zh-CN" alt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KSO_Shape"/>
          <p:cNvSpPr/>
          <p:nvPr/>
        </p:nvSpPr>
        <p:spPr bwMode="auto">
          <a:xfrm>
            <a:off x="1679369" y="2535589"/>
            <a:ext cx="2308490" cy="2566497"/>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2" name="矩形 21"/>
          <p:cNvSpPr/>
          <p:nvPr/>
        </p:nvSpPr>
        <p:spPr>
          <a:xfrm>
            <a:off x="5486401" y="1932644"/>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타원 108"/>
          <p:cNvSpPr/>
          <p:nvPr/>
        </p:nvSpPr>
        <p:spPr>
          <a:xfrm>
            <a:off x="1026385" y="5358303"/>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4" name="文本框 23"/>
          <p:cNvSpPr txBox="1"/>
          <p:nvPr/>
        </p:nvSpPr>
        <p:spPr>
          <a:xfrm>
            <a:off x="4640842" y="177859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5" name="矩形 24"/>
          <p:cNvSpPr/>
          <p:nvPr/>
        </p:nvSpPr>
        <p:spPr>
          <a:xfrm>
            <a:off x="5486401" y="3536156"/>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矩形 25"/>
          <p:cNvSpPr/>
          <p:nvPr/>
        </p:nvSpPr>
        <p:spPr>
          <a:xfrm>
            <a:off x="5486401" y="5139668"/>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12" name="Freeform 25"/>
          <p:cNvSpPr/>
          <p:nvPr/>
        </p:nvSpPr>
        <p:spPr bwMode="auto">
          <a:xfrm>
            <a:off x="5709859" y="1865450"/>
            <a:ext cx="772282" cy="993502"/>
          </a:xfrm>
          <a:custGeom>
            <a:avLst/>
            <a:gdLst>
              <a:gd name="T0" fmla="*/ 44 w 250"/>
              <a:gd name="T1" fmla="*/ 81 h 323"/>
              <a:gd name="T2" fmla="*/ 44 w 250"/>
              <a:gd name="T3" fmla="*/ 242 h 323"/>
              <a:gd name="T4" fmla="*/ 44 w 250"/>
              <a:gd name="T5" fmla="*/ 242 h 323"/>
              <a:gd name="T6" fmla="*/ 125 w 250"/>
              <a:gd name="T7" fmla="*/ 323 h 323"/>
              <a:gd name="T8" fmla="*/ 206 w 250"/>
              <a:gd name="T9" fmla="*/ 242 h 323"/>
              <a:gd name="T10" fmla="*/ 206 w 250"/>
              <a:gd name="T11" fmla="*/ 242 h 323"/>
              <a:gd name="T12" fmla="*/ 206 w 250"/>
              <a:gd name="T13" fmla="*/ 81 h 323"/>
              <a:gd name="T14" fmla="*/ 125 w 250"/>
              <a:gd name="T15" fmla="*/ 0 h 323"/>
              <a:gd name="T16" fmla="*/ 44 w 250"/>
              <a:gd name="T17" fmla="*/ 81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solidFill>
            <a:schemeClr val="accent4"/>
          </a:solidFill>
          <a:ln>
            <a:noFill/>
          </a:ln>
          <a:effectLst>
            <a:outerShdw dist="35921" dir="2700000" algn="ctr" rotWithShape="0">
              <a:srgbClr val="C7C4C4"/>
            </a:outerShdw>
          </a:effectLst>
        </p:spPr>
        <p:txBody>
          <a:bodyPr/>
          <a:lstStyle/>
          <a:p>
            <a:pPr>
              <a:defRPr/>
            </a:pPr>
            <a:endParaRPr lang="zh-CN" altLang="en-US"/>
          </a:p>
        </p:txBody>
      </p:sp>
      <p:sp>
        <p:nvSpPr>
          <p:cNvPr id="13" name="Freeform 28"/>
          <p:cNvSpPr/>
          <p:nvPr/>
        </p:nvSpPr>
        <p:spPr bwMode="auto">
          <a:xfrm>
            <a:off x="4734903" y="2417837"/>
            <a:ext cx="702075" cy="702075"/>
          </a:xfrm>
          <a:custGeom>
            <a:avLst/>
            <a:gdLst>
              <a:gd name="T0" fmla="*/ 228 w 228"/>
              <a:gd name="T1" fmla="*/ 114 h 228"/>
              <a:gd name="T2" fmla="*/ 114 w 228"/>
              <a:gd name="T3" fmla="*/ 0 h 228"/>
              <a:gd name="T4" fmla="*/ 114 w 228"/>
              <a:gd name="T5" fmla="*/ 0 h 228"/>
              <a:gd name="T6" fmla="*/ 0 w 228"/>
              <a:gd name="T7" fmla="*/ 0 h 228"/>
              <a:gd name="T8" fmla="*/ 0 w 228"/>
              <a:gd name="T9" fmla="*/ 114 h 228"/>
              <a:gd name="T10" fmla="*/ 0 w 228"/>
              <a:gd name="T11" fmla="*/ 114 h 228"/>
              <a:gd name="T12" fmla="*/ 114 w 228"/>
              <a:gd name="T13" fmla="*/ 228 h 228"/>
              <a:gd name="T14" fmla="*/ 228 w 228"/>
              <a:gd name="T15" fmla="*/ 228 h 228"/>
              <a:gd name="T16" fmla="*/ 228 w 228"/>
              <a:gd name="T17" fmla="*/ 114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solidFill>
            <a:schemeClr val="accent3"/>
          </a:solidFill>
          <a:ln>
            <a:noFill/>
          </a:ln>
          <a:effectLst>
            <a:outerShdw dist="35921" dir="2700000" algn="ctr" rotWithShape="0">
              <a:srgbClr val="C7C4C4"/>
            </a:outerShdw>
          </a:effectLst>
        </p:spPr>
        <p:txBody>
          <a:bodyPr/>
          <a:lstStyle/>
          <a:p>
            <a:pPr>
              <a:defRPr/>
            </a:pPr>
            <a:endParaRPr lang="zh-CN" altLang="en-US"/>
          </a:p>
        </p:txBody>
      </p:sp>
      <p:sp>
        <p:nvSpPr>
          <p:cNvPr id="18" name="Freeform 29"/>
          <p:cNvSpPr/>
          <p:nvPr/>
        </p:nvSpPr>
        <p:spPr bwMode="auto">
          <a:xfrm>
            <a:off x="4186490"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solidFill>
            <a:schemeClr val="accent2"/>
          </a:solidFill>
          <a:ln>
            <a:noFill/>
          </a:ln>
          <a:effectLst>
            <a:outerShdw dist="35921" dir="2700000" algn="ctr" rotWithShape="0">
              <a:srgbClr val="C7C4C4"/>
            </a:outerShdw>
          </a:effectLst>
        </p:spPr>
        <p:txBody>
          <a:bodyPr/>
          <a:lstStyle/>
          <a:p>
            <a:pPr>
              <a:defRPr/>
            </a:pPr>
            <a:endParaRPr lang="zh-CN" altLang="en-US"/>
          </a:p>
        </p:txBody>
      </p:sp>
      <p:sp>
        <p:nvSpPr>
          <p:cNvPr id="19" name="Freeform 30"/>
          <p:cNvSpPr/>
          <p:nvPr/>
        </p:nvSpPr>
        <p:spPr bwMode="auto">
          <a:xfrm>
            <a:off x="7008035"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solidFill>
            <a:schemeClr val="accent6"/>
          </a:solidFill>
          <a:ln>
            <a:noFill/>
          </a:ln>
          <a:effectLst>
            <a:outerShdw dist="35921" dir="2700000" algn="ctr" rotWithShape="0">
              <a:srgbClr val="C7C4C4"/>
            </a:outerShdw>
          </a:effectLst>
        </p:spPr>
        <p:txBody>
          <a:bodyPr/>
          <a:lstStyle/>
          <a:p>
            <a:pPr>
              <a:defRPr/>
            </a:pPr>
            <a:endParaRPr lang="zh-CN" altLang="en-US"/>
          </a:p>
        </p:txBody>
      </p:sp>
      <p:sp>
        <p:nvSpPr>
          <p:cNvPr id="20" name="Freeform 31"/>
          <p:cNvSpPr/>
          <p:nvPr/>
        </p:nvSpPr>
        <p:spPr bwMode="auto">
          <a:xfrm>
            <a:off x="6736477" y="2417837"/>
            <a:ext cx="703400" cy="702075"/>
          </a:xfrm>
          <a:custGeom>
            <a:avLst/>
            <a:gdLst>
              <a:gd name="T0" fmla="*/ 114 w 228"/>
              <a:gd name="T1" fmla="*/ 228 h 228"/>
              <a:gd name="T2" fmla="*/ 228 w 228"/>
              <a:gd name="T3" fmla="*/ 114 h 228"/>
              <a:gd name="T4" fmla="*/ 228 w 228"/>
              <a:gd name="T5" fmla="*/ 114 h 228"/>
              <a:gd name="T6" fmla="*/ 228 w 228"/>
              <a:gd name="T7" fmla="*/ 0 h 228"/>
              <a:gd name="T8" fmla="*/ 114 w 228"/>
              <a:gd name="T9" fmla="*/ 0 h 228"/>
              <a:gd name="T10" fmla="*/ 114 w 228"/>
              <a:gd name="T11" fmla="*/ 0 h 228"/>
              <a:gd name="T12" fmla="*/ 0 w 228"/>
              <a:gd name="T13" fmla="*/ 114 h 228"/>
              <a:gd name="T14" fmla="*/ 0 w 228"/>
              <a:gd name="T15" fmla="*/ 228 h 228"/>
              <a:gd name="T16" fmla="*/ 114 w 228"/>
              <a:gd name="T1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solidFill>
            <a:schemeClr val="accent5"/>
          </a:solidFill>
          <a:ln>
            <a:noFill/>
          </a:ln>
          <a:effectLst>
            <a:outerShdw dist="35921" dir="2700000" algn="ctr" rotWithShape="0">
              <a:srgbClr val="C7C4C4"/>
            </a:outerShdw>
          </a:effectLst>
        </p:spPr>
        <p:txBody>
          <a:bodyPr/>
          <a:lstStyle/>
          <a:p>
            <a:pPr>
              <a:defRPr/>
            </a:pPr>
            <a:endParaRPr lang="zh-CN" altLang="en-US"/>
          </a:p>
        </p:txBody>
      </p:sp>
      <p:sp>
        <p:nvSpPr>
          <p:cNvPr id="21" name="Freeform 35"/>
          <p:cNvSpPr>
            <a:spLocks noEditPoints="1"/>
          </p:cNvSpPr>
          <p:nvPr/>
        </p:nvSpPr>
        <p:spPr bwMode="auto">
          <a:xfrm>
            <a:off x="6921931" y="2609914"/>
            <a:ext cx="332492" cy="325869"/>
          </a:xfrm>
          <a:custGeom>
            <a:avLst/>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bwMode="auto">
          <a:xfrm>
            <a:off x="5152363" y="2858952"/>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4" name="KSO_Shape"/>
          <p:cNvSpPr/>
          <p:nvPr/>
        </p:nvSpPr>
        <p:spPr bwMode="auto">
          <a:xfrm>
            <a:off x="4533553" y="3655988"/>
            <a:ext cx="307323" cy="25251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944459" y="2608590"/>
            <a:ext cx="282963" cy="32586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KSO_Shape"/>
          <p:cNvSpPr/>
          <p:nvPr/>
        </p:nvSpPr>
        <p:spPr bwMode="auto">
          <a:xfrm>
            <a:off x="5935383" y="2199267"/>
            <a:ext cx="323883" cy="328518"/>
          </a:xfrm>
          <a:custGeom>
            <a:avLst/>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6"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KSO_Shape"/>
          <p:cNvSpPr/>
          <p:nvPr/>
        </p:nvSpPr>
        <p:spPr bwMode="auto">
          <a:xfrm>
            <a:off x="7345162" y="3606065"/>
            <a:ext cx="323219" cy="323219"/>
          </a:xfrm>
          <a:custGeom>
            <a:avLst/>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圆角矩形 21"/>
          <p:cNvSpPr/>
          <p:nvPr/>
        </p:nvSpPr>
        <p:spPr>
          <a:xfrm>
            <a:off x="3838178" y="6120592"/>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请输入小标题</a:t>
            </a:r>
          </a:p>
        </p:txBody>
      </p:sp>
      <p:sp>
        <p:nvSpPr>
          <p:cNvPr id="29" name="矩形 28"/>
          <p:cNvSpPr/>
          <p:nvPr/>
        </p:nvSpPr>
        <p:spPr>
          <a:xfrm>
            <a:off x="341907"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318124"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5.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6.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8.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heme/theme1.xml><?xml version="1.0" encoding="utf-8"?>
<a:theme xmlns:a="http://schemas.openxmlformats.org/drawingml/2006/main" name="A000120141119A01PPBG">
  <a:themeElements>
    <a:clrScheme name="自定义 116">
      <a:dk1>
        <a:srgbClr val="585858"/>
      </a:dk1>
      <a:lt1>
        <a:sysClr val="window" lastClr="FFFFFF"/>
      </a:lt1>
      <a:dk2>
        <a:srgbClr val="585858"/>
      </a:dk2>
      <a:lt2>
        <a:srgbClr val="FFFFFF"/>
      </a:lt2>
      <a:accent1>
        <a:srgbClr val="D13910"/>
      </a:accent1>
      <a:accent2>
        <a:srgbClr val="DC5389"/>
      </a:accent2>
      <a:accent3>
        <a:srgbClr val="CC9900"/>
      </a:accent3>
      <a:accent4>
        <a:srgbClr val="42ADCA"/>
      </a:accent4>
      <a:accent5>
        <a:srgbClr val="4670B4"/>
      </a:accent5>
      <a:accent6>
        <a:srgbClr val="239071"/>
      </a:accent6>
      <a:hlink>
        <a:srgbClr val="C684AB"/>
      </a:hlink>
      <a:folHlink>
        <a:srgbClr val="93523E"/>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2382</Words>
  <Application>Microsoft Office PowerPoint</Application>
  <PresentationFormat>宽屏</PresentationFormat>
  <Paragraphs>196</Paragraphs>
  <Slides>30</Slides>
  <Notes>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30</vt:i4>
      </vt:variant>
    </vt:vector>
  </HeadingPairs>
  <TitlesOfParts>
    <vt:vector size="42" baseType="lpstr">
      <vt:lpstr>Lato Black</vt:lpstr>
      <vt:lpstr>等线</vt:lpstr>
      <vt:lpstr>等线 Light</vt:lpstr>
      <vt:lpstr>微软雅黑</vt:lpstr>
      <vt:lpstr>幼圆</vt:lpstr>
      <vt:lpstr>Arial</vt:lpstr>
      <vt:lpstr>Bernard MT Condensed</vt:lpstr>
      <vt:lpstr>Calibri</vt:lpstr>
      <vt:lpstr>Tempus Sans ITC</vt:lpstr>
      <vt:lpstr>Wingdings</vt:lpstr>
      <vt:lpstr>Wingdings 2</vt:lpstr>
      <vt:lpstr>A000120141119A01PPBG</vt:lpstr>
      <vt:lpstr>寒假教育教学 培训铅笔小清新模板</vt:lpstr>
      <vt:lpstr>PowerPoint 演示文稿</vt:lpstr>
      <vt:lpstr>请输入第一章 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请输入第三章的大标题</vt:lpstr>
      <vt:lpstr>请在此输入您的大标题</vt:lpstr>
      <vt:lpstr>请在此输入您的大标题</vt:lpstr>
      <vt:lpstr>请在此输入您的大标题</vt:lpstr>
      <vt:lpstr>请在此输入您的大标题</vt:lpstr>
      <vt:lpstr>请在此输入您的大标题</vt:lpstr>
      <vt:lpstr>请输入第四章的大标题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寒假教育教学 培训铅笔小清新模板</dc:title>
  <dc:creator/>
  <cp:lastModifiedBy>天 下</cp:lastModifiedBy>
  <cp:revision>6</cp:revision>
  <dcterms:created xsi:type="dcterms:W3CDTF">2017-05-10T09:07:00Z</dcterms:created>
  <dcterms:modified xsi:type="dcterms:W3CDTF">2021-01-05T11:53:22Z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